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93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3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9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4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24AFA-0889-402D-B29B-2FC6B994BD4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AA28-4475-4BF6-B4F1-120AA2587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8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7088" y="216509"/>
            <a:ext cx="9144000" cy="2387600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59063" y="4975023"/>
            <a:ext cx="8832965" cy="1655762"/>
          </a:xfrm>
        </p:spPr>
        <p:txBody>
          <a:bodyPr/>
          <a:lstStyle/>
          <a:p>
            <a:r>
              <a:rPr lang="en-US" altLang="ko-KR" dirty="0" smtClean="0"/>
              <a:t>SAJO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하다가 모르시는 거 있으면 </a:t>
            </a:r>
            <a:r>
              <a:rPr lang="ko-KR" altLang="en-US" dirty="0" err="1" smtClean="0"/>
              <a:t>단톡방에</a:t>
            </a:r>
            <a:r>
              <a:rPr lang="ko-KR" altLang="en-US" dirty="0" smtClean="0"/>
              <a:t> 물어보세요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2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6760" y="2736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프로젝트 파일 만들기 및 </a:t>
            </a:r>
            <a:r>
              <a:rPr lang="en-US" altLang="ko-KR" sz="4000" dirty="0" err="1" smtClean="0"/>
              <a:t>git</a:t>
            </a:r>
            <a:r>
              <a:rPr lang="en-US" altLang="ko-KR" sz="4000" dirty="0" smtClean="0"/>
              <a:t> clone </a:t>
            </a:r>
            <a:r>
              <a:rPr lang="ko-KR" altLang="en-US" sz="4000" dirty="0" smtClean="0"/>
              <a:t>하기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54" y="1708194"/>
            <a:ext cx="2483453" cy="155728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183775" y="2496691"/>
            <a:ext cx="6310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19" y="1599248"/>
            <a:ext cx="2559317" cy="16510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70" y="1495726"/>
            <a:ext cx="3835290" cy="25304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456110" y="3776586"/>
            <a:ext cx="679183" cy="112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39" y="4297852"/>
            <a:ext cx="3132504" cy="1994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9419" y="4411980"/>
            <a:ext cx="4580034" cy="2363267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6884691" y="2667000"/>
            <a:ext cx="400029" cy="15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712720" y="3566160"/>
            <a:ext cx="4526280" cy="645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814864" y="5120640"/>
            <a:ext cx="406616" cy="7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자신만의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Branch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이름은 중복하지 마세요 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</a:rPr>
              <a:t> branch</a:t>
            </a:r>
            <a:r>
              <a:rPr lang="ko-KR" altLang="en-US" sz="1400" dirty="0" smtClean="0">
                <a:solidFill>
                  <a:srgbClr val="FF0000"/>
                </a:solidFill>
              </a:rPr>
              <a:t>로 만들어진 </a:t>
            </a:r>
            <a:r>
              <a:rPr lang="en-US" altLang="ko-KR" sz="1400" dirty="0" smtClean="0">
                <a:solidFill>
                  <a:srgbClr val="FF0000"/>
                </a:solidFill>
              </a:rPr>
              <a:t>branch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이름 확인가능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</a:rPr>
              <a:t> branch</a:t>
            </a:r>
            <a:r>
              <a:rPr lang="ko-KR" altLang="en-US" sz="1400" dirty="0" smtClean="0">
                <a:solidFill>
                  <a:srgbClr val="FF0000"/>
                </a:solidFill>
              </a:rPr>
              <a:t>의 이름은 </a:t>
            </a:r>
            <a:r>
              <a:rPr lang="en-US" altLang="ko-KR" sz="1400" dirty="0" smtClean="0">
                <a:solidFill>
                  <a:srgbClr val="FF0000"/>
                </a:solidFill>
              </a:rPr>
              <a:t>dev-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본인이름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영문으로 </a:t>
            </a:r>
            <a:r>
              <a:rPr lang="en-US" altLang="ko-KR" sz="1400" dirty="0" smtClean="0">
                <a:solidFill>
                  <a:srgbClr val="FF0000"/>
                </a:solidFill>
              </a:rPr>
              <a:t>!)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37547"/>
            <a:ext cx="3600450" cy="1952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77" y="3237547"/>
            <a:ext cx="4429125" cy="155257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14850" y="4013835"/>
            <a:ext cx="753427" cy="2000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9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03" y="2987516"/>
            <a:ext cx="5980028" cy="27194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2420" y="10712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/>
              <a:t>3-1. </a:t>
            </a:r>
            <a:r>
              <a:rPr lang="ko-KR" altLang="en-US" sz="1200" b="1" dirty="0" smtClean="0"/>
              <a:t>본인의 </a:t>
            </a:r>
            <a:r>
              <a:rPr lang="ko-KR" altLang="en-US" sz="1200" b="1" dirty="0" err="1" smtClean="0"/>
              <a:t>브랜치로</a:t>
            </a:r>
            <a:r>
              <a:rPr lang="ko-KR" altLang="en-US" sz="1200" b="1" dirty="0" smtClean="0"/>
              <a:t> 간다</a:t>
            </a:r>
            <a:r>
              <a:rPr lang="en-US" altLang="ko-KR" sz="1200" b="1" dirty="0" smtClean="0"/>
              <a:t>.</a:t>
            </a:r>
          </a:p>
          <a:p>
            <a:pPr marL="0" indent="0">
              <a:buNone/>
            </a:pPr>
            <a:r>
              <a:rPr lang="en-US" altLang="ko-KR" sz="1200" b="1" dirty="0" smtClean="0"/>
              <a:t>3-2. </a:t>
            </a:r>
            <a:r>
              <a:rPr lang="en-US" altLang="ko-KR" sz="1200" b="1" dirty="0" err="1" smtClean="0"/>
              <a:t>git</a:t>
            </a:r>
            <a:r>
              <a:rPr lang="en-US" altLang="ko-KR" sz="1200" b="1" dirty="0" smtClean="0"/>
              <a:t> pull</a:t>
            </a:r>
            <a:r>
              <a:rPr lang="ko-KR" altLang="en-US" sz="1200" b="1" dirty="0" smtClean="0"/>
              <a:t>을 한다</a:t>
            </a:r>
            <a:r>
              <a:rPr lang="en-US" altLang="ko-KR" sz="1200" b="1" dirty="0" smtClean="0"/>
              <a:t>.</a:t>
            </a:r>
          </a:p>
          <a:p>
            <a:pPr marL="0" indent="0">
              <a:buNone/>
            </a:pPr>
            <a:r>
              <a:rPr lang="en-US" altLang="ko-KR" sz="1200" b="1" dirty="0" smtClean="0"/>
              <a:t>3-3. </a:t>
            </a:r>
            <a:r>
              <a:rPr lang="ko-KR" altLang="en-US" sz="1200" b="1" dirty="0" smtClean="0"/>
              <a:t>작업한다</a:t>
            </a:r>
            <a:r>
              <a:rPr lang="en-US" altLang="ko-KR" sz="1200" b="1" dirty="0" smtClean="0"/>
              <a:t>.</a:t>
            </a:r>
          </a:p>
          <a:p>
            <a:pPr marL="0" indent="0">
              <a:buNone/>
            </a:pPr>
            <a:r>
              <a:rPr lang="en-US" altLang="ko-KR" sz="1200" b="1" dirty="0" smtClean="0"/>
              <a:t>3-4. </a:t>
            </a:r>
            <a:r>
              <a:rPr lang="ko-KR" altLang="en-US" sz="1200" b="1" dirty="0" smtClean="0"/>
              <a:t>작업을 다 했으면 사진 순대로 한다</a:t>
            </a:r>
            <a:r>
              <a:rPr lang="en-US" altLang="ko-KR" sz="1200" b="1" dirty="0" smtClean="0"/>
              <a:t>.</a:t>
            </a:r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20" y="496888"/>
            <a:ext cx="3683000" cy="1657350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4" idx="3"/>
            <a:endCxn id="12" idx="1"/>
          </p:cNvCxnSpPr>
          <p:nvPr/>
        </p:nvCxnSpPr>
        <p:spPr>
          <a:xfrm>
            <a:off x="7310120" y="1325563"/>
            <a:ext cx="838517" cy="820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637" y="324643"/>
            <a:ext cx="3401182" cy="2165985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2" idx="2"/>
          </p:cNvCxnSpPr>
          <p:nvPr/>
        </p:nvCxnSpPr>
        <p:spPr>
          <a:xfrm flipH="1">
            <a:off x="4675128" y="2490628"/>
            <a:ext cx="5174100" cy="496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45123" y="4163483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r>
              <a:rPr lang="ko-KR" altLang="en-US" dirty="0" smtClean="0"/>
              <a:t>화면에 이렇게 뜨게 됨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0" idx="1"/>
          </p:cNvCxnSpPr>
          <p:nvPr/>
        </p:nvCxnSpPr>
        <p:spPr>
          <a:xfrm flipH="1" flipV="1">
            <a:off x="4274820" y="4312920"/>
            <a:ext cx="4270303" cy="35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 flipV="1">
            <a:off x="3185160" y="4168404"/>
            <a:ext cx="1036320" cy="2588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flipV="1">
            <a:off x="3238500" y="3869438"/>
            <a:ext cx="769620" cy="1844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31" idx="2"/>
            <a:endCxn id="28" idx="2"/>
          </p:cNvCxnSpPr>
          <p:nvPr/>
        </p:nvCxnSpPr>
        <p:spPr>
          <a:xfrm>
            <a:off x="2665957" y="2787081"/>
            <a:ext cx="957353" cy="1082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78585" y="2417749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자신의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60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860" y="675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4. Pull &amp; request 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9640" y="181038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1981"/>
          <a:stretch/>
        </p:blipFill>
        <p:spPr>
          <a:xfrm>
            <a:off x="4671059" y="1881399"/>
            <a:ext cx="5410201" cy="24724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41180" y="3368040"/>
            <a:ext cx="518160" cy="144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378440" y="325576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9959340" y="3440430"/>
            <a:ext cx="4191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45" y="4094961"/>
            <a:ext cx="3617595" cy="218645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62400" y="6076791"/>
            <a:ext cx="777240" cy="1559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89220" y="598208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4770120" y="6166750"/>
            <a:ext cx="4191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3" y="1341121"/>
            <a:ext cx="3930577" cy="233139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flipV="1">
            <a:off x="1245870" y="2293379"/>
            <a:ext cx="636270" cy="244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3"/>
            <a:endCxn id="4" idx="1"/>
          </p:cNvCxnSpPr>
          <p:nvPr/>
        </p:nvCxnSpPr>
        <p:spPr>
          <a:xfrm>
            <a:off x="4069080" y="2506820"/>
            <a:ext cx="601979" cy="6108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815840" y="4353877"/>
            <a:ext cx="2560319" cy="8343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28410" y="5003524"/>
            <a:ext cx="1387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002060"/>
                </a:solidFill>
              </a:rPr>
              <a:t>끝 </a:t>
            </a:r>
            <a:r>
              <a:rPr lang="en-US" altLang="ko-KR" sz="4000" dirty="0" smtClean="0">
                <a:solidFill>
                  <a:srgbClr val="002060"/>
                </a:solidFill>
              </a:rPr>
              <a:t>!</a:t>
            </a:r>
            <a:endParaRPr lang="ko-KR" alt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101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Git config </vt:lpstr>
      <vt:lpstr>1. 프로젝트 파일 만들기 및 git clone 하기</vt:lpstr>
      <vt:lpstr>2. 자신만의 Git branch 만들기</vt:lpstr>
      <vt:lpstr>3. 작업하기</vt:lpstr>
      <vt:lpstr>4. Pull &amp; request 하기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config</dc:title>
  <dc:creator>YUHAN</dc:creator>
  <cp:lastModifiedBy>YUHAN</cp:lastModifiedBy>
  <cp:revision>8</cp:revision>
  <dcterms:created xsi:type="dcterms:W3CDTF">2023-03-13T02:35:27Z</dcterms:created>
  <dcterms:modified xsi:type="dcterms:W3CDTF">2023-03-13T03:40:15Z</dcterms:modified>
</cp:coreProperties>
</file>