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9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9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5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1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1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8852-0E6D-4B1A-90C7-3C06E5EF8F3B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CB06-48C8-412F-BAC9-47A57F0BF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6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42163" y="831273"/>
            <a:ext cx="2507673" cy="982894"/>
          </a:xfrm>
        </p:spPr>
        <p:txBody>
          <a:bodyPr/>
          <a:lstStyle/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SAJO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3964" y="421595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팀장 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: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김태욱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팀원 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: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김선우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36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이초희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박종현</a:t>
            </a:r>
            <a:r>
              <a:rPr lang="en-US" altLang="ko-KR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36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서민지</a:t>
            </a:r>
          </a:p>
        </p:txBody>
      </p:sp>
    </p:spTree>
    <p:extLst>
      <p:ext uri="{BB962C8B-B14F-4D97-AF65-F5344CB8AC3E}">
        <p14:creationId xmlns:p14="http://schemas.microsoft.com/office/powerpoint/2010/main" val="155896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9902" y="39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46" y="0"/>
            <a:ext cx="3313254" cy="68580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5182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단어장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자신이 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‘</a:t>
                      </a:r>
                      <a:r>
                        <a:rPr lang="ko-KR" altLang="en-US" baseline="0" dirty="0" err="1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즐겨찾기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’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기능으로 추가한 단어를 리스트로 볼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 리스트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확인 가능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F8557E-EAA6-D1C8-FA26-1FC97C3A4D4A}"/>
              </a:ext>
            </a:extLst>
          </p:cNvPr>
          <p:cNvSpPr txBox="1"/>
          <p:nvPr/>
        </p:nvSpPr>
        <p:spPr>
          <a:xfrm>
            <a:off x="9005585" y="4785661"/>
            <a:ext cx="372634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즐겨찾기 버튼 있어야 합니다</a:t>
            </a:r>
            <a:r>
              <a:rPr lang="en-US" altLang="ko-KR" sz="2000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. 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+</a:t>
            </a:r>
            <a:r>
              <a:rPr lang="ko-KR" altLang="en-US" sz="2000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단어장에서 제거하는 기능을 위해</a:t>
            </a:r>
          </a:p>
        </p:txBody>
      </p:sp>
    </p:spTree>
    <p:extLst>
      <p:ext uri="{BB962C8B-B14F-4D97-AF65-F5344CB8AC3E}">
        <p14:creationId xmlns:p14="http://schemas.microsoft.com/office/powerpoint/2010/main" val="36291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09" y="0"/>
            <a:ext cx="3310759" cy="6858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99902" y="39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22185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비밀번호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를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변경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en-US" altLang="ko-KR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65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84" y="0"/>
            <a:ext cx="2580617" cy="5199672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99902" y="39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6119"/>
              </p:ext>
            </p:extLst>
          </p:nvPr>
        </p:nvGraphicFramePr>
        <p:xfrm>
          <a:off x="232756" y="2302625"/>
          <a:ext cx="5843848" cy="2897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3119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4630729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62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로그아웃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0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로그아웃을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0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버튼을 눌러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로그아웃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을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en-US" altLang="ko-KR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62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62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01" y="1674544"/>
            <a:ext cx="2515501" cy="51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450" y="281998"/>
            <a:ext cx="10515600" cy="1325563"/>
          </a:xfrm>
        </p:spPr>
        <p:txBody>
          <a:bodyPr/>
          <a:lstStyle/>
          <a:p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업무분담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0B46F43-4D6A-0D66-AB59-DC5E242B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74794"/>
              </p:ext>
            </p:extLst>
          </p:nvPr>
        </p:nvGraphicFramePr>
        <p:xfrm>
          <a:off x="1009865" y="1776194"/>
          <a:ext cx="9797472" cy="479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0">
                  <a:extLst>
                    <a:ext uri="{9D8B030D-6E8A-4147-A177-3AD203B41FA5}">
                      <a16:colId xmlns:a16="http://schemas.microsoft.com/office/drawing/2014/main" val="2468366374"/>
                    </a:ext>
                  </a:extLst>
                </a:gridCol>
                <a:gridCol w="7816982">
                  <a:extLst>
                    <a:ext uri="{9D8B030D-6E8A-4147-A177-3AD203B41FA5}">
                      <a16:colId xmlns:a16="http://schemas.microsoft.com/office/drawing/2014/main" val="1840997542"/>
                    </a:ext>
                  </a:extLst>
                </a:gridCol>
              </a:tblGrid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맡은 사람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한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96384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서민지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전체적인 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UI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81328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박종현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로그인 기능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en-US" altLang="ko-KR" sz="2400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DBHelper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32858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김태욱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전체적인 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DB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구성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데이터베이스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47358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이초희</a:t>
                      </a:r>
                      <a:endParaRPr lang="ko-KR" altLang="en-US" sz="2400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플레이리스트 관련 작업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 ‘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공부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’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관련 작업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sz="2400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신청곡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신청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endParaRPr lang="ko-KR" altLang="en-US" sz="2400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21087"/>
                  </a:ext>
                </a:extLst>
              </a:tr>
              <a:tr h="799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김선우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 파트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가사 번역</a:t>
                      </a:r>
                      <a:r>
                        <a:rPr lang="en-US" altLang="ko-KR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노래재생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4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0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437" y="2736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구현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Android : </a:t>
            </a:r>
            <a:r>
              <a:rPr lang="en-US" altLang="ko-KR" sz="4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AndroidStudio</a:t>
            </a:r>
            <a:r>
              <a:rPr lang="en-US" altLang="ko-KR" sz="4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SDK (Pixel 5 API 33)</a:t>
            </a:r>
          </a:p>
          <a:p>
            <a:pPr marL="0" indent="0">
              <a:buNone/>
            </a:pPr>
            <a:r>
              <a:rPr lang="en-US" altLang="ko-KR" sz="4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DB : Sqlite3, </a:t>
            </a:r>
            <a:r>
              <a:rPr lang="en-US" altLang="ko-KR" sz="40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SqliteStudio</a:t>
            </a:r>
            <a:endParaRPr lang="en-US" altLang="ko-KR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0" indent="0">
              <a:buNone/>
            </a:pPr>
            <a:endParaRPr lang="ko-KR" altLang="en-US" sz="4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0447" y="838446"/>
            <a:ext cx="3308053" cy="1325563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플로우</a:t>
            </a:r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차트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849479" y="3922906"/>
            <a:ext cx="2324792" cy="87998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메인 </a:t>
            </a:r>
            <a:endParaRPr lang="en-US" altLang="ko-KR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차트</a:t>
            </a:r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플레이리스트</a:t>
            </a:r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116918" y="3075184"/>
            <a:ext cx="1155469" cy="58189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Chart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091287" y="4060310"/>
            <a:ext cx="1263533" cy="60939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PlayList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4274" y="3167396"/>
            <a:ext cx="1155469" cy="58189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로그인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479964" y="1695564"/>
            <a:ext cx="1493519" cy="6605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회원가입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521654" y="2025829"/>
            <a:ext cx="1042465" cy="1432513"/>
            <a:chOff x="1431598" y="1344185"/>
            <a:chExt cx="1042465" cy="1432513"/>
          </a:xfrm>
        </p:grpSpPr>
        <p:cxnSp>
          <p:nvCxnSpPr>
            <p:cNvPr id="11" name="직선 화살표 연결선 10"/>
            <p:cNvCxnSpPr>
              <a:stCxn id="7" idx="3"/>
              <a:endCxn id="9" idx="1"/>
            </p:cNvCxnSpPr>
            <p:nvPr/>
          </p:nvCxnSpPr>
          <p:spPr>
            <a:xfrm flipV="1">
              <a:off x="1569687" y="1344185"/>
              <a:ext cx="820221" cy="143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31598" y="1920062"/>
              <a:ext cx="104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을지로체" panose="020B0600000101010101" pitchFamily="34" charset="-127"/>
                  <a:ea typeface="배달의민족 을지로체" panose="020B0600000101010101" pitchFamily="34" charset="-127"/>
                </a:rPr>
                <a:t>SIGN UP</a:t>
              </a:r>
              <a:endPara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79749" y="3703955"/>
            <a:ext cx="8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Login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24" name="직선 화살표 연결선 23"/>
          <p:cNvCxnSpPr>
            <a:stCxn id="7" idx="3"/>
            <a:endCxn id="4" idx="1"/>
          </p:cNvCxnSpPr>
          <p:nvPr/>
        </p:nvCxnSpPr>
        <p:spPr>
          <a:xfrm>
            <a:off x="1659743" y="3458342"/>
            <a:ext cx="1189736" cy="9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116918" y="5033089"/>
            <a:ext cx="1319646" cy="51617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MyPage</a:t>
            </a:r>
            <a:endParaRPr lang="en-US" altLang="ko-KR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41710" y="4709287"/>
            <a:ext cx="1155469" cy="58189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logout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52794" y="5496271"/>
            <a:ext cx="2249978" cy="70103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Password Change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52794" y="3878880"/>
            <a:ext cx="1519846" cy="59351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WordBook</a:t>
            </a:r>
            <a:endParaRPr lang="ko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9" name="직선 화살표 연결선 38"/>
          <p:cNvCxnSpPr>
            <a:stCxn id="4" idx="3"/>
            <a:endCxn id="5" idx="1"/>
          </p:cNvCxnSpPr>
          <p:nvPr/>
        </p:nvCxnSpPr>
        <p:spPr>
          <a:xfrm flipV="1">
            <a:off x="5174271" y="3366130"/>
            <a:ext cx="1942647" cy="99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" idx="3"/>
            <a:endCxn id="6" idx="1"/>
          </p:cNvCxnSpPr>
          <p:nvPr/>
        </p:nvCxnSpPr>
        <p:spPr>
          <a:xfrm>
            <a:off x="5174271" y="4362897"/>
            <a:ext cx="1917016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" idx="3"/>
            <a:endCxn id="31" idx="1"/>
          </p:cNvCxnSpPr>
          <p:nvPr/>
        </p:nvCxnSpPr>
        <p:spPr>
          <a:xfrm>
            <a:off x="5174271" y="4362897"/>
            <a:ext cx="1942647" cy="9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1" idx="3"/>
            <a:endCxn id="34" idx="1"/>
          </p:cNvCxnSpPr>
          <p:nvPr/>
        </p:nvCxnSpPr>
        <p:spPr>
          <a:xfrm flipV="1">
            <a:off x="8436564" y="4175635"/>
            <a:ext cx="1016230" cy="111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3"/>
            <a:endCxn id="32" idx="1"/>
          </p:cNvCxnSpPr>
          <p:nvPr/>
        </p:nvCxnSpPr>
        <p:spPr>
          <a:xfrm flipV="1">
            <a:off x="8436564" y="5000233"/>
            <a:ext cx="1005146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3"/>
            <a:endCxn id="33" idx="1"/>
          </p:cNvCxnSpPr>
          <p:nvPr/>
        </p:nvCxnSpPr>
        <p:spPr>
          <a:xfrm>
            <a:off x="8436564" y="5291178"/>
            <a:ext cx="1016230" cy="5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49487" y="3636025"/>
            <a:ext cx="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Chart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2050" y="4149417"/>
            <a:ext cx="10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PlayList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67387" y="4698307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MY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12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8640" y="5064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16" y="-833"/>
            <a:ext cx="3389582" cy="685883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2925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로그인</a:t>
                      </a:r>
                      <a:r>
                        <a:rPr lang="ko-KR" altLang="en-US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을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 err="1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로그인을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본인의 아이디와 비밀번호를 입력하여 로그인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회원가입 버튼을 눌러 회원가입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9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50025" y="243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34722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회원가입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회원가입을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이메일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아이디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이름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패스워드를 채워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회원가입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을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en-US" altLang="ko-KR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40" y="0"/>
            <a:ext cx="33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815" y="3813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836" y="0"/>
            <a:ext cx="2673363" cy="54614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199" y="1398916"/>
            <a:ext cx="2652047" cy="545908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25314"/>
              </p:ext>
            </p:extLst>
          </p:nvPr>
        </p:nvGraphicFramePr>
        <p:xfrm>
          <a:off x="332508" y="2271079"/>
          <a:ext cx="6284421" cy="3190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457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4979844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66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차트 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-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사람들이 공부하는 곡의 순위 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(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공부량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플레이리스트 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-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좋아요 한 곡의 모음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차트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에서 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‘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좋아요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’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버튼을 이용해서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플레이리스트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에 추가할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차트의 순위와 플레이리스트 목록을 확인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66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회원가입 버튼을 눌러 회원가입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DEE16A-1A24-D14B-FFED-CC92AF3ED754}"/>
              </a:ext>
            </a:extLst>
          </p:cNvPr>
          <p:cNvSpPr txBox="1"/>
          <p:nvPr/>
        </p:nvSpPr>
        <p:spPr>
          <a:xfrm>
            <a:off x="8603031" y="3916327"/>
            <a:ext cx="2386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좋아요 버튼과 그에 맞는 기능 추가되면 수정 예정</a:t>
            </a:r>
          </a:p>
        </p:txBody>
      </p:sp>
    </p:spTree>
    <p:extLst>
      <p:ext uri="{BB962C8B-B14F-4D97-AF65-F5344CB8AC3E}">
        <p14:creationId xmlns:p14="http://schemas.microsoft.com/office/powerpoint/2010/main" val="125925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815" y="3813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4942"/>
              </p:ext>
            </p:extLst>
          </p:nvPr>
        </p:nvGraphicFramePr>
        <p:xfrm>
          <a:off x="332508" y="2271079"/>
          <a:ext cx="6425343" cy="3190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3830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091513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단어검색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66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 검색 결과를 확인 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결과 뿐만 아니라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즐겨찾기 버튼을 통해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단어장에 추가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단어를 검색하면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단어의 결과가 나온다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66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DEE16A-1A24-D14B-FFED-CC92AF3ED754}"/>
              </a:ext>
            </a:extLst>
          </p:cNvPr>
          <p:cNvSpPr txBox="1"/>
          <p:nvPr/>
        </p:nvSpPr>
        <p:spPr>
          <a:xfrm>
            <a:off x="7592837" y="1910493"/>
            <a:ext cx="37544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추가해야 될 </a:t>
            </a:r>
            <a:r>
              <a:rPr lang="en-US" altLang="ko-KR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UI </a:t>
            </a:r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사진</a:t>
            </a:r>
            <a:endParaRPr lang="en-US" altLang="ko-KR" dirty="0">
              <a:solidFill>
                <a:srgbClr val="FF000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메인화면에</a:t>
            </a:r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검색버튼</a:t>
            </a:r>
            <a:endParaRPr lang="en-US" altLang="ko-KR" dirty="0">
              <a:solidFill>
                <a:srgbClr val="FF000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검색을 통해 나타나는 검색 결과 창</a:t>
            </a:r>
          </a:p>
        </p:txBody>
      </p:sp>
    </p:spTree>
    <p:extLst>
      <p:ext uri="{BB962C8B-B14F-4D97-AF65-F5344CB8AC3E}">
        <p14:creationId xmlns:p14="http://schemas.microsoft.com/office/powerpoint/2010/main" val="170356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UI </a:t>
            </a:r>
            <a:r>
              <a:rPr lang="ko-KR" altLang="en-US" sz="5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및 기능 소개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/>
          <a:stretch/>
        </p:blipFill>
        <p:spPr>
          <a:xfrm>
            <a:off x="8311342" y="0"/>
            <a:ext cx="3258589" cy="6868281"/>
          </a:xfr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38675"/>
              </p:ext>
            </p:extLst>
          </p:nvPr>
        </p:nvGraphicFramePr>
        <p:xfrm>
          <a:off x="390698" y="2302625"/>
          <a:ext cx="7448204" cy="25891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167">
                  <a:extLst>
                    <a:ext uri="{9D8B030D-6E8A-4147-A177-3AD203B41FA5}">
                      <a16:colId xmlns:a16="http://schemas.microsoft.com/office/drawing/2014/main" val="217141323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3074789571"/>
                    </a:ext>
                  </a:extLst>
                </a:gridCol>
              </a:tblGrid>
              <a:tr h="51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페이지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마이 페이지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2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자신의 정보를 확인 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65788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나의 단어장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비밀번호 변경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로그아웃</a:t>
                      </a:r>
                      <a:r>
                        <a:rPr lang="ko-KR" altLang="en-US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기능을 이용할 수 있다</a:t>
                      </a:r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54209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기본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버튼을 눌러 다양한 기능들을 이용할 수 있다</a:t>
                      </a:r>
                      <a:r>
                        <a:rPr lang="en-US" altLang="ko-KR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40971"/>
                  </a:ext>
                </a:extLst>
              </a:tr>
              <a:tr h="519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추가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배달의민족 한나체 Pro OTF" panose="020B0600000101010101" pitchFamily="34" charset="-127"/>
                          <a:ea typeface="배달의민족 한나체 Pro OTF" panose="020B0600000101010101" pitchFamily="34" charset="-127"/>
                        </a:rPr>
                        <a:t> X</a:t>
                      </a:r>
                      <a:endParaRPr lang="ko-KR" altLang="en-US" dirty="0">
                        <a:latin typeface="배달의민족 한나체 Pro OTF" panose="020B0600000101010101" pitchFamily="34" charset="-127"/>
                        <a:ea typeface="배달의민족 한나체 Pro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2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470</Words>
  <Application>Microsoft Office PowerPoint</Application>
  <PresentationFormat>와이드스크린</PresentationFormat>
  <Paragraphs>129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을지로체</vt:lpstr>
      <vt:lpstr>배달의민족 한나체 Pro OTF</vt:lpstr>
      <vt:lpstr>Arial</vt:lpstr>
      <vt:lpstr>Office 테마</vt:lpstr>
      <vt:lpstr>SAJO</vt:lpstr>
      <vt:lpstr>업무분담</vt:lpstr>
      <vt:lpstr>구현 환경</vt:lpstr>
      <vt:lpstr>플로우 차트</vt:lpstr>
      <vt:lpstr>UI 및 기능 소개</vt:lpstr>
      <vt:lpstr>PowerPoint 프레젠테이션</vt:lpstr>
      <vt:lpstr>UI 및 기능 소개</vt:lpstr>
      <vt:lpstr>UI 및 기능 소개</vt:lpstr>
      <vt:lpstr>UI 및 기능 소개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SAJO</dc:title>
  <dc:creator>YUHAN</dc:creator>
  <cp:lastModifiedBy>김태욱</cp:lastModifiedBy>
  <cp:revision>23</cp:revision>
  <dcterms:created xsi:type="dcterms:W3CDTF">2023-06-01T04:02:17Z</dcterms:created>
  <dcterms:modified xsi:type="dcterms:W3CDTF">2023-06-01T14:57:30Z</dcterms:modified>
</cp:coreProperties>
</file>