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32"/>
  </p:notesMasterIdLst>
  <p:sldIdLst>
    <p:sldId id="256" r:id="rId2"/>
    <p:sldId id="260" r:id="rId3"/>
    <p:sldId id="257" r:id="rId4"/>
    <p:sldId id="258" r:id="rId5"/>
    <p:sldId id="299" r:id="rId6"/>
    <p:sldId id="300" r:id="rId7"/>
    <p:sldId id="261" r:id="rId8"/>
    <p:sldId id="302" r:id="rId9"/>
    <p:sldId id="303" r:id="rId10"/>
    <p:sldId id="304" r:id="rId11"/>
    <p:sldId id="312" r:id="rId12"/>
    <p:sldId id="313" r:id="rId13"/>
    <p:sldId id="305" r:id="rId14"/>
    <p:sldId id="307" r:id="rId15"/>
    <p:sldId id="308" r:id="rId16"/>
    <p:sldId id="263" r:id="rId17"/>
    <p:sldId id="311" r:id="rId18"/>
    <p:sldId id="310" r:id="rId19"/>
    <p:sldId id="317" r:id="rId20"/>
    <p:sldId id="319" r:id="rId21"/>
    <p:sldId id="320" r:id="rId22"/>
    <p:sldId id="267" r:id="rId23"/>
    <p:sldId id="322" r:id="rId24"/>
    <p:sldId id="321" r:id="rId25"/>
    <p:sldId id="262" r:id="rId26"/>
    <p:sldId id="268" r:id="rId27"/>
    <p:sldId id="272" r:id="rId28"/>
    <p:sldId id="273" r:id="rId29"/>
    <p:sldId id="280" r:id="rId30"/>
    <p:sldId id="281" r:id="rId31"/>
  </p:sldIdLst>
  <p:sldSz cx="9144000" cy="5143500" type="screen16x9"/>
  <p:notesSz cx="6858000" cy="9144000"/>
  <p:embeddedFontLst>
    <p:embeddedFont>
      <p:font typeface="Cambria Math" panose="02040503050406030204" pitchFamily="18" charset="0"/>
      <p:regular r:id="rId33"/>
    </p:embeddedFont>
    <p:embeddedFont>
      <p:font typeface="Fira Sans Extra Condensed Medium" panose="020B0604020202020204" charset="0"/>
      <p:regular r:id="rId34"/>
      <p:bold r:id="rId35"/>
      <p:italic r:id="rId36"/>
      <p:boldItalic r:id="rId37"/>
    </p:embeddedFont>
    <p:embeddedFont>
      <p:font typeface="Nunito Light" pitchFamily="2" charset="-93"/>
      <p:regular r:id="rId38"/>
      <p:italic r:id="rId39"/>
    </p:embeddedFont>
    <p:embeddedFont>
      <p:font typeface="Righteous" panose="020B0604020202020204" charset="0"/>
      <p:regular r:id="rId40"/>
    </p:embeddedFont>
    <p:embeddedFont>
      <p:font typeface="Roboto Condensed" panose="02000000000000000000" pitchFamily="2" charset="0"/>
      <p:regular r:id="rId41"/>
      <p:bold r:id="rId42"/>
      <p:italic r:id="rId43"/>
      <p:boldItalic r:id="rId44"/>
    </p:embeddedFont>
    <p:embeddedFont>
      <p:font typeface="Roboto Condensed Light" panose="02000000000000000000" pitchFamily="2" charset="0"/>
      <p:regular r:id="rId45"/>
      <p:bold r:id="rId46"/>
      <p:italic r:id="rId47"/>
      <p:boldItalic r:id="rId48"/>
    </p:embeddedFont>
    <p:embeddedFont>
      <p:font typeface="Roboto Slab Medium" pitchFamily="2" charset="0"/>
      <p:regular r:id="rId49"/>
    </p:embeddedFont>
    <p:embeddedFont>
      <p:font typeface="Sitka Text Semibold" pitchFamily="2" charset="0"/>
      <p:bold r:id="rId50"/>
      <p:boldItalic r:id="rId51"/>
    </p:embeddedFont>
    <p:embeddedFont>
      <p:font typeface="Squada One" panose="020B0604020202020204" charset="0"/>
      <p:regular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E0A7"/>
    <a:srgbClr val="4DC4A7"/>
    <a:srgbClr val="83D6A7"/>
    <a:srgbClr val="A3E1A7"/>
    <a:srgbClr val="F8FEA5"/>
    <a:srgbClr val="68CD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Kiểu Sáng 2 - Màu chủ đề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Kiểu Sáng 2 - Màu chủ đề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Kiểu Sáng 1 - Màu chủ đề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Kiểu Trung bình 2 - Màu chủ đề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Kiểu Trung bình 4 - Màu chủ đề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Kiểu Trung bình 3 - Màu chủ đề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C4B1156A-380E-4F78-BDF5-A606A8083BF9}" styleName="Kiểu Trung bình 4 - Màu chủ đề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DA37D80-6434-44D0-A028-1B22A696006F}" styleName="Kiểu Sáng 3 - Màu chủ đề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301B821-A1FF-4177-AEE7-76D212191A09}" styleName="Kiểu Trung bình 1 - Màu chủ đề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Kiểu Trung bình 1 - Màu chủ đề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Kiểu Trung bình 1 - Màu chủ đề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Kiểu Trung bình 4 - Màu chủ đề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Kiểu Sáng 3 - Màu chủ đề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38B1855-1B75-4FBE-930C-398BA8C253C6}" styleName="Kiểu Có chủ đề 2 - Màu chủ đề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Kiểu Trung bình 2 - Màu chủ đề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snapToGrid="0">
      <p:cViewPr varScale="1">
        <p:scale>
          <a:sx n="101" d="100"/>
          <a:sy n="101" d="100"/>
        </p:scale>
        <p:origin x="98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55d2cabac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55d2cabac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557095241f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557095241f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9349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557095241f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557095241f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557095241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557095241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4840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57095241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57095241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557095241f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557095241f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557095241f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557095241f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557095241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557095241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55e7858a94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55e7858a94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55e7858a94_1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55e7858a94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557095241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557095241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55d16254f0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55d16254f0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55709524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55709524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55709524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55709524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2680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3160481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557095241f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557095241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557095241f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557095241f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8073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557095241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557095241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type="title">
  <p:cSld name="TITLE">
    <p:bg>
      <p:bgPr>
        <a:gradFill>
          <a:gsLst>
            <a:gs pos="0">
              <a:schemeClr val="dk1"/>
            </a:gs>
            <a:gs pos="100000">
              <a:schemeClr val="lt1"/>
            </a:gs>
          </a:gsLst>
          <a:lin ang="5400700" scaled="0"/>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t="1244"/>
          <a:stretch/>
        </p:blipFill>
        <p:spPr>
          <a:xfrm>
            <a:off x="0" y="0"/>
            <a:ext cx="9144000" cy="5079675"/>
          </a:xfrm>
          <a:prstGeom prst="rect">
            <a:avLst/>
          </a:prstGeom>
          <a:noFill/>
          <a:ln>
            <a:noFill/>
          </a:ln>
        </p:spPr>
      </p:pic>
      <p:sp>
        <p:nvSpPr>
          <p:cNvPr id="11" name="Google Shape;11;p2"/>
          <p:cNvSpPr txBox="1">
            <a:spLocks noGrp="1"/>
          </p:cNvSpPr>
          <p:nvPr>
            <p:ph type="ctrTitle"/>
          </p:nvPr>
        </p:nvSpPr>
        <p:spPr>
          <a:xfrm flipH="1">
            <a:off x="1375550" y="3092475"/>
            <a:ext cx="63930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6000"/>
              <a:buNone/>
              <a:defRPr sz="6000">
                <a:solidFill>
                  <a:schemeClr val="dk2"/>
                </a:solidFill>
              </a:defRPr>
            </a:lvl1pPr>
            <a:lvl2pPr lvl="1" algn="ctr" rtl="0">
              <a:spcBef>
                <a:spcPts val="0"/>
              </a:spcBef>
              <a:spcAft>
                <a:spcPts val="0"/>
              </a:spcAft>
              <a:buClr>
                <a:schemeClr val="dk2"/>
              </a:buClr>
              <a:buSzPts val="5200"/>
              <a:buNone/>
              <a:defRPr sz="5200">
                <a:solidFill>
                  <a:schemeClr val="dk2"/>
                </a:solidFill>
              </a:defRPr>
            </a:lvl2pPr>
            <a:lvl3pPr lvl="2" algn="ctr" rtl="0">
              <a:spcBef>
                <a:spcPts val="0"/>
              </a:spcBef>
              <a:spcAft>
                <a:spcPts val="0"/>
              </a:spcAft>
              <a:buClr>
                <a:schemeClr val="dk2"/>
              </a:buClr>
              <a:buSzPts val="5200"/>
              <a:buNone/>
              <a:defRPr sz="5200">
                <a:solidFill>
                  <a:schemeClr val="dk2"/>
                </a:solidFill>
              </a:defRPr>
            </a:lvl3pPr>
            <a:lvl4pPr lvl="3" algn="ctr" rtl="0">
              <a:spcBef>
                <a:spcPts val="0"/>
              </a:spcBef>
              <a:spcAft>
                <a:spcPts val="0"/>
              </a:spcAft>
              <a:buClr>
                <a:schemeClr val="dk2"/>
              </a:buClr>
              <a:buSzPts val="5200"/>
              <a:buNone/>
              <a:defRPr sz="5200">
                <a:solidFill>
                  <a:schemeClr val="dk2"/>
                </a:solidFill>
              </a:defRPr>
            </a:lvl4pPr>
            <a:lvl5pPr lvl="4" algn="ctr" rtl="0">
              <a:spcBef>
                <a:spcPts val="0"/>
              </a:spcBef>
              <a:spcAft>
                <a:spcPts val="0"/>
              </a:spcAft>
              <a:buClr>
                <a:schemeClr val="dk2"/>
              </a:buClr>
              <a:buSzPts val="5200"/>
              <a:buNone/>
              <a:defRPr sz="5200">
                <a:solidFill>
                  <a:schemeClr val="dk2"/>
                </a:solidFill>
              </a:defRPr>
            </a:lvl5pPr>
            <a:lvl6pPr lvl="5" algn="ctr" rtl="0">
              <a:spcBef>
                <a:spcPts val="0"/>
              </a:spcBef>
              <a:spcAft>
                <a:spcPts val="0"/>
              </a:spcAft>
              <a:buClr>
                <a:schemeClr val="dk2"/>
              </a:buClr>
              <a:buSzPts val="5200"/>
              <a:buNone/>
              <a:defRPr sz="5200">
                <a:solidFill>
                  <a:schemeClr val="dk2"/>
                </a:solidFill>
              </a:defRPr>
            </a:lvl6pPr>
            <a:lvl7pPr lvl="6" algn="ctr" rtl="0">
              <a:spcBef>
                <a:spcPts val="0"/>
              </a:spcBef>
              <a:spcAft>
                <a:spcPts val="0"/>
              </a:spcAft>
              <a:buClr>
                <a:schemeClr val="dk2"/>
              </a:buClr>
              <a:buSzPts val="5200"/>
              <a:buNone/>
              <a:defRPr sz="5200">
                <a:solidFill>
                  <a:schemeClr val="dk2"/>
                </a:solidFill>
              </a:defRPr>
            </a:lvl7pPr>
            <a:lvl8pPr lvl="7" algn="ctr" rtl="0">
              <a:spcBef>
                <a:spcPts val="0"/>
              </a:spcBef>
              <a:spcAft>
                <a:spcPts val="0"/>
              </a:spcAft>
              <a:buClr>
                <a:schemeClr val="dk2"/>
              </a:buClr>
              <a:buSzPts val="5200"/>
              <a:buNone/>
              <a:defRPr sz="5200">
                <a:solidFill>
                  <a:schemeClr val="dk2"/>
                </a:solidFill>
              </a:defRPr>
            </a:lvl8pPr>
            <a:lvl9pPr lvl="8" algn="ctr" rtl="0">
              <a:spcBef>
                <a:spcPts val="0"/>
              </a:spcBef>
              <a:spcAft>
                <a:spcPts val="0"/>
              </a:spcAft>
              <a:buClr>
                <a:schemeClr val="dk2"/>
              </a:buClr>
              <a:buSzPts val="5200"/>
              <a:buNone/>
              <a:defRPr sz="5200">
                <a:solidFill>
                  <a:schemeClr val="dk2"/>
                </a:solidFill>
              </a:defRPr>
            </a:lvl9pPr>
          </a:lstStyle>
          <a:p>
            <a:endParaRPr/>
          </a:p>
        </p:txBody>
      </p:sp>
      <p:sp>
        <p:nvSpPr>
          <p:cNvPr id="12" name="Google Shape;12;p2"/>
          <p:cNvSpPr txBox="1">
            <a:spLocks noGrp="1"/>
          </p:cNvSpPr>
          <p:nvPr>
            <p:ph type="subTitle" idx="1"/>
          </p:nvPr>
        </p:nvSpPr>
        <p:spPr>
          <a:xfrm flipH="1">
            <a:off x="2750257" y="3636375"/>
            <a:ext cx="3643500" cy="6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sz="1400">
                <a:solidFill>
                  <a:schemeClr val="dk2"/>
                </a:solidFill>
              </a:defRPr>
            </a:lvl2pPr>
            <a:lvl3pPr lvl="2" algn="ctr" rtl="0">
              <a:lnSpc>
                <a:spcPct val="100000"/>
              </a:lnSpc>
              <a:spcBef>
                <a:spcPts val="0"/>
              </a:spcBef>
              <a:spcAft>
                <a:spcPts val="0"/>
              </a:spcAft>
              <a:buClr>
                <a:schemeClr val="dk2"/>
              </a:buClr>
              <a:buSzPts val="1400"/>
              <a:buNone/>
              <a:defRPr sz="1400">
                <a:solidFill>
                  <a:schemeClr val="dk2"/>
                </a:solidFill>
              </a:defRPr>
            </a:lvl3pPr>
            <a:lvl4pPr lvl="3" algn="ctr" rtl="0">
              <a:lnSpc>
                <a:spcPct val="100000"/>
              </a:lnSpc>
              <a:spcBef>
                <a:spcPts val="0"/>
              </a:spcBef>
              <a:spcAft>
                <a:spcPts val="0"/>
              </a:spcAft>
              <a:buClr>
                <a:schemeClr val="dk2"/>
              </a:buClr>
              <a:buSzPts val="1400"/>
              <a:buNone/>
              <a:defRPr sz="1400">
                <a:solidFill>
                  <a:schemeClr val="dk2"/>
                </a:solidFill>
              </a:defRPr>
            </a:lvl4pPr>
            <a:lvl5pPr lvl="4" algn="ctr" rtl="0">
              <a:lnSpc>
                <a:spcPct val="100000"/>
              </a:lnSpc>
              <a:spcBef>
                <a:spcPts val="0"/>
              </a:spcBef>
              <a:spcAft>
                <a:spcPts val="0"/>
              </a:spcAft>
              <a:buClr>
                <a:schemeClr val="dk2"/>
              </a:buClr>
              <a:buSzPts val="1400"/>
              <a:buNone/>
              <a:defRPr sz="1400">
                <a:solidFill>
                  <a:schemeClr val="dk2"/>
                </a:solidFill>
              </a:defRPr>
            </a:lvl5pPr>
            <a:lvl6pPr lvl="5" algn="ctr" rtl="0">
              <a:lnSpc>
                <a:spcPct val="100000"/>
              </a:lnSpc>
              <a:spcBef>
                <a:spcPts val="0"/>
              </a:spcBef>
              <a:spcAft>
                <a:spcPts val="0"/>
              </a:spcAft>
              <a:buClr>
                <a:schemeClr val="dk2"/>
              </a:buClr>
              <a:buSzPts val="1400"/>
              <a:buNone/>
              <a:defRPr sz="1400">
                <a:solidFill>
                  <a:schemeClr val="dk2"/>
                </a:solidFill>
              </a:defRPr>
            </a:lvl6pPr>
            <a:lvl7pPr lvl="6" algn="ctr" rtl="0">
              <a:lnSpc>
                <a:spcPct val="100000"/>
              </a:lnSpc>
              <a:spcBef>
                <a:spcPts val="0"/>
              </a:spcBef>
              <a:spcAft>
                <a:spcPts val="0"/>
              </a:spcAft>
              <a:buClr>
                <a:schemeClr val="dk2"/>
              </a:buClr>
              <a:buSzPts val="1400"/>
              <a:buNone/>
              <a:defRPr sz="1400">
                <a:solidFill>
                  <a:schemeClr val="dk2"/>
                </a:solidFill>
              </a:defRPr>
            </a:lvl7pPr>
            <a:lvl8pPr lvl="7" algn="ctr" rtl="0">
              <a:lnSpc>
                <a:spcPct val="100000"/>
              </a:lnSpc>
              <a:spcBef>
                <a:spcPts val="0"/>
              </a:spcBef>
              <a:spcAft>
                <a:spcPts val="0"/>
              </a:spcAft>
              <a:buClr>
                <a:schemeClr val="dk2"/>
              </a:buClr>
              <a:buSzPts val="1400"/>
              <a:buNone/>
              <a:defRPr sz="1400">
                <a:solidFill>
                  <a:schemeClr val="dk2"/>
                </a:solidFill>
              </a:defRPr>
            </a:lvl8pPr>
            <a:lvl9pPr lvl="8" algn="ctr" rtl="0">
              <a:lnSpc>
                <a:spcPct val="100000"/>
              </a:lnSpc>
              <a:spcBef>
                <a:spcPts val="0"/>
              </a:spcBef>
              <a:spcAft>
                <a:spcPts val="0"/>
              </a:spcAft>
              <a:buClr>
                <a:schemeClr val="dk2"/>
              </a:buClr>
              <a:buSzPts val="1400"/>
              <a:buNone/>
              <a:defRPr sz="14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p:cSld name="CUSTOM_7">
    <p:bg>
      <p:bgPr>
        <a:gradFill>
          <a:gsLst>
            <a:gs pos="0">
              <a:schemeClr val="dk1"/>
            </a:gs>
            <a:gs pos="100000">
              <a:schemeClr val="lt1"/>
            </a:gs>
          </a:gsLst>
          <a:lin ang="5400700" scaled="0"/>
        </a:gradFill>
        <a:effectLst/>
      </p:bgPr>
    </p:bg>
    <p:spTree>
      <p:nvGrpSpPr>
        <p:cNvPr id="1" name="Shape 89"/>
        <p:cNvGrpSpPr/>
        <p:nvPr/>
      </p:nvGrpSpPr>
      <p:grpSpPr>
        <a:xfrm>
          <a:off x="0" y="0"/>
          <a:ext cx="0" cy="0"/>
          <a:chOff x="0" y="0"/>
          <a:chExt cx="0" cy="0"/>
        </a:xfrm>
      </p:grpSpPr>
      <p:pic>
        <p:nvPicPr>
          <p:cNvPr id="90" name="Google Shape;90;p12"/>
          <p:cNvPicPr preferRelativeResize="0"/>
          <p:nvPr/>
        </p:nvPicPr>
        <p:blipFill rotWithShape="1">
          <a:blip r:embed="rId2">
            <a:alphaModFix/>
          </a:blip>
          <a:srcRect l="5336" t="6603" r="40594"/>
          <a:stretch/>
        </p:blipFill>
        <p:spPr>
          <a:xfrm flipH="1">
            <a:off x="6951325" y="-15958"/>
            <a:ext cx="2200651" cy="2138376"/>
          </a:xfrm>
          <a:prstGeom prst="rect">
            <a:avLst/>
          </a:prstGeom>
          <a:noFill/>
          <a:ln>
            <a:noFill/>
          </a:ln>
        </p:spPr>
      </p:pic>
      <p:sp>
        <p:nvSpPr>
          <p:cNvPr id="91" name="Google Shape;91;p12"/>
          <p:cNvSpPr txBox="1">
            <a:spLocks noGrp="1"/>
          </p:cNvSpPr>
          <p:nvPr>
            <p:ph type="ctrTitle"/>
          </p:nvPr>
        </p:nvSpPr>
        <p:spPr>
          <a:xfrm flipH="1">
            <a:off x="749100" y="500825"/>
            <a:ext cx="8394900" cy="670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600"/>
              <a:buNone/>
              <a:defRPr sz="36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0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p:cSld name="CUSTOM_9">
    <p:bg>
      <p:bgPr>
        <a:no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
    <p:bg>
      <p:bgPr>
        <a:gradFill>
          <a:gsLst>
            <a:gs pos="0">
              <a:schemeClr val="dk1"/>
            </a:gs>
            <a:gs pos="100000">
              <a:schemeClr val="lt1"/>
            </a:gs>
          </a:gsLst>
          <a:lin ang="5400700" scaled="0"/>
        </a:gra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690457" y="204001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15" name="Google Shape;15;p3"/>
          <p:cNvSpPr txBox="1">
            <a:spLocks noGrp="1"/>
          </p:cNvSpPr>
          <p:nvPr>
            <p:ph type="subTitle" idx="1"/>
          </p:nvPr>
        </p:nvSpPr>
        <p:spPr>
          <a:xfrm>
            <a:off x="2051807" y="25014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
        <p:nvSpPr>
          <p:cNvPr id="16" name="Google Shape;16;p3"/>
          <p:cNvSpPr txBox="1">
            <a:spLocks noGrp="1"/>
          </p:cNvSpPr>
          <p:nvPr>
            <p:ph type="ctrTitle" idx="2"/>
          </p:nvPr>
        </p:nvSpPr>
        <p:spPr>
          <a:xfrm>
            <a:off x="1690457" y="3587138"/>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17" name="Google Shape;17;p3"/>
          <p:cNvSpPr txBox="1">
            <a:spLocks noGrp="1"/>
          </p:cNvSpPr>
          <p:nvPr>
            <p:ph type="subTitle" idx="3"/>
          </p:nvPr>
        </p:nvSpPr>
        <p:spPr>
          <a:xfrm>
            <a:off x="20518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
        <p:nvSpPr>
          <p:cNvPr id="18" name="Google Shape;18;p3"/>
          <p:cNvSpPr txBox="1">
            <a:spLocks noGrp="1"/>
          </p:cNvSpPr>
          <p:nvPr>
            <p:ph type="ctrTitle" idx="4"/>
          </p:nvPr>
        </p:nvSpPr>
        <p:spPr>
          <a:xfrm>
            <a:off x="4824357" y="204001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19" name="Google Shape;19;p3"/>
          <p:cNvSpPr txBox="1">
            <a:spLocks noGrp="1"/>
          </p:cNvSpPr>
          <p:nvPr>
            <p:ph type="subTitle" idx="5"/>
          </p:nvPr>
        </p:nvSpPr>
        <p:spPr>
          <a:xfrm>
            <a:off x="5185707" y="25014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
        <p:nvSpPr>
          <p:cNvPr id="20" name="Google Shape;20;p3"/>
          <p:cNvSpPr txBox="1">
            <a:spLocks noGrp="1"/>
          </p:cNvSpPr>
          <p:nvPr>
            <p:ph type="ctrTitle" idx="6"/>
          </p:nvPr>
        </p:nvSpPr>
        <p:spPr>
          <a:xfrm>
            <a:off x="4824357" y="3587138"/>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21" name="Google Shape;21;p3"/>
          <p:cNvSpPr txBox="1">
            <a:spLocks noGrp="1"/>
          </p:cNvSpPr>
          <p:nvPr>
            <p:ph type="subTitle" idx="7"/>
          </p:nvPr>
        </p:nvSpPr>
        <p:spPr>
          <a:xfrm>
            <a:off x="51857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
        <p:nvSpPr>
          <p:cNvPr id="22" name="Google Shape;22;p3"/>
          <p:cNvSpPr txBox="1">
            <a:spLocks noGrp="1"/>
          </p:cNvSpPr>
          <p:nvPr>
            <p:ph type="ctrTitle" idx="8"/>
          </p:nvPr>
        </p:nvSpPr>
        <p:spPr>
          <a:xfrm>
            <a:off x="1122278" y="401450"/>
            <a:ext cx="68994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3" name="Google Shape;23;p3"/>
          <p:cNvSpPr txBox="1">
            <a:spLocks noGrp="1"/>
          </p:cNvSpPr>
          <p:nvPr>
            <p:ph type="title" idx="9" hasCustomPrompt="1"/>
          </p:nvPr>
        </p:nvSpPr>
        <p:spPr>
          <a:xfrm>
            <a:off x="2128157" y="1619437"/>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800"/>
              <a:buNone/>
              <a:defRPr sz="4800">
                <a:solidFill>
                  <a:schemeClr val="dk2"/>
                </a:solidFill>
              </a:defRPr>
            </a:lvl1pPr>
            <a:lvl2pPr lvl="1"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24" name="Google Shape;24;p3"/>
          <p:cNvSpPr txBox="1">
            <a:spLocks noGrp="1"/>
          </p:cNvSpPr>
          <p:nvPr>
            <p:ph type="title" idx="13" hasCustomPrompt="1"/>
          </p:nvPr>
        </p:nvSpPr>
        <p:spPr>
          <a:xfrm>
            <a:off x="2128157" y="316656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800"/>
              <a:buNone/>
              <a:defRPr sz="4800">
                <a:solidFill>
                  <a:schemeClr val="dk2"/>
                </a:solidFill>
              </a:defRPr>
            </a:lvl1pPr>
            <a:lvl2pPr lvl="1"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a:spLocks noGrp="1"/>
          </p:cNvSpPr>
          <p:nvPr>
            <p:ph type="title" idx="14" hasCustomPrompt="1"/>
          </p:nvPr>
        </p:nvSpPr>
        <p:spPr>
          <a:xfrm>
            <a:off x="5262057" y="1619437"/>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800"/>
              <a:buNone/>
              <a:defRPr sz="4800">
                <a:solidFill>
                  <a:schemeClr val="dk2"/>
                </a:solidFill>
              </a:defRPr>
            </a:lvl1pPr>
            <a:lvl2pPr lvl="1"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title" idx="15" hasCustomPrompt="1"/>
          </p:nvPr>
        </p:nvSpPr>
        <p:spPr>
          <a:xfrm>
            <a:off x="5262057" y="316656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800"/>
              <a:buNone/>
              <a:defRPr sz="4800">
                <a:solidFill>
                  <a:schemeClr val="dk2"/>
                </a:solidFill>
              </a:defRPr>
            </a:lvl1pPr>
            <a:lvl2pPr lvl="1"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27" name="Google Shape;27;p3"/>
          <p:cNvCxnSpPr/>
          <p:nvPr/>
        </p:nvCxnSpPr>
        <p:spPr>
          <a:xfrm>
            <a:off x="2273400" y="2242363"/>
            <a:ext cx="4597200" cy="0"/>
          </a:xfrm>
          <a:prstGeom prst="straightConnector1">
            <a:avLst/>
          </a:prstGeom>
          <a:noFill/>
          <a:ln w="19050" cap="flat" cmpd="sng">
            <a:solidFill>
              <a:schemeClr val="dk2"/>
            </a:solidFill>
            <a:prstDash val="solid"/>
            <a:round/>
            <a:headEnd type="none" w="med" len="med"/>
            <a:tailEnd type="none" w="med" len="med"/>
          </a:ln>
        </p:spPr>
      </p:cxnSp>
      <p:cxnSp>
        <p:nvCxnSpPr>
          <p:cNvPr id="28" name="Google Shape;28;p3"/>
          <p:cNvCxnSpPr/>
          <p:nvPr/>
        </p:nvCxnSpPr>
        <p:spPr>
          <a:xfrm>
            <a:off x="2273400" y="3804313"/>
            <a:ext cx="45972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p:cSld name="CUSTOM_2_1">
    <p:bg>
      <p:bgPr>
        <a:gradFill>
          <a:gsLst>
            <a:gs pos="0">
              <a:schemeClr val="dk1"/>
            </a:gs>
            <a:gs pos="100000">
              <a:schemeClr val="lt1"/>
            </a:gs>
          </a:gsLst>
          <a:lin ang="5400700" scaled="0"/>
        </a:gradFill>
        <a:effectLst/>
      </p:bgPr>
    </p:bg>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5336" t="6603" r="40594"/>
          <a:stretch/>
        </p:blipFill>
        <p:spPr>
          <a:xfrm>
            <a:off x="-8079" y="-15958"/>
            <a:ext cx="2200651" cy="2138376"/>
          </a:xfrm>
          <a:prstGeom prst="rect">
            <a:avLst/>
          </a:prstGeom>
          <a:noFill/>
          <a:ln>
            <a:noFill/>
          </a:ln>
        </p:spPr>
      </p:pic>
      <p:sp>
        <p:nvSpPr>
          <p:cNvPr id="31" name="Google Shape;31;p4"/>
          <p:cNvSpPr txBox="1">
            <a:spLocks noGrp="1"/>
          </p:cNvSpPr>
          <p:nvPr>
            <p:ph type="ctrTitle"/>
          </p:nvPr>
        </p:nvSpPr>
        <p:spPr>
          <a:xfrm flipH="1">
            <a:off x="-100" y="507400"/>
            <a:ext cx="8394900" cy="6705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3600"/>
              <a:buNone/>
              <a:defRPr sz="36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UMBERS + TEXT">
  <p:cSld name="CUSTOM_2_1_2">
    <p:bg>
      <p:bgPr>
        <a:gradFill>
          <a:gsLst>
            <a:gs pos="0">
              <a:schemeClr val="dk1"/>
            </a:gs>
            <a:gs pos="100000">
              <a:schemeClr val="lt1"/>
            </a:gs>
          </a:gsLst>
          <a:lin ang="5400700" scaled="0"/>
        </a:gradFill>
        <a:effectLst/>
      </p:bgPr>
    </p:bg>
    <p:spTree>
      <p:nvGrpSpPr>
        <p:cNvPr id="1" name="Shape 32"/>
        <p:cNvGrpSpPr/>
        <p:nvPr/>
      </p:nvGrpSpPr>
      <p:grpSpPr>
        <a:xfrm>
          <a:off x="0" y="0"/>
          <a:ext cx="0" cy="0"/>
          <a:chOff x="0" y="0"/>
          <a:chExt cx="0" cy="0"/>
        </a:xfrm>
      </p:grpSpPr>
      <p:pic>
        <p:nvPicPr>
          <p:cNvPr id="33" name="Google Shape;33;p5"/>
          <p:cNvPicPr preferRelativeResize="0"/>
          <p:nvPr/>
        </p:nvPicPr>
        <p:blipFill rotWithShape="1">
          <a:blip r:embed="rId2">
            <a:alphaModFix/>
          </a:blip>
          <a:srcRect l="5336" t="6603" r="40594"/>
          <a:stretch/>
        </p:blipFill>
        <p:spPr>
          <a:xfrm>
            <a:off x="-8079" y="-15958"/>
            <a:ext cx="2200651" cy="2138376"/>
          </a:xfrm>
          <a:prstGeom prst="rect">
            <a:avLst/>
          </a:prstGeom>
          <a:noFill/>
          <a:ln>
            <a:noFill/>
          </a:ln>
        </p:spPr>
      </p:pic>
      <p:sp>
        <p:nvSpPr>
          <p:cNvPr id="34" name="Google Shape;34;p5"/>
          <p:cNvSpPr txBox="1">
            <a:spLocks noGrp="1"/>
          </p:cNvSpPr>
          <p:nvPr>
            <p:ph type="ctrTitle"/>
          </p:nvPr>
        </p:nvSpPr>
        <p:spPr>
          <a:xfrm flipH="1">
            <a:off x="-100" y="507400"/>
            <a:ext cx="8394900" cy="670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3600"/>
              <a:buNone/>
              <a:defRPr sz="36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
        <p:nvSpPr>
          <p:cNvPr id="35" name="Google Shape;35;p5"/>
          <p:cNvSpPr/>
          <p:nvPr/>
        </p:nvSpPr>
        <p:spPr>
          <a:xfrm>
            <a:off x="6603225" y="2224175"/>
            <a:ext cx="2058600" cy="9027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a:t>         </a:t>
            </a:r>
            <a:endParaRPr/>
          </a:p>
        </p:txBody>
      </p:sp>
      <p:sp>
        <p:nvSpPr>
          <p:cNvPr id="36" name="Google Shape;36;p5"/>
          <p:cNvSpPr txBox="1">
            <a:spLocks noGrp="1"/>
          </p:cNvSpPr>
          <p:nvPr>
            <p:ph type="title" idx="2" hasCustomPrompt="1"/>
          </p:nvPr>
        </p:nvSpPr>
        <p:spPr>
          <a:xfrm>
            <a:off x="6786025" y="2341875"/>
            <a:ext cx="1692900" cy="453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3600"/>
              <a:buNone/>
              <a:defRPr sz="3600">
                <a:solidFill>
                  <a:schemeClr val="dk2"/>
                </a:solidFill>
              </a:defRPr>
            </a:lvl1pPr>
            <a:lvl2pPr lvl="1"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5"/>
          <p:cNvSpPr txBox="1">
            <a:spLocks noGrp="1"/>
          </p:cNvSpPr>
          <p:nvPr>
            <p:ph type="subTitle" idx="1"/>
          </p:nvPr>
        </p:nvSpPr>
        <p:spPr>
          <a:xfrm>
            <a:off x="6679232" y="275922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
        <p:nvSpPr>
          <p:cNvPr id="38" name="Google Shape;38;p5"/>
          <p:cNvSpPr/>
          <p:nvPr/>
        </p:nvSpPr>
        <p:spPr>
          <a:xfrm>
            <a:off x="4439025" y="2224175"/>
            <a:ext cx="2058600" cy="9027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a:t>         </a:t>
            </a:r>
            <a:endParaRPr/>
          </a:p>
        </p:txBody>
      </p:sp>
      <p:sp>
        <p:nvSpPr>
          <p:cNvPr id="39" name="Google Shape;39;p5"/>
          <p:cNvSpPr txBox="1">
            <a:spLocks noGrp="1"/>
          </p:cNvSpPr>
          <p:nvPr>
            <p:ph type="title" idx="3" hasCustomPrompt="1"/>
          </p:nvPr>
        </p:nvSpPr>
        <p:spPr>
          <a:xfrm>
            <a:off x="4621825" y="2341875"/>
            <a:ext cx="1692900" cy="453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3600"/>
              <a:buNone/>
              <a:defRPr sz="3600">
                <a:solidFill>
                  <a:schemeClr val="dk2"/>
                </a:solidFill>
              </a:defRPr>
            </a:lvl1pPr>
            <a:lvl2pPr lvl="1"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40" name="Google Shape;40;p5"/>
          <p:cNvSpPr txBox="1">
            <a:spLocks noGrp="1"/>
          </p:cNvSpPr>
          <p:nvPr>
            <p:ph type="subTitle" idx="4"/>
          </p:nvPr>
        </p:nvSpPr>
        <p:spPr>
          <a:xfrm>
            <a:off x="4515032" y="275922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
        <p:nvSpPr>
          <p:cNvPr id="41" name="Google Shape;41;p5"/>
          <p:cNvSpPr/>
          <p:nvPr/>
        </p:nvSpPr>
        <p:spPr>
          <a:xfrm>
            <a:off x="6603225" y="3249050"/>
            <a:ext cx="2058600" cy="9027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a:t>         </a:t>
            </a:r>
            <a:endParaRPr/>
          </a:p>
        </p:txBody>
      </p:sp>
      <p:sp>
        <p:nvSpPr>
          <p:cNvPr id="42" name="Google Shape;42;p5"/>
          <p:cNvSpPr txBox="1">
            <a:spLocks noGrp="1"/>
          </p:cNvSpPr>
          <p:nvPr>
            <p:ph type="title" idx="5" hasCustomPrompt="1"/>
          </p:nvPr>
        </p:nvSpPr>
        <p:spPr>
          <a:xfrm>
            <a:off x="6786025" y="3366750"/>
            <a:ext cx="1692900" cy="453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3600"/>
              <a:buNone/>
              <a:defRPr sz="3600">
                <a:solidFill>
                  <a:schemeClr val="dk2"/>
                </a:solidFill>
              </a:defRPr>
            </a:lvl1pPr>
            <a:lvl2pPr lvl="1"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5"/>
          <p:cNvSpPr txBox="1">
            <a:spLocks noGrp="1"/>
          </p:cNvSpPr>
          <p:nvPr>
            <p:ph type="subTitle" idx="6"/>
          </p:nvPr>
        </p:nvSpPr>
        <p:spPr>
          <a:xfrm>
            <a:off x="6679232" y="37841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
        <p:nvSpPr>
          <p:cNvPr id="44" name="Google Shape;44;p5"/>
          <p:cNvSpPr/>
          <p:nvPr/>
        </p:nvSpPr>
        <p:spPr>
          <a:xfrm>
            <a:off x="4439025" y="3249050"/>
            <a:ext cx="2058600" cy="9027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a:t>         </a:t>
            </a:r>
            <a:endParaRPr/>
          </a:p>
        </p:txBody>
      </p:sp>
      <p:sp>
        <p:nvSpPr>
          <p:cNvPr id="45" name="Google Shape;45;p5"/>
          <p:cNvSpPr txBox="1">
            <a:spLocks noGrp="1"/>
          </p:cNvSpPr>
          <p:nvPr>
            <p:ph type="title" idx="7" hasCustomPrompt="1"/>
          </p:nvPr>
        </p:nvSpPr>
        <p:spPr>
          <a:xfrm>
            <a:off x="4621825" y="3366750"/>
            <a:ext cx="1692900" cy="453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3600"/>
              <a:buNone/>
              <a:defRPr sz="3600">
                <a:solidFill>
                  <a:schemeClr val="dk2"/>
                </a:solidFill>
              </a:defRPr>
            </a:lvl1pPr>
            <a:lvl2pPr lvl="1"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46" name="Google Shape;46;p5"/>
          <p:cNvSpPr txBox="1">
            <a:spLocks noGrp="1"/>
          </p:cNvSpPr>
          <p:nvPr>
            <p:ph type="subTitle" idx="8"/>
          </p:nvPr>
        </p:nvSpPr>
        <p:spPr>
          <a:xfrm>
            <a:off x="4515032" y="37841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
        <p:nvSpPr>
          <p:cNvPr id="47" name="Google Shape;47;p5"/>
          <p:cNvSpPr/>
          <p:nvPr/>
        </p:nvSpPr>
        <p:spPr>
          <a:xfrm>
            <a:off x="1515950" y="1321325"/>
            <a:ext cx="2058600" cy="9027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a:t>         </a:t>
            </a:r>
            <a:endParaRPr/>
          </a:p>
        </p:txBody>
      </p:sp>
      <p:sp>
        <p:nvSpPr>
          <p:cNvPr id="48" name="Google Shape;48;p5"/>
          <p:cNvSpPr txBox="1">
            <a:spLocks noGrp="1"/>
          </p:cNvSpPr>
          <p:nvPr>
            <p:ph type="title" idx="9" hasCustomPrompt="1"/>
          </p:nvPr>
        </p:nvSpPr>
        <p:spPr>
          <a:xfrm>
            <a:off x="1698750" y="1439025"/>
            <a:ext cx="1692900" cy="453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3600"/>
              <a:buNone/>
              <a:defRPr sz="3600">
                <a:solidFill>
                  <a:schemeClr val="dk2"/>
                </a:solidFill>
              </a:defRPr>
            </a:lvl1pPr>
            <a:lvl2pPr lvl="1"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49" name="Google Shape;49;p5"/>
          <p:cNvSpPr txBox="1">
            <a:spLocks noGrp="1"/>
          </p:cNvSpPr>
          <p:nvPr>
            <p:ph type="subTitle" idx="13"/>
          </p:nvPr>
        </p:nvSpPr>
        <p:spPr>
          <a:xfrm>
            <a:off x="1591957" y="18563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EXT">
  <p:cSld name="CUSTOM_2_1_1">
    <p:bg>
      <p:bgPr>
        <a:gradFill>
          <a:gsLst>
            <a:gs pos="0">
              <a:schemeClr val="dk1"/>
            </a:gs>
            <a:gs pos="100000">
              <a:schemeClr val="lt1"/>
            </a:gs>
          </a:gsLst>
          <a:lin ang="5400700" scaled="0"/>
        </a:gradFill>
        <a:effectLst/>
      </p:bgPr>
    </p:bg>
    <p:spTree>
      <p:nvGrpSpPr>
        <p:cNvPr id="1" name="Shape 50"/>
        <p:cNvGrpSpPr/>
        <p:nvPr/>
      </p:nvGrpSpPr>
      <p:grpSpPr>
        <a:xfrm>
          <a:off x="0" y="0"/>
          <a:ext cx="0" cy="0"/>
          <a:chOff x="0" y="0"/>
          <a:chExt cx="0" cy="0"/>
        </a:xfrm>
      </p:grpSpPr>
      <p:pic>
        <p:nvPicPr>
          <p:cNvPr id="51" name="Google Shape;51;p6"/>
          <p:cNvPicPr preferRelativeResize="0"/>
          <p:nvPr/>
        </p:nvPicPr>
        <p:blipFill rotWithShape="1">
          <a:blip r:embed="rId2">
            <a:alphaModFix/>
          </a:blip>
          <a:srcRect l="5336" t="6603" r="40594"/>
          <a:stretch/>
        </p:blipFill>
        <p:spPr>
          <a:xfrm rot="10800000">
            <a:off x="6951421" y="3013096"/>
            <a:ext cx="2200651" cy="2138376"/>
          </a:xfrm>
          <a:prstGeom prst="rect">
            <a:avLst/>
          </a:prstGeom>
          <a:noFill/>
          <a:ln>
            <a:noFill/>
          </a:ln>
        </p:spPr>
      </p:pic>
      <p:pic>
        <p:nvPicPr>
          <p:cNvPr id="52" name="Google Shape;52;p6"/>
          <p:cNvPicPr preferRelativeResize="0"/>
          <p:nvPr/>
        </p:nvPicPr>
        <p:blipFill rotWithShape="1">
          <a:blip r:embed="rId2">
            <a:alphaModFix/>
          </a:blip>
          <a:srcRect l="5336" t="6603" r="40594"/>
          <a:stretch/>
        </p:blipFill>
        <p:spPr>
          <a:xfrm>
            <a:off x="-8079" y="-15958"/>
            <a:ext cx="2200651" cy="2138376"/>
          </a:xfrm>
          <a:prstGeom prst="rect">
            <a:avLst/>
          </a:prstGeom>
          <a:noFill/>
          <a:ln>
            <a:noFill/>
          </a:ln>
        </p:spPr>
      </p:pic>
      <p:sp>
        <p:nvSpPr>
          <p:cNvPr id="53" name="Google Shape;53;p6"/>
          <p:cNvSpPr txBox="1">
            <a:spLocks noGrp="1"/>
          </p:cNvSpPr>
          <p:nvPr>
            <p:ph type="ctrTitle"/>
          </p:nvPr>
        </p:nvSpPr>
        <p:spPr>
          <a:xfrm flipH="1">
            <a:off x="355600" y="2236500"/>
            <a:ext cx="39561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3600"/>
              <a:buNone/>
              <a:defRPr sz="36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
        <p:nvSpPr>
          <p:cNvPr id="54" name="Google Shape;54;p6"/>
          <p:cNvSpPr txBox="1">
            <a:spLocks noGrp="1"/>
          </p:cNvSpPr>
          <p:nvPr>
            <p:ph type="subTitle" idx="1"/>
          </p:nvPr>
        </p:nvSpPr>
        <p:spPr>
          <a:xfrm>
            <a:off x="4837600" y="1329975"/>
            <a:ext cx="3576600" cy="2483400"/>
          </a:xfrm>
          <a:prstGeom prst="rect">
            <a:avLst/>
          </a:prstGeom>
        </p:spPr>
        <p:txBody>
          <a:bodyPr spcFirstLastPara="1" wrap="square" lIns="91425" tIns="91425" rIns="91425" bIns="91425" anchor="ctr" anchorCtr="0">
            <a:noAutofit/>
          </a:bodyPr>
          <a:lstStyle>
            <a:lvl1pPr lvl="0" rtl="0">
              <a:lnSpc>
                <a:spcPct val="100000"/>
              </a:lnSpc>
              <a:spcBef>
                <a:spcPts val="300"/>
              </a:spcBef>
              <a:spcAft>
                <a:spcPts val="0"/>
              </a:spcAft>
              <a:buClr>
                <a:srgbClr val="42FFB7"/>
              </a:buClr>
              <a:buSzPts val="800"/>
              <a:buFont typeface="Nunito Light"/>
              <a:buChar char="◂"/>
              <a:defRPr sz="1200">
                <a:solidFill>
                  <a:schemeClr val="dk2"/>
                </a:solidFill>
              </a:defRPr>
            </a:lvl1pPr>
            <a:lvl2pPr lvl="1" rtl="0">
              <a:lnSpc>
                <a:spcPct val="100000"/>
              </a:lnSpc>
              <a:spcBef>
                <a:spcPts val="0"/>
              </a:spcBef>
              <a:spcAft>
                <a:spcPts val="0"/>
              </a:spcAft>
              <a:buClr>
                <a:srgbClr val="FFC800"/>
              </a:buClr>
              <a:buSzPts val="1200"/>
              <a:buFont typeface="Nunito Light"/>
              <a:buChar char="◂"/>
              <a:defRPr sz="1200">
                <a:solidFill>
                  <a:schemeClr val="dk2"/>
                </a:solidFill>
              </a:defRPr>
            </a:lvl2pPr>
            <a:lvl3pPr lvl="2" rtl="0">
              <a:lnSpc>
                <a:spcPct val="100000"/>
              </a:lnSpc>
              <a:spcBef>
                <a:spcPts val="0"/>
              </a:spcBef>
              <a:spcAft>
                <a:spcPts val="0"/>
              </a:spcAft>
              <a:buClr>
                <a:srgbClr val="FFC800"/>
              </a:buClr>
              <a:buSzPts val="1200"/>
              <a:buFont typeface="Nunito Light"/>
              <a:buChar char="◂"/>
              <a:defRPr sz="1200">
                <a:solidFill>
                  <a:schemeClr val="dk2"/>
                </a:solidFill>
              </a:defRPr>
            </a:lvl3pPr>
            <a:lvl4pPr lvl="3" rtl="0">
              <a:lnSpc>
                <a:spcPct val="100000"/>
              </a:lnSpc>
              <a:spcBef>
                <a:spcPts val="0"/>
              </a:spcBef>
              <a:spcAft>
                <a:spcPts val="0"/>
              </a:spcAft>
              <a:buClr>
                <a:srgbClr val="FFC800"/>
              </a:buClr>
              <a:buSzPts val="1200"/>
              <a:buFont typeface="Nunito Light"/>
              <a:buChar char="◂"/>
              <a:defRPr sz="1200">
                <a:solidFill>
                  <a:schemeClr val="dk2"/>
                </a:solidFill>
              </a:defRPr>
            </a:lvl4pPr>
            <a:lvl5pPr lvl="4" rtl="0">
              <a:lnSpc>
                <a:spcPct val="100000"/>
              </a:lnSpc>
              <a:spcBef>
                <a:spcPts val="0"/>
              </a:spcBef>
              <a:spcAft>
                <a:spcPts val="0"/>
              </a:spcAft>
              <a:buClr>
                <a:srgbClr val="434343"/>
              </a:buClr>
              <a:buSzPts val="1200"/>
              <a:buFont typeface="Nunito Light"/>
              <a:buChar char="○"/>
              <a:defRPr sz="1200">
                <a:solidFill>
                  <a:schemeClr val="dk2"/>
                </a:solidFill>
              </a:defRPr>
            </a:lvl5pPr>
            <a:lvl6pPr lvl="5" rtl="0">
              <a:lnSpc>
                <a:spcPct val="100000"/>
              </a:lnSpc>
              <a:spcBef>
                <a:spcPts val="0"/>
              </a:spcBef>
              <a:spcAft>
                <a:spcPts val="0"/>
              </a:spcAft>
              <a:buClr>
                <a:srgbClr val="434343"/>
              </a:buClr>
              <a:buSzPts val="1200"/>
              <a:buFont typeface="Nunito Light"/>
              <a:buChar char="■"/>
              <a:defRPr sz="1200">
                <a:solidFill>
                  <a:schemeClr val="dk2"/>
                </a:solidFill>
              </a:defRPr>
            </a:lvl6pPr>
            <a:lvl7pPr lvl="6" rtl="0">
              <a:lnSpc>
                <a:spcPct val="100000"/>
              </a:lnSpc>
              <a:spcBef>
                <a:spcPts val="0"/>
              </a:spcBef>
              <a:spcAft>
                <a:spcPts val="0"/>
              </a:spcAft>
              <a:buClr>
                <a:srgbClr val="434343"/>
              </a:buClr>
              <a:buSzPts val="1200"/>
              <a:buFont typeface="Nunito Light"/>
              <a:buChar char="●"/>
              <a:defRPr sz="1200">
                <a:solidFill>
                  <a:schemeClr val="dk2"/>
                </a:solidFill>
              </a:defRPr>
            </a:lvl7pPr>
            <a:lvl8pPr lvl="7" rtl="0">
              <a:lnSpc>
                <a:spcPct val="100000"/>
              </a:lnSpc>
              <a:spcBef>
                <a:spcPts val="0"/>
              </a:spcBef>
              <a:spcAft>
                <a:spcPts val="0"/>
              </a:spcAft>
              <a:buClr>
                <a:srgbClr val="434343"/>
              </a:buClr>
              <a:buSzPts val="1200"/>
              <a:buFont typeface="Nunito Light"/>
              <a:buChar char="○"/>
              <a:defRPr sz="1200">
                <a:solidFill>
                  <a:schemeClr val="dk2"/>
                </a:solidFill>
              </a:defRPr>
            </a:lvl8pPr>
            <a:lvl9pPr lvl="8" rtl="0">
              <a:lnSpc>
                <a:spcPct val="100000"/>
              </a:lnSpc>
              <a:spcBef>
                <a:spcPts val="0"/>
              </a:spcBef>
              <a:spcAft>
                <a:spcPts val="0"/>
              </a:spcAft>
              <a:buClr>
                <a:srgbClr val="434343"/>
              </a:buClr>
              <a:buSzPts val="1200"/>
              <a:buFont typeface="Nunito Light"/>
              <a:buChar char="■"/>
              <a:defRPr sz="1200">
                <a:solidFill>
                  <a:schemeClr val="dk2"/>
                </a:solidFill>
              </a:defRPr>
            </a:lvl9pPr>
          </a:lstStyle>
          <a:p>
            <a:endParaRPr/>
          </a:p>
        </p:txBody>
      </p:sp>
      <p:cxnSp>
        <p:nvCxnSpPr>
          <p:cNvPr id="55" name="Google Shape;55;p6"/>
          <p:cNvCxnSpPr/>
          <p:nvPr/>
        </p:nvCxnSpPr>
        <p:spPr>
          <a:xfrm>
            <a:off x="4572000" y="1228200"/>
            <a:ext cx="0" cy="26871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p:cSld name="CUSTOM_3">
    <p:bg>
      <p:bgPr>
        <a:gradFill>
          <a:gsLst>
            <a:gs pos="0">
              <a:schemeClr val="dk1"/>
            </a:gs>
            <a:gs pos="100000">
              <a:schemeClr val="lt1"/>
            </a:gs>
          </a:gsLst>
          <a:lin ang="5400700" scaled="0"/>
        </a:gradFill>
        <a:effectLst/>
      </p:bgPr>
    </p:bg>
    <p:spTree>
      <p:nvGrpSpPr>
        <p:cNvPr id="1" name="Shape 61"/>
        <p:cNvGrpSpPr/>
        <p:nvPr/>
      </p:nvGrpSpPr>
      <p:grpSpPr>
        <a:xfrm>
          <a:off x="0" y="0"/>
          <a:ext cx="0" cy="0"/>
          <a:chOff x="0" y="0"/>
          <a:chExt cx="0" cy="0"/>
        </a:xfrm>
      </p:grpSpPr>
      <p:pic>
        <p:nvPicPr>
          <p:cNvPr id="62" name="Google Shape;62;p8"/>
          <p:cNvPicPr preferRelativeResize="0"/>
          <p:nvPr/>
        </p:nvPicPr>
        <p:blipFill rotWithShape="1">
          <a:blip r:embed="rId2">
            <a:alphaModFix/>
          </a:blip>
          <a:srcRect l="5336" t="6603" r="40594"/>
          <a:stretch/>
        </p:blipFill>
        <p:spPr>
          <a:xfrm flipH="1">
            <a:off x="6951325" y="-15958"/>
            <a:ext cx="2200651" cy="2138376"/>
          </a:xfrm>
          <a:prstGeom prst="rect">
            <a:avLst/>
          </a:prstGeom>
          <a:noFill/>
          <a:ln>
            <a:noFill/>
          </a:ln>
        </p:spPr>
      </p:pic>
      <p:sp>
        <p:nvSpPr>
          <p:cNvPr id="63" name="Google Shape;63;p8"/>
          <p:cNvSpPr txBox="1">
            <a:spLocks noGrp="1"/>
          </p:cNvSpPr>
          <p:nvPr>
            <p:ph type="ctrTitle"/>
          </p:nvPr>
        </p:nvSpPr>
        <p:spPr>
          <a:xfrm>
            <a:off x="749100" y="507400"/>
            <a:ext cx="8394900" cy="670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3600"/>
              <a:buNone/>
              <a:defRPr sz="36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
        <p:nvSpPr>
          <p:cNvPr id="64" name="Google Shape;64;p8"/>
          <p:cNvSpPr txBox="1">
            <a:spLocks noGrp="1"/>
          </p:cNvSpPr>
          <p:nvPr>
            <p:ph type="ctrTitle" idx="2"/>
          </p:nvPr>
        </p:nvSpPr>
        <p:spPr>
          <a:xfrm>
            <a:off x="2750155" y="1802125"/>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65" name="Google Shape;65;p8"/>
          <p:cNvSpPr txBox="1">
            <a:spLocks noGrp="1"/>
          </p:cNvSpPr>
          <p:nvPr>
            <p:ph type="subTitle" idx="1"/>
          </p:nvPr>
        </p:nvSpPr>
        <p:spPr>
          <a:xfrm>
            <a:off x="2750119" y="2263575"/>
            <a:ext cx="15702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
        <p:nvSpPr>
          <p:cNvPr id="66" name="Google Shape;66;p8"/>
          <p:cNvSpPr txBox="1">
            <a:spLocks noGrp="1"/>
          </p:cNvSpPr>
          <p:nvPr>
            <p:ph type="ctrTitle" idx="3"/>
          </p:nvPr>
        </p:nvSpPr>
        <p:spPr>
          <a:xfrm>
            <a:off x="4800201" y="1802125"/>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67" name="Google Shape;67;p8"/>
          <p:cNvSpPr txBox="1">
            <a:spLocks noGrp="1"/>
          </p:cNvSpPr>
          <p:nvPr>
            <p:ph type="subTitle" idx="4"/>
          </p:nvPr>
        </p:nvSpPr>
        <p:spPr>
          <a:xfrm>
            <a:off x="4800165" y="2263575"/>
            <a:ext cx="15702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
        <p:nvSpPr>
          <p:cNvPr id="68" name="Google Shape;68;p8"/>
          <p:cNvSpPr txBox="1">
            <a:spLocks noGrp="1"/>
          </p:cNvSpPr>
          <p:nvPr>
            <p:ph type="ctrTitle" idx="5"/>
          </p:nvPr>
        </p:nvSpPr>
        <p:spPr>
          <a:xfrm>
            <a:off x="3794948" y="3600050"/>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69" name="Google Shape;69;p8"/>
          <p:cNvSpPr txBox="1">
            <a:spLocks noGrp="1"/>
          </p:cNvSpPr>
          <p:nvPr>
            <p:ph type="subTitle" idx="6"/>
          </p:nvPr>
        </p:nvSpPr>
        <p:spPr>
          <a:xfrm>
            <a:off x="3753025" y="4061500"/>
            <a:ext cx="16539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SUBTITLE">
  <p:cSld name="CUSTOM_4">
    <p:bg>
      <p:bgPr>
        <a:gradFill>
          <a:gsLst>
            <a:gs pos="0">
              <a:schemeClr val="dk1"/>
            </a:gs>
            <a:gs pos="100000">
              <a:schemeClr val="lt1"/>
            </a:gs>
          </a:gsLst>
          <a:lin ang="5400700" scaled="0"/>
        </a:gradFill>
        <a:effectLst/>
      </p:bgPr>
    </p:bg>
    <p:spTree>
      <p:nvGrpSpPr>
        <p:cNvPr id="1" name="Shape 70"/>
        <p:cNvGrpSpPr/>
        <p:nvPr/>
      </p:nvGrpSpPr>
      <p:grpSpPr>
        <a:xfrm>
          <a:off x="0" y="0"/>
          <a:ext cx="0" cy="0"/>
          <a:chOff x="0" y="0"/>
          <a:chExt cx="0" cy="0"/>
        </a:xfrm>
      </p:grpSpPr>
      <p:pic>
        <p:nvPicPr>
          <p:cNvPr id="71" name="Google Shape;71;p9"/>
          <p:cNvPicPr preferRelativeResize="0"/>
          <p:nvPr/>
        </p:nvPicPr>
        <p:blipFill rotWithShape="1">
          <a:blip r:embed="rId2">
            <a:alphaModFix/>
          </a:blip>
          <a:srcRect l="5336" t="6603" r="40594"/>
          <a:stretch/>
        </p:blipFill>
        <p:spPr>
          <a:xfrm>
            <a:off x="158" y="-15957"/>
            <a:ext cx="3614626" cy="3512349"/>
          </a:xfrm>
          <a:prstGeom prst="rect">
            <a:avLst/>
          </a:prstGeom>
          <a:noFill/>
          <a:ln>
            <a:noFill/>
          </a:ln>
        </p:spPr>
      </p:pic>
      <p:sp>
        <p:nvSpPr>
          <p:cNvPr id="72" name="Google Shape;72;p9"/>
          <p:cNvSpPr txBox="1">
            <a:spLocks noGrp="1"/>
          </p:cNvSpPr>
          <p:nvPr>
            <p:ph type="ctrTitle"/>
          </p:nvPr>
        </p:nvSpPr>
        <p:spPr>
          <a:xfrm>
            <a:off x="1250675" y="1851425"/>
            <a:ext cx="66588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3600"/>
              <a:buNone/>
              <a:defRPr sz="36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73" name="Google Shape;73;p9"/>
          <p:cNvSpPr txBox="1">
            <a:spLocks noGrp="1"/>
          </p:cNvSpPr>
          <p:nvPr>
            <p:ph type="subTitle" idx="1"/>
          </p:nvPr>
        </p:nvSpPr>
        <p:spPr>
          <a:xfrm>
            <a:off x="3114750" y="2640476"/>
            <a:ext cx="2930700" cy="6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cxnSp>
        <p:nvCxnSpPr>
          <p:cNvPr id="74" name="Google Shape;74;p9"/>
          <p:cNvCxnSpPr/>
          <p:nvPr/>
        </p:nvCxnSpPr>
        <p:spPr>
          <a:xfrm>
            <a:off x="3681150" y="2571750"/>
            <a:ext cx="1797900" cy="0"/>
          </a:xfrm>
          <a:prstGeom prst="straightConnector1">
            <a:avLst/>
          </a:prstGeom>
          <a:noFill/>
          <a:ln w="19050" cap="flat" cmpd="sng">
            <a:solidFill>
              <a:schemeClr val="dk2"/>
            </a:solidFill>
            <a:prstDash val="solid"/>
            <a:round/>
            <a:headEnd type="none" w="med" len="med"/>
            <a:tailEnd type="none" w="med" len="med"/>
          </a:ln>
        </p:spPr>
      </p:cxnSp>
      <p:pic>
        <p:nvPicPr>
          <p:cNvPr id="75" name="Google Shape;75;p9"/>
          <p:cNvPicPr preferRelativeResize="0"/>
          <p:nvPr/>
        </p:nvPicPr>
        <p:blipFill rotWithShape="1">
          <a:blip r:embed="rId2">
            <a:alphaModFix/>
          </a:blip>
          <a:srcRect l="5336" t="6603" r="40594"/>
          <a:stretch/>
        </p:blipFill>
        <p:spPr>
          <a:xfrm rot="10800000">
            <a:off x="5545433" y="1663076"/>
            <a:ext cx="3614626" cy="351234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LUMNS">
  <p:cSld name="CUSTOM_5">
    <p:bg>
      <p:bgPr>
        <a:gradFill>
          <a:gsLst>
            <a:gs pos="0">
              <a:schemeClr val="dk1"/>
            </a:gs>
            <a:gs pos="100000">
              <a:schemeClr val="lt1"/>
            </a:gs>
          </a:gsLst>
          <a:lin ang="5400700" scaled="0"/>
        </a:gradFill>
        <a:effectLst/>
      </p:bgPr>
    </p:bg>
    <p:spTree>
      <p:nvGrpSpPr>
        <p:cNvPr id="1" name="Shape 76"/>
        <p:cNvGrpSpPr/>
        <p:nvPr/>
      </p:nvGrpSpPr>
      <p:grpSpPr>
        <a:xfrm>
          <a:off x="0" y="0"/>
          <a:ext cx="0" cy="0"/>
          <a:chOff x="0" y="0"/>
          <a:chExt cx="0" cy="0"/>
        </a:xfrm>
      </p:grpSpPr>
      <p:pic>
        <p:nvPicPr>
          <p:cNvPr id="77" name="Google Shape;77;p10"/>
          <p:cNvPicPr preferRelativeResize="0"/>
          <p:nvPr/>
        </p:nvPicPr>
        <p:blipFill rotWithShape="1">
          <a:blip r:embed="rId2">
            <a:alphaModFix/>
          </a:blip>
          <a:srcRect l="5336" t="6603" r="40594"/>
          <a:stretch/>
        </p:blipFill>
        <p:spPr>
          <a:xfrm>
            <a:off x="-8079" y="-15958"/>
            <a:ext cx="2200651" cy="2138376"/>
          </a:xfrm>
          <a:prstGeom prst="rect">
            <a:avLst/>
          </a:prstGeom>
          <a:noFill/>
          <a:ln>
            <a:noFill/>
          </a:ln>
        </p:spPr>
      </p:pic>
      <p:sp>
        <p:nvSpPr>
          <p:cNvPr id="78" name="Google Shape;78;p10"/>
          <p:cNvSpPr txBox="1">
            <a:spLocks noGrp="1"/>
          </p:cNvSpPr>
          <p:nvPr>
            <p:ph type="subTitle" idx="1"/>
          </p:nvPr>
        </p:nvSpPr>
        <p:spPr>
          <a:xfrm>
            <a:off x="2336855" y="2792539"/>
            <a:ext cx="2085600" cy="4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
        <p:nvSpPr>
          <p:cNvPr id="79" name="Google Shape;79;p10"/>
          <p:cNvSpPr txBox="1">
            <a:spLocks noGrp="1"/>
          </p:cNvSpPr>
          <p:nvPr>
            <p:ph type="subTitle" idx="2"/>
          </p:nvPr>
        </p:nvSpPr>
        <p:spPr>
          <a:xfrm>
            <a:off x="4721655" y="2806554"/>
            <a:ext cx="2085600" cy="4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
        <p:nvSpPr>
          <p:cNvPr id="80" name="Google Shape;80;p10"/>
          <p:cNvSpPr txBox="1">
            <a:spLocks noGrp="1"/>
          </p:cNvSpPr>
          <p:nvPr>
            <p:ph type="ctrTitle"/>
          </p:nvPr>
        </p:nvSpPr>
        <p:spPr>
          <a:xfrm flipH="1">
            <a:off x="4721600" y="507400"/>
            <a:ext cx="3673200" cy="6705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3600"/>
              <a:buNone/>
              <a:defRPr sz="36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
        <p:nvSpPr>
          <p:cNvPr id="81" name="Google Shape;81;p10"/>
          <p:cNvSpPr txBox="1">
            <a:spLocks noGrp="1"/>
          </p:cNvSpPr>
          <p:nvPr>
            <p:ph type="ctrTitle" idx="3"/>
          </p:nvPr>
        </p:nvSpPr>
        <p:spPr>
          <a:xfrm>
            <a:off x="2229313" y="2712600"/>
            <a:ext cx="2300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2400"/>
              <a:buNone/>
              <a:defRPr sz="2400">
                <a:solidFill>
                  <a:schemeClr val="dk2"/>
                </a:solidFill>
              </a:defRPr>
            </a:lvl1pPr>
            <a:lvl2pPr lvl="1" algn="ctr" rtl="0">
              <a:spcBef>
                <a:spcPts val="0"/>
              </a:spcBef>
              <a:spcAft>
                <a:spcPts val="0"/>
              </a:spcAft>
              <a:buClr>
                <a:schemeClr val="dk2"/>
              </a:buClr>
              <a:buSzPts val="2400"/>
              <a:buNone/>
              <a:defRPr sz="2400">
                <a:solidFill>
                  <a:schemeClr val="dk2"/>
                </a:solidFill>
              </a:defRPr>
            </a:lvl2pPr>
            <a:lvl3pPr lvl="2" algn="ctr" rtl="0">
              <a:spcBef>
                <a:spcPts val="0"/>
              </a:spcBef>
              <a:spcAft>
                <a:spcPts val="0"/>
              </a:spcAft>
              <a:buClr>
                <a:schemeClr val="dk2"/>
              </a:buClr>
              <a:buSzPts val="2400"/>
              <a:buNone/>
              <a:defRPr sz="2400">
                <a:solidFill>
                  <a:schemeClr val="dk2"/>
                </a:solidFill>
              </a:defRPr>
            </a:lvl3pPr>
            <a:lvl4pPr lvl="3" algn="ctr" rtl="0">
              <a:spcBef>
                <a:spcPts val="0"/>
              </a:spcBef>
              <a:spcAft>
                <a:spcPts val="0"/>
              </a:spcAft>
              <a:buClr>
                <a:schemeClr val="dk2"/>
              </a:buClr>
              <a:buSzPts val="2400"/>
              <a:buNone/>
              <a:defRPr sz="2400">
                <a:solidFill>
                  <a:schemeClr val="dk2"/>
                </a:solidFill>
              </a:defRPr>
            </a:lvl4pPr>
            <a:lvl5pPr lvl="4" algn="ctr" rtl="0">
              <a:spcBef>
                <a:spcPts val="0"/>
              </a:spcBef>
              <a:spcAft>
                <a:spcPts val="0"/>
              </a:spcAft>
              <a:buClr>
                <a:schemeClr val="dk2"/>
              </a:buClr>
              <a:buSzPts val="2400"/>
              <a:buNone/>
              <a:defRPr sz="2400">
                <a:solidFill>
                  <a:schemeClr val="dk2"/>
                </a:solidFill>
              </a:defRPr>
            </a:lvl5pPr>
            <a:lvl6pPr lvl="5" algn="ctr" rtl="0">
              <a:spcBef>
                <a:spcPts val="0"/>
              </a:spcBef>
              <a:spcAft>
                <a:spcPts val="0"/>
              </a:spcAft>
              <a:buClr>
                <a:schemeClr val="dk2"/>
              </a:buClr>
              <a:buSzPts val="2400"/>
              <a:buNone/>
              <a:defRPr sz="2400">
                <a:solidFill>
                  <a:schemeClr val="dk2"/>
                </a:solidFill>
              </a:defRPr>
            </a:lvl6pPr>
            <a:lvl7pPr lvl="6" algn="ctr" rtl="0">
              <a:spcBef>
                <a:spcPts val="0"/>
              </a:spcBef>
              <a:spcAft>
                <a:spcPts val="0"/>
              </a:spcAft>
              <a:buClr>
                <a:schemeClr val="dk2"/>
              </a:buClr>
              <a:buSzPts val="2400"/>
              <a:buNone/>
              <a:defRPr sz="2400">
                <a:solidFill>
                  <a:schemeClr val="dk2"/>
                </a:solidFill>
              </a:defRPr>
            </a:lvl7pPr>
            <a:lvl8pPr lvl="7" algn="ctr" rtl="0">
              <a:spcBef>
                <a:spcPts val="0"/>
              </a:spcBef>
              <a:spcAft>
                <a:spcPts val="0"/>
              </a:spcAft>
              <a:buClr>
                <a:schemeClr val="dk2"/>
              </a:buClr>
              <a:buSzPts val="2400"/>
              <a:buNone/>
              <a:defRPr sz="2400">
                <a:solidFill>
                  <a:schemeClr val="dk2"/>
                </a:solidFill>
              </a:defRPr>
            </a:lvl8pPr>
            <a:lvl9pPr lvl="8" algn="ctr" rtl="0">
              <a:spcBef>
                <a:spcPts val="0"/>
              </a:spcBef>
              <a:spcAft>
                <a:spcPts val="0"/>
              </a:spcAft>
              <a:buClr>
                <a:schemeClr val="dk2"/>
              </a:buClr>
              <a:buSzPts val="2400"/>
              <a:buNone/>
              <a:defRPr sz="2400">
                <a:solidFill>
                  <a:schemeClr val="dk2"/>
                </a:solidFill>
              </a:defRPr>
            </a:lvl9pPr>
          </a:lstStyle>
          <a:p>
            <a:endParaRPr/>
          </a:p>
        </p:txBody>
      </p:sp>
      <p:sp>
        <p:nvSpPr>
          <p:cNvPr id="82" name="Google Shape;82;p10"/>
          <p:cNvSpPr txBox="1">
            <a:spLocks noGrp="1"/>
          </p:cNvSpPr>
          <p:nvPr>
            <p:ph type="ctrTitle" idx="4"/>
          </p:nvPr>
        </p:nvSpPr>
        <p:spPr>
          <a:xfrm>
            <a:off x="4572000" y="2712600"/>
            <a:ext cx="2384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2400"/>
              <a:buNone/>
              <a:defRPr sz="2400">
                <a:solidFill>
                  <a:schemeClr val="dk2"/>
                </a:solidFill>
              </a:defRPr>
            </a:lvl1pPr>
            <a:lvl2pPr lvl="1" algn="ctr" rtl="0">
              <a:spcBef>
                <a:spcPts val="0"/>
              </a:spcBef>
              <a:spcAft>
                <a:spcPts val="0"/>
              </a:spcAft>
              <a:buClr>
                <a:schemeClr val="dk2"/>
              </a:buClr>
              <a:buSzPts val="2400"/>
              <a:buNone/>
              <a:defRPr sz="2400">
                <a:solidFill>
                  <a:schemeClr val="dk2"/>
                </a:solidFill>
              </a:defRPr>
            </a:lvl2pPr>
            <a:lvl3pPr lvl="2" algn="ctr" rtl="0">
              <a:spcBef>
                <a:spcPts val="0"/>
              </a:spcBef>
              <a:spcAft>
                <a:spcPts val="0"/>
              </a:spcAft>
              <a:buClr>
                <a:schemeClr val="dk2"/>
              </a:buClr>
              <a:buSzPts val="2400"/>
              <a:buNone/>
              <a:defRPr sz="2400">
                <a:solidFill>
                  <a:schemeClr val="dk2"/>
                </a:solidFill>
              </a:defRPr>
            </a:lvl3pPr>
            <a:lvl4pPr lvl="3" algn="ctr" rtl="0">
              <a:spcBef>
                <a:spcPts val="0"/>
              </a:spcBef>
              <a:spcAft>
                <a:spcPts val="0"/>
              </a:spcAft>
              <a:buClr>
                <a:schemeClr val="dk2"/>
              </a:buClr>
              <a:buSzPts val="2400"/>
              <a:buNone/>
              <a:defRPr sz="2400">
                <a:solidFill>
                  <a:schemeClr val="dk2"/>
                </a:solidFill>
              </a:defRPr>
            </a:lvl4pPr>
            <a:lvl5pPr lvl="4" algn="ctr" rtl="0">
              <a:spcBef>
                <a:spcPts val="0"/>
              </a:spcBef>
              <a:spcAft>
                <a:spcPts val="0"/>
              </a:spcAft>
              <a:buClr>
                <a:schemeClr val="dk2"/>
              </a:buClr>
              <a:buSzPts val="2400"/>
              <a:buNone/>
              <a:defRPr sz="2400">
                <a:solidFill>
                  <a:schemeClr val="dk2"/>
                </a:solidFill>
              </a:defRPr>
            </a:lvl5pPr>
            <a:lvl6pPr lvl="5" algn="ctr" rtl="0">
              <a:spcBef>
                <a:spcPts val="0"/>
              </a:spcBef>
              <a:spcAft>
                <a:spcPts val="0"/>
              </a:spcAft>
              <a:buClr>
                <a:schemeClr val="dk2"/>
              </a:buClr>
              <a:buSzPts val="2400"/>
              <a:buNone/>
              <a:defRPr sz="2400">
                <a:solidFill>
                  <a:schemeClr val="dk2"/>
                </a:solidFill>
              </a:defRPr>
            </a:lvl6pPr>
            <a:lvl7pPr lvl="6" algn="ctr" rtl="0">
              <a:spcBef>
                <a:spcPts val="0"/>
              </a:spcBef>
              <a:spcAft>
                <a:spcPts val="0"/>
              </a:spcAft>
              <a:buClr>
                <a:schemeClr val="dk2"/>
              </a:buClr>
              <a:buSzPts val="2400"/>
              <a:buNone/>
              <a:defRPr sz="2400">
                <a:solidFill>
                  <a:schemeClr val="dk2"/>
                </a:solidFill>
              </a:defRPr>
            </a:lvl7pPr>
            <a:lvl8pPr lvl="7" algn="ctr" rtl="0">
              <a:spcBef>
                <a:spcPts val="0"/>
              </a:spcBef>
              <a:spcAft>
                <a:spcPts val="0"/>
              </a:spcAft>
              <a:buClr>
                <a:schemeClr val="dk2"/>
              </a:buClr>
              <a:buSzPts val="2400"/>
              <a:buNone/>
              <a:defRPr sz="2400">
                <a:solidFill>
                  <a:schemeClr val="dk2"/>
                </a:solidFill>
              </a:defRPr>
            </a:lvl8pPr>
            <a:lvl9pPr lvl="8" algn="ctr" rtl="0">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TITLE 2">
  <p:cSld name="CUSTOM_6">
    <p:bg>
      <p:bgPr>
        <a:gradFill>
          <a:gsLst>
            <a:gs pos="0">
              <a:schemeClr val="dk1"/>
            </a:gs>
            <a:gs pos="100000">
              <a:schemeClr val="lt1"/>
            </a:gs>
          </a:gsLst>
          <a:lin ang="5400700" scaled="0"/>
        </a:gradFill>
        <a:effectLst/>
      </p:bgPr>
    </p:bg>
    <p:spTree>
      <p:nvGrpSpPr>
        <p:cNvPr id="1" name="Shape 83"/>
        <p:cNvGrpSpPr/>
        <p:nvPr/>
      </p:nvGrpSpPr>
      <p:grpSpPr>
        <a:xfrm>
          <a:off x="0" y="0"/>
          <a:ext cx="0" cy="0"/>
          <a:chOff x="0" y="0"/>
          <a:chExt cx="0" cy="0"/>
        </a:xfrm>
      </p:grpSpPr>
      <p:sp>
        <p:nvSpPr>
          <p:cNvPr id="84" name="Google Shape;84;p11"/>
          <p:cNvSpPr txBox="1">
            <a:spLocks noGrp="1"/>
          </p:cNvSpPr>
          <p:nvPr>
            <p:ph type="ctrTitle"/>
          </p:nvPr>
        </p:nvSpPr>
        <p:spPr>
          <a:xfrm>
            <a:off x="1250675" y="1851425"/>
            <a:ext cx="66588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3600"/>
              <a:buNone/>
              <a:defRPr sz="36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85" name="Google Shape;85;p11"/>
          <p:cNvSpPr txBox="1">
            <a:spLocks noGrp="1"/>
          </p:cNvSpPr>
          <p:nvPr>
            <p:ph type="subTitle" idx="1"/>
          </p:nvPr>
        </p:nvSpPr>
        <p:spPr>
          <a:xfrm>
            <a:off x="3114750" y="2640476"/>
            <a:ext cx="2930700" cy="6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cxnSp>
        <p:nvCxnSpPr>
          <p:cNvPr id="86" name="Google Shape;86;p11"/>
          <p:cNvCxnSpPr/>
          <p:nvPr/>
        </p:nvCxnSpPr>
        <p:spPr>
          <a:xfrm>
            <a:off x="3681150" y="2571750"/>
            <a:ext cx="1797900" cy="0"/>
          </a:xfrm>
          <a:prstGeom prst="straightConnector1">
            <a:avLst/>
          </a:prstGeom>
          <a:noFill/>
          <a:ln w="19050" cap="flat" cmpd="sng">
            <a:solidFill>
              <a:schemeClr val="dk2"/>
            </a:solidFill>
            <a:prstDash val="solid"/>
            <a:round/>
            <a:headEnd type="none" w="med" len="med"/>
            <a:tailEnd type="none" w="med" len="med"/>
          </a:ln>
        </p:spPr>
      </p:cxnSp>
      <p:pic>
        <p:nvPicPr>
          <p:cNvPr id="87" name="Google Shape;87;p11"/>
          <p:cNvPicPr preferRelativeResize="0"/>
          <p:nvPr/>
        </p:nvPicPr>
        <p:blipFill rotWithShape="1">
          <a:blip r:embed="rId2">
            <a:alphaModFix/>
          </a:blip>
          <a:srcRect l="5336" t="6603" r="40594"/>
          <a:stretch/>
        </p:blipFill>
        <p:spPr>
          <a:xfrm rot="10800000" flipH="1">
            <a:off x="-15801" y="1663076"/>
            <a:ext cx="3614626" cy="3512349"/>
          </a:xfrm>
          <a:prstGeom prst="rect">
            <a:avLst/>
          </a:prstGeom>
          <a:noFill/>
          <a:ln>
            <a:noFill/>
          </a:ln>
        </p:spPr>
      </p:pic>
      <p:pic>
        <p:nvPicPr>
          <p:cNvPr id="88" name="Google Shape;88;p11"/>
          <p:cNvPicPr preferRelativeResize="0"/>
          <p:nvPr/>
        </p:nvPicPr>
        <p:blipFill rotWithShape="1">
          <a:blip r:embed="rId2">
            <a:alphaModFix/>
          </a:blip>
          <a:srcRect l="5336" t="6603" r="40594"/>
          <a:stretch/>
        </p:blipFill>
        <p:spPr>
          <a:xfrm flipH="1">
            <a:off x="5545433" y="-15957"/>
            <a:ext cx="3614626" cy="351234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100000">
              <a:schemeClr val="lt1"/>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Squada One"/>
              <a:buNone/>
              <a:defRPr sz="2800">
                <a:solidFill>
                  <a:srgbClr val="FFFFFF"/>
                </a:solidFill>
                <a:latin typeface="Squada One"/>
                <a:ea typeface="Squada One"/>
                <a:cs typeface="Squada One"/>
                <a:sym typeface="Squada One"/>
              </a:defRPr>
            </a:lvl1pPr>
            <a:lvl2pPr lvl="1">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2pPr>
            <a:lvl3pPr lvl="2">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3pPr>
            <a:lvl4pPr lvl="3">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4pPr>
            <a:lvl5pPr lvl="4">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5pPr>
            <a:lvl6pPr lvl="5">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6pPr>
            <a:lvl7pPr lvl="6">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7pPr>
            <a:lvl8pPr lvl="7">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8pPr>
            <a:lvl9pPr lvl="8">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Condensed Light"/>
              <a:buChar char="●"/>
              <a:defRPr sz="1800">
                <a:solidFill>
                  <a:srgbClr val="FFFFFF"/>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9pPr>
          </a:lstStyle>
          <a:p>
            <a:endParaRPr/>
          </a:p>
        </p:txBody>
      </p:sp>
      <p:pic>
        <p:nvPicPr>
          <p:cNvPr id="8" name="Google Shape;8;p1"/>
          <p:cNvPicPr preferRelativeResize="0"/>
          <p:nvPr/>
        </p:nvPicPr>
        <p:blipFill>
          <a:blip r:embed="rId14">
            <a:alphaModFix/>
          </a:blip>
          <a:stretch>
            <a:fillRect/>
          </a:stretch>
        </p:blipFill>
        <p:spPr>
          <a:xfrm>
            <a:off x="623438" y="0"/>
            <a:ext cx="7897132" cy="514350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s://docs.google.com/spreadsheets/d/16gc_K8r4__pCvHB_cgd-f7v6XzcuDlFq47kD6hgCLx8/copy"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lidesgo.com/"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304"/>
        <p:cNvGrpSpPr/>
        <p:nvPr/>
      </p:nvGrpSpPr>
      <p:grpSpPr>
        <a:xfrm>
          <a:off x="0" y="0"/>
          <a:ext cx="0" cy="0"/>
          <a:chOff x="0" y="0"/>
          <a:chExt cx="0" cy="0"/>
        </a:xfrm>
      </p:grpSpPr>
      <p:sp>
        <p:nvSpPr>
          <p:cNvPr id="305" name="Google Shape;305;p45"/>
          <p:cNvSpPr txBox="1">
            <a:spLocks noGrp="1"/>
          </p:cNvSpPr>
          <p:nvPr>
            <p:ph type="ctrTitle"/>
          </p:nvPr>
        </p:nvSpPr>
        <p:spPr>
          <a:xfrm flipH="1">
            <a:off x="1375500" y="2402927"/>
            <a:ext cx="6393000" cy="21608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Floating Point </a:t>
            </a:r>
            <a:r>
              <a:rPr lang="vi-VN" dirty="0" err="1"/>
              <a:t>Arithmetic</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0FE52F8-DF4C-BCB2-EFDB-0DECA7308E72}"/>
              </a:ext>
            </a:extLst>
          </p:cNvPr>
          <p:cNvSpPr>
            <a:spLocks noGrp="1"/>
          </p:cNvSpPr>
          <p:nvPr>
            <p:ph type="ctrTitle"/>
          </p:nvPr>
        </p:nvSpPr>
        <p:spPr>
          <a:xfrm flipH="1">
            <a:off x="2857500" y="170522"/>
            <a:ext cx="3741420" cy="1063918"/>
          </a:xfrm>
        </p:spPr>
        <p:txBody>
          <a:bodyPr/>
          <a:lstStyle/>
          <a:p>
            <a:r>
              <a:rPr lang="vi-VN" sz="4000" b="1">
                <a:solidFill>
                  <a:schemeClr val="bg2"/>
                </a:solidFill>
                <a:latin typeface="Sitka Text Semibold" pitchFamily="2" charset="0"/>
              </a:rPr>
              <a:t>Multiplication</a:t>
            </a:r>
            <a:endParaRPr lang="vi-VN" sz="4000" b="1" dirty="0">
              <a:solidFill>
                <a:schemeClr val="bg2"/>
              </a:solidFill>
              <a:latin typeface="Sitka Text Semibold" pitchFamily="2" charset="0"/>
            </a:endParaRPr>
          </a:p>
        </p:txBody>
      </p:sp>
      <p:pic>
        <p:nvPicPr>
          <p:cNvPr id="8" name="Hình ảnh 7">
            <a:extLst>
              <a:ext uri="{FF2B5EF4-FFF2-40B4-BE49-F238E27FC236}">
                <a16:creationId xmlns:a16="http://schemas.microsoft.com/office/drawing/2014/main" id="{09231A98-7491-71B7-D3FA-B4364632FEE5}"/>
              </a:ext>
            </a:extLst>
          </p:cNvPr>
          <p:cNvPicPr>
            <a:picLocks noChangeAspect="1"/>
          </p:cNvPicPr>
          <p:nvPr/>
        </p:nvPicPr>
        <p:blipFill>
          <a:blip r:embed="rId2"/>
          <a:stretch>
            <a:fillRect/>
          </a:stretch>
        </p:blipFill>
        <p:spPr>
          <a:xfrm>
            <a:off x="264496" y="1109630"/>
            <a:ext cx="8615008" cy="3317204"/>
          </a:xfrm>
          <a:prstGeom prst="rect">
            <a:avLst/>
          </a:prstGeom>
        </p:spPr>
      </p:pic>
    </p:spTree>
    <p:extLst>
      <p:ext uri="{BB962C8B-B14F-4D97-AF65-F5344CB8AC3E}">
        <p14:creationId xmlns:p14="http://schemas.microsoft.com/office/powerpoint/2010/main" val="2034032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26621C8-C69A-8405-72E7-DF09BFA28AD6}"/>
              </a:ext>
            </a:extLst>
          </p:cNvPr>
          <p:cNvSpPr>
            <a:spLocks noGrp="1"/>
          </p:cNvSpPr>
          <p:nvPr>
            <p:ph type="ctrTitle"/>
          </p:nvPr>
        </p:nvSpPr>
        <p:spPr>
          <a:xfrm flipH="1">
            <a:off x="749100" y="317945"/>
            <a:ext cx="8394900" cy="670500"/>
          </a:xfrm>
        </p:spPr>
        <p:txBody>
          <a:bodyPr/>
          <a:lstStyle/>
          <a:p>
            <a:r>
              <a:rPr lang="en-US" sz="4000" dirty="0"/>
              <a:t>Sign</a:t>
            </a:r>
            <a:endParaRPr lang="vi-VN" dirty="0"/>
          </a:p>
        </p:txBody>
      </p:sp>
      <p:pic>
        <p:nvPicPr>
          <p:cNvPr id="4" name="Hình ảnh 3">
            <a:extLst>
              <a:ext uri="{FF2B5EF4-FFF2-40B4-BE49-F238E27FC236}">
                <a16:creationId xmlns:a16="http://schemas.microsoft.com/office/drawing/2014/main" id="{A778FDF0-5A6A-8AC8-0254-F9642D6278F9}"/>
              </a:ext>
            </a:extLst>
          </p:cNvPr>
          <p:cNvPicPr>
            <a:picLocks noChangeAspect="1"/>
          </p:cNvPicPr>
          <p:nvPr/>
        </p:nvPicPr>
        <p:blipFill>
          <a:blip r:embed="rId2"/>
          <a:stretch>
            <a:fillRect/>
          </a:stretch>
        </p:blipFill>
        <p:spPr>
          <a:xfrm>
            <a:off x="749100" y="1223019"/>
            <a:ext cx="7590178" cy="3406435"/>
          </a:xfrm>
          <a:prstGeom prst="rect">
            <a:avLst/>
          </a:prstGeom>
        </p:spPr>
      </p:pic>
    </p:spTree>
    <p:extLst>
      <p:ext uri="{BB962C8B-B14F-4D97-AF65-F5344CB8AC3E}">
        <p14:creationId xmlns:p14="http://schemas.microsoft.com/office/powerpoint/2010/main" val="675490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66DF922-9D8F-0F99-FD7F-D2E509F029A2}"/>
              </a:ext>
            </a:extLst>
          </p:cNvPr>
          <p:cNvSpPr>
            <a:spLocks noGrp="1"/>
          </p:cNvSpPr>
          <p:nvPr>
            <p:ph type="ctrTitle"/>
          </p:nvPr>
        </p:nvSpPr>
        <p:spPr>
          <a:xfrm flipH="1">
            <a:off x="688140" y="384869"/>
            <a:ext cx="8394900" cy="670500"/>
          </a:xfrm>
        </p:spPr>
        <p:txBody>
          <a:bodyPr/>
          <a:lstStyle/>
          <a:p>
            <a:r>
              <a:rPr lang="en-US" sz="4000" dirty="0"/>
              <a:t>Exponent</a:t>
            </a:r>
            <a:endParaRPr lang="vi-VN" sz="4000" dirty="0"/>
          </a:p>
        </p:txBody>
      </p:sp>
      <p:pic>
        <p:nvPicPr>
          <p:cNvPr id="4" name="Hình ảnh 3">
            <a:extLst>
              <a:ext uri="{FF2B5EF4-FFF2-40B4-BE49-F238E27FC236}">
                <a16:creationId xmlns:a16="http://schemas.microsoft.com/office/drawing/2014/main" id="{8A3F3EA4-3927-C0FB-68B0-756AAA0FF0E0}"/>
              </a:ext>
            </a:extLst>
          </p:cNvPr>
          <p:cNvPicPr>
            <a:picLocks noChangeAspect="1"/>
          </p:cNvPicPr>
          <p:nvPr/>
        </p:nvPicPr>
        <p:blipFill>
          <a:blip r:embed="rId2"/>
          <a:stretch>
            <a:fillRect/>
          </a:stretch>
        </p:blipFill>
        <p:spPr>
          <a:xfrm>
            <a:off x="272052" y="1400251"/>
            <a:ext cx="8532102" cy="3023130"/>
          </a:xfrm>
          <a:prstGeom prst="rect">
            <a:avLst/>
          </a:prstGeom>
        </p:spPr>
      </p:pic>
    </p:spTree>
    <p:extLst>
      <p:ext uri="{BB962C8B-B14F-4D97-AF65-F5344CB8AC3E}">
        <p14:creationId xmlns:p14="http://schemas.microsoft.com/office/powerpoint/2010/main" val="947514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9766376-3A9C-D1FC-AA0D-429056DCFBC0}"/>
              </a:ext>
            </a:extLst>
          </p:cNvPr>
          <p:cNvSpPr>
            <a:spLocks noGrp="1"/>
          </p:cNvSpPr>
          <p:nvPr>
            <p:ph type="ctrTitle"/>
          </p:nvPr>
        </p:nvSpPr>
        <p:spPr>
          <a:xfrm flipH="1">
            <a:off x="154740" y="259787"/>
            <a:ext cx="4234380" cy="1167955"/>
          </a:xfrm>
        </p:spPr>
        <p:txBody>
          <a:bodyPr/>
          <a:lstStyle/>
          <a:p>
            <a:r>
              <a:rPr lang="vi-VN" sz="4800" b="1" dirty="0" err="1">
                <a:solidFill>
                  <a:schemeClr val="bg2"/>
                </a:solidFill>
                <a:latin typeface="Sitka Text Semibold" pitchFamily="2" charset="0"/>
              </a:rPr>
              <a:t>Mantissa</a:t>
            </a:r>
            <a:r>
              <a:rPr lang="vi-VN" sz="4800" b="1" dirty="0">
                <a:solidFill>
                  <a:schemeClr val="bg2"/>
                </a:solidFill>
                <a:latin typeface="Sitka Text Semibold" pitchFamily="2" charset="0"/>
              </a:rPr>
              <a:t> </a:t>
            </a:r>
          </a:p>
        </p:txBody>
      </p:sp>
      <p:pic>
        <p:nvPicPr>
          <p:cNvPr id="3" name="Hình ảnh 2" descr="Ảnh có chứa hàng, biểu đồ, văn bản, Sơ đồ&#10;&#10;Mô tả được tạo tự động">
            <a:extLst>
              <a:ext uri="{FF2B5EF4-FFF2-40B4-BE49-F238E27FC236}">
                <a16:creationId xmlns:a16="http://schemas.microsoft.com/office/drawing/2014/main" id="{480FE175-03FE-DB8A-04EC-17A534D75E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00" y="1488702"/>
            <a:ext cx="9017400" cy="2547096"/>
          </a:xfrm>
          <a:prstGeom prst="rect">
            <a:avLst/>
          </a:prstGeom>
        </p:spPr>
      </p:pic>
    </p:spTree>
    <p:extLst>
      <p:ext uri="{BB962C8B-B14F-4D97-AF65-F5344CB8AC3E}">
        <p14:creationId xmlns:p14="http://schemas.microsoft.com/office/powerpoint/2010/main" val="1584317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CDA9034F-AC1F-CA6B-7EA0-D730F7F833A2}"/>
              </a:ext>
            </a:extLst>
          </p:cNvPr>
          <p:cNvSpPr>
            <a:spLocks noGrp="1"/>
          </p:cNvSpPr>
          <p:nvPr>
            <p:ph type="ctrTitle"/>
          </p:nvPr>
        </p:nvSpPr>
        <p:spPr>
          <a:xfrm flipH="1">
            <a:off x="749100" y="295085"/>
            <a:ext cx="8394900" cy="670500"/>
          </a:xfrm>
        </p:spPr>
        <p:txBody>
          <a:bodyPr/>
          <a:lstStyle/>
          <a:p>
            <a:r>
              <a:rPr lang="en-US" sz="4000" b="1" dirty="0" err="1">
                <a:solidFill>
                  <a:schemeClr val="bg2"/>
                </a:solidFill>
                <a:latin typeface="Sitka Text Semibold" pitchFamily="2" charset="0"/>
              </a:rPr>
              <a:t>Bảng</a:t>
            </a:r>
            <a:r>
              <a:rPr lang="vi-VN" sz="4000" b="1" dirty="0">
                <a:solidFill>
                  <a:schemeClr val="bg2"/>
                </a:solidFill>
                <a:latin typeface="Sitka Text Semibold" pitchFamily="2" charset="0"/>
              </a:rPr>
              <a:t> trạng thái – thực thi </a:t>
            </a:r>
            <a:br>
              <a:rPr lang="vi-VN" sz="1800" kern="100" dirty="0">
                <a:effectLst/>
                <a:latin typeface="Arial" panose="020B0604020202020204" pitchFamily="34" charset="0"/>
                <a:ea typeface="DengXian" panose="02010600030101010101" pitchFamily="2" charset="-122"/>
                <a:cs typeface="Times New Roman" panose="02020603050405020304" pitchFamily="18" charset="0"/>
              </a:rPr>
            </a:br>
            <a:endParaRPr lang="vi-VN" dirty="0"/>
          </a:p>
        </p:txBody>
      </p:sp>
      <mc:AlternateContent xmlns:mc="http://schemas.openxmlformats.org/markup-compatibility/2006" xmlns:a14="http://schemas.microsoft.com/office/drawing/2010/main">
        <mc:Choice Requires="a14">
          <p:graphicFrame>
            <p:nvGraphicFramePr>
              <p:cNvPr id="5" name="Bảng 4">
                <a:extLst>
                  <a:ext uri="{FF2B5EF4-FFF2-40B4-BE49-F238E27FC236}">
                    <a16:creationId xmlns:a16="http://schemas.microsoft.com/office/drawing/2014/main" id="{8BF6847E-DC2E-1302-1125-DCA72067A6C7}"/>
                  </a:ext>
                </a:extLst>
              </p:cNvPr>
              <p:cNvGraphicFramePr>
                <a:graphicFrameLocks noGrp="1"/>
              </p:cNvGraphicFramePr>
              <p:nvPr>
                <p:extLst>
                  <p:ext uri="{D42A27DB-BD31-4B8C-83A1-F6EECF244321}">
                    <p14:modId xmlns:p14="http://schemas.microsoft.com/office/powerpoint/2010/main" val="1989429436"/>
                  </p:ext>
                </p:extLst>
              </p:nvPr>
            </p:nvGraphicFramePr>
            <p:xfrm>
              <a:off x="805380" y="1171325"/>
              <a:ext cx="7589520" cy="3838683"/>
            </p:xfrm>
            <a:graphic>
              <a:graphicData uri="http://schemas.openxmlformats.org/drawingml/2006/table">
                <a:tbl>
                  <a:tblPr firstRow="1" firstCol="1" bandRow="1">
                    <a:tableStyleId>{F5AB1C69-6EDB-4FF4-983F-18BD219EF322}</a:tableStyleId>
                  </a:tblPr>
                  <a:tblGrid>
                    <a:gridCol w="2441190">
                      <a:extLst>
                        <a:ext uri="{9D8B030D-6E8A-4147-A177-3AD203B41FA5}">
                          <a16:colId xmlns:a16="http://schemas.microsoft.com/office/drawing/2014/main" val="2954485770"/>
                        </a:ext>
                      </a:extLst>
                    </a:gridCol>
                    <a:gridCol w="2574165">
                      <a:extLst>
                        <a:ext uri="{9D8B030D-6E8A-4147-A177-3AD203B41FA5}">
                          <a16:colId xmlns:a16="http://schemas.microsoft.com/office/drawing/2014/main" val="674811286"/>
                        </a:ext>
                      </a:extLst>
                    </a:gridCol>
                    <a:gridCol w="2574165">
                      <a:extLst>
                        <a:ext uri="{9D8B030D-6E8A-4147-A177-3AD203B41FA5}">
                          <a16:colId xmlns:a16="http://schemas.microsoft.com/office/drawing/2014/main" val="1177768618"/>
                        </a:ext>
                      </a:extLst>
                    </a:gridCol>
                  </a:tblGrid>
                  <a:tr h="554326">
                    <a:tc rowSpan="2">
                      <a:txBody>
                        <a:bodyPr/>
                        <a:lstStyle/>
                        <a:p>
                          <a:pPr marL="0" marR="0" algn="ctr">
                            <a:lnSpc>
                              <a:spcPct val="150000"/>
                            </a:lnSpc>
                            <a:spcBef>
                              <a:spcPts val="0"/>
                            </a:spcBef>
                            <a:spcAft>
                              <a:spcPts val="0"/>
                            </a:spcAft>
                          </a:pPr>
                          <a:r>
                            <a:rPr lang="en-US" sz="1400" b="1" kern="100" dirty="0">
                              <a:solidFill>
                                <a:schemeClr val="tx2">
                                  <a:lumMod val="50000"/>
                                </a:schemeClr>
                              </a:solidFill>
                              <a:effectLst/>
                            </a:rPr>
                            <a:t>TTHT</a:t>
                          </a:r>
                          <a:endParaRPr lang="vi-VN" sz="1200" b="1" kern="100" dirty="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400" b="1" kern="100" dirty="0">
                              <a:solidFill>
                                <a:schemeClr val="tx2">
                                  <a:lumMod val="50000"/>
                                </a:schemeClr>
                              </a:solidFill>
                              <a:effectLst/>
                            </a:rPr>
                            <a:t>TTKT</a:t>
                          </a:r>
                          <a:endParaRPr lang="vi-VN" sz="1200" b="1" kern="100" dirty="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400" b="1" kern="100" dirty="0" err="1">
                              <a:solidFill>
                                <a:schemeClr val="tx2">
                                  <a:lumMod val="50000"/>
                                </a:schemeClr>
                              </a:solidFill>
                              <a:effectLst/>
                            </a:rPr>
                            <a:t>Các</a:t>
                          </a:r>
                          <a:r>
                            <a:rPr lang="vi-VN" sz="1400" b="1" kern="100" dirty="0">
                              <a:solidFill>
                                <a:schemeClr val="tx2">
                                  <a:lumMod val="50000"/>
                                </a:schemeClr>
                              </a:solidFill>
                              <a:effectLst/>
                            </a:rPr>
                            <a:t> biến trong khối đường dữ liệu</a:t>
                          </a:r>
                          <a:endParaRPr lang="vi-VN" sz="1200" b="1" kern="100" dirty="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27774171"/>
                      </a:ext>
                    </a:extLst>
                  </a:tr>
                  <a:tr h="258941">
                    <a:tc vMerge="1">
                      <a:txBody>
                        <a:bodyPr/>
                        <a:lstStyle/>
                        <a:p>
                          <a:endParaRPr lang="vi-VN"/>
                        </a:p>
                      </a:txBody>
                      <a:tcPr/>
                    </a:tc>
                    <a:tc>
                      <a:txBody>
                        <a:bodyPr/>
                        <a:lstStyle/>
                        <a:p>
                          <a:pPr marL="0" marR="0" algn="ctr">
                            <a:lnSpc>
                              <a:spcPct val="150000"/>
                            </a:lnSpc>
                            <a:spcBef>
                              <a:spcPts val="0"/>
                            </a:spcBef>
                            <a:spcAft>
                              <a:spcPts val="0"/>
                            </a:spcAft>
                          </a:pPr>
                          <a:r>
                            <a:rPr lang="en-US" sz="1400" b="1" kern="100" dirty="0" err="1">
                              <a:solidFill>
                                <a:schemeClr val="tx2">
                                  <a:lumMod val="50000"/>
                                </a:schemeClr>
                              </a:solidFill>
                              <a:effectLst/>
                            </a:rPr>
                            <a:t>Điều</a:t>
                          </a:r>
                          <a:r>
                            <a:rPr lang="vi-VN" sz="1400" b="1" kern="100" dirty="0">
                              <a:solidFill>
                                <a:schemeClr val="tx2">
                                  <a:lumMod val="50000"/>
                                </a:schemeClr>
                              </a:solidFill>
                              <a:effectLst/>
                            </a:rPr>
                            <a:t> kiện, trạng thái</a:t>
                          </a:r>
                          <a:endParaRPr lang="vi-VN" sz="1200" b="1" kern="100" dirty="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400" b="1" kern="100" dirty="0" err="1">
                              <a:solidFill>
                                <a:schemeClr val="tx2">
                                  <a:lumMod val="50000"/>
                                </a:schemeClr>
                              </a:solidFill>
                              <a:effectLst/>
                            </a:rPr>
                            <a:t>Điều</a:t>
                          </a:r>
                          <a:r>
                            <a:rPr lang="vi-VN" sz="1400" b="1" kern="100" dirty="0">
                              <a:solidFill>
                                <a:schemeClr val="tx2">
                                  <a:lumMod val="50000"/>
                                </a:schemeClr>
                              </a:solidFill>
                              <a:effectLst/>
                            </a:rPr>
                            <a:t> kiện, thực thi</a:t>
                          </a:r>
                          <a:endParaRPr lang="vi-VN" sz="1200" b="1" kern="100" dirty="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32702534"/>
                      </a:ext>
                    </a:extLst>
                  </a:tr>
                  <a:tr h="554326">
                    <a:tc>
                      <a:txBody>
                        <a:bodyPr/>
                        <a:lstStyle/>
                        <a:p>
                          <a:pPr marL="0" marR="0" algn="ctr">
                            <a:lnSpc>
                              <a:spcPct val="150000"/>
                            </a:lnSpc>
                            <a:spcBef>
                              <a:spcPts val="0"/>
                            </a:spcBef>
                            <a:spcAft>
                              <a:spcPts val="0"/>
                            </a:spcAft>
                          </a:pPr>
                          <a:r>
                            <a:rPr lang="en-US" sz="1200" kern="100">
                              <a:solidFill>
                                <a:schemeClr val="tx2">
                                  <a:lumMod val="50000"/>
                                </a:schemeClr>
                              </a:solidFill>
                              <a:effectLst/>
                            </a:rPr>
                            <a:t>S0</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kern="100">
                              <a:solidFill>
                                <a:schemeClr val="tx2">
                                  <a:lumMod val="50000"/>
                                </a:schemeClr>
                              </a:solidFill>
                              <a:effectLst/>
                            </a:rPr>
                            <a:t>Start</a:t>
                          </a:r>
                          <a:r>
                            <a:rPr lang="vi-VN" sz="1200" kern="100">
                              <a:solidFill>
                                <a:schemeClr val="tx2">
                                  <a:lumMod val="50000"/>
                                </a:schemeClr>
                              </a:solidFill>
                              <a:effectLst/>
                            </a:rPr>
                            <a:t> = 0, S0</a:t>
                          </a:r>
                          <a:endParaRPr lang="vi-VN" sz="1100" kern="100">
                            <a:solidFill>
                              <a:schemeClr val="tx2">
                                <a:lumMod val="50000"/>
                              </a:schemeClr>
                            </a:solidFill>
                            <a:effectLst/>
                          </a:endParaRPr>
                        </a:p>
                        <a:p>
                          <a:pPr marL="0" marR="0" algn="ctr">
                            <a:lnSpc>
                              <a:spcPct val="150000"/>
                            </a:lnSpc>
                            <a:spcBef>
                              <a:spcPts val="0"/>
                            </a:spcBef>
                            <a:spcAft>
                              <a:spcPts val="0"/>
                            </a:spcAft>
                          </a:pPr>
                          <a:r>
                            <a:rPr lang="vi-VN" sz="1200" kern="100">
                              <a:solidFill>
                                <a:schemeClr val="tx2">
                                  <a:lumMod val="50000"/>
                                </a:schemeClr>
                              </a:solidFill>
                              <a:effectLst/>
                            </a:rPr>
                            <a:t>Start = 1, S1</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vi-VN" sz="1200" kern="100">
                              <a:solidFill>
                                <a:schemeClr val="tx2">
                                  <a:lumMod val="50000"/>
                                </a:schemeClr>
                              </a:solidFill>
                              <a:effectLst/>
                            </a:rPr>
                            <a:t>, </a:t>
                          </a:r>
                          <a:r>
                            <a:rPr lang="en-US" sz="1200" kern="100">
                              <a:solidFill>
                                <a:schemeClr val="tx2">
                                  <a:lumMod val="50000"/>
                                </a:schemeClr>
                              </a:solidFill>
                              <a:effectLst/>
                            </a:rPr>
                            <a:t>Done</a:t>
                          </a:r>
                          <a:r>
                            <a:rPr lang="vi-VN" sz="1200" kern="100">
                              <a:solidFill>
                                <a:schemeClr val="tx2">
                                  <a:lumMod val="50000"/>
                                </a:schemeClr>
                              </a:solidFill>
                              <a:effectLst/>
                            </a:rPr>
                            <a:t> = 0</a:t>
                          </a:r>
                          <a:endParaRPr lang="vi-VN" sz="1100" kern="100">
                            <a:solidFill>
                              <a:schemeClr val="tx2">
                                <a:lumMod val="50000"/>
                              </a:schemeClr>
                            </a:solidFill>
                            <a:effectLst/>
                          </a:endParaRPr>
                        </a:p>
                        <a:p>
                          <a:pPr marL="0" marR="0" algn="ctr">
                            <a:lnSpc>
                              <a:spcPct val="150000"/>
                            </a:lnSpc>
                            <a:spcBef>
                              <a:spcPts val="0"/>
                            </a:spcBef>
                            <a:spcAft>
                              <a:spcPts val="0"/>
                            </a:spcAft>
                          </a:pPr>
                          <a:r>
                            <a:rPr lang="vi-VN" sz="1200" kern="100">
                              <a:solidFill>
                                <a:schemeClr val="tx2">
                                  <a:lumMod val="50000"/>
                                </a:schemeClr>
                              </a:solidFill>
                              <a:effectLst/>
                            </a:rPr>
                            <a:t>, Outport = 0</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7485046"/>
                      </a:ext>
                    </a:extLst>
                  </a:tr>
                  <a:tr h="258941">
                    <a:tc>
                      <a:txBody>
                        <a:bodyPr/>
                        <a:lstStyle/>
                        <a:p>
                          <a:pPr marL="0" marR="0" algn="ctr">
                            <a:lnSpc>
                              <a:spcPct val="150000"/>
                            </a:lnSpc>
                            <a:spcBef>
                              <a:spcPts val="0"/>
                            </a:spcBef>
                            <a:spcAft>
                              <a:spcPts val="0"/>
                            </a:spcAft>
                          </a:pPr>
                          <a:r>
                            <a:rPr lang="en-US" sz="1200" kern="100">
                              <a:solidFill>
                                <a:schemeClr val="tx2">
                                  <a:lumMod val="50000"/>
                                </a:schemeClr>
                              </a:solidFill>
                              <a:effectLst/>
                            </a:rPr>
                            <a:t>S1</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kern="100">
                              <a:solidFill>
                                <a:schemeClr val="tx2">
                                  <a:lumMod val="50000"/>
                                </a:schemeClr>
                              </a:solidFill>
                              <a:effectLst/>
                            </a:rPr>
                            <a:t>S2</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kern="100">
                              <a:solidFill>
                                <a:schemeClr val="tx2">
                                  <a:lumMod val="50000"/>
                                </a:schemeClr>
                              </a:solidFill>
                              <a:effectLst/>
                            </a:rPr>
                            <a:t>Multipler</a:t>
                          </a:r>
                          <a:r>
                            <a:rPr lang="vi-VN" sz="1200" kern="100">
                              <a:solidFill>
                                <a:schemeClr val="tx2">
                                  <a:lumMod val="50000"/>
                                </a:schemeClr>
                              </a:solidFill>
                              <a:effectLst/>
                            </a:rPr>
                            <a:t> = I</a:t>
                          </a:r>
                          <a:r>
                            <a:rPr lang="en-US" sz="1200" kern="100">
                              <a:solidFill>
                                <a:schemeClr val="tx2">
                                  <a:lumMod val="50000"/>
                                </a:schemeClr>
                              </a:solidFill>
                              <a:effectLst/>
                            </a:rPr>
                            <a:t>m</a:t>
                          </a:r>
                          <a:r>
                            <a:rPr lang="vi-VN" sz="1200" kern="100">
                              <a:solidFill>
                                <a:schemeClr val="tx2">
                                  <a:lumMod val="50000"/>
                                </a:schemeClr>
                              </a:solidFill>
                              <a:effectLst/>
                            </a:rPr>
                            <a:t>port</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74252285"/>
                      </a:ext>
                    </a:extLst>
                  </a:tr>
                  <a:tr h="258941">
                    <a:tc>
                      <a:txBody>
                        <a:bodyPr/>
                        <a:lstStyle/>
                        <a:p>
                          <a:pPr marL="0" marR="0" algn="ctr">
                            <a:lnSpc>
                              <a:spcPct val="150000"/>
                            </a:lnSpc>
                            <a:spcBef>
                              <a:spcPts val="0"/>
                            </a:spcBef>
                            <a:spcAft>
                              <a:spcPts val="0"/>
                            </a:spcAft>
                          </a:pPr>
                          <a:r>
                            <a:rPr lang="en-US" sz="1200" kern="100">
                              <a:solidFill>
                                <a:schemeClr val="tx2">
                                  <a:lumMod val="50000"/>
                                </a:schemeClr>
                              </a:solidFill>
                              <a:effectLst/>
                            </a:rPr>
                            <a:t>S2</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kern="100">
                              <a:solidFill>
                                <a:schemeClr val="tx2">
                                  <a:lumMod val="50000"/>
                                </a:schemeClr>
                              </a:solidFill>
                              <a:effectLst/>
                            </a:rPr>
                            <a:t>S3</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kern="100">
                              <a:solidFill>
                                <a:schemeClr val="tx2">
                                  <a:lumMod val="50000"/>
                                </a:schemeClr>
                              </a:solidFill>
                              <a:effectLst/>
                            </a:rPr>
                            <a:t>Multiplicand</a:t>
                          </a:r>
                          <a:r>
                            <a:rPr lang="vi-VN" sz="1200" kern="100">
                              <a:solidFill>
                                <a:schemeClr val="tx2">
                                  <a:lumMod val="50000"/>
                                </a:schemeClr>
                              </a:solidFill>
                              <a:effectLst/>
                            </a:rPr>
                            <a:t> = I</a:t>
                          </a:r>
                          <a:r>
                            <a:rPr lang="en-US" sz="1200" kern="100">
                              <a:solidFill>
                                <a:schemeClr val="tx2">
                                  <a:lumMod val="50000"/>
                                </a:schemeClr>
                              </a:solidFill>
                              <a:effectLst/>
                            </a:rPr>
                            <a:t>m</a:t>
                          </a:r>
                          <a:r>
                            <a:rPr lang="vi-VN" sz="1200" kern="100">
                              <a:solidFill>
                                <a:schemeClr val="tx2">
                                  <a:lumMod val="50000"/>
                                </a:schemeClr>
                              </a:solidFill>
                              <a:effectLst/>
                            </a:rPr>
                            <a:t>port</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81268371"/>
                      </a:ext>
                    </a:extLst>
                  </a:tr>
                  <a:tr h="258941">
                    <a:tc>
                      <a:txBody>
                        <a:bodyPr/>
                        <a:lstStyle/>
                        <a:p>
                          <a:pPr marL="0" marR="0" algn="ctr">
                            <a:lnSpc>
                              <a:spcPct val="150000"/>
                            </a:lnSpc>
                            <a:spcBef>
                              <a:spcPts val="0"/>
                            </a:spcBef>
                            <a:spcAft>
                              <a:spcPts val="0"/>
                            </a:spcAft>
                          </a:pPr>
                          <a:r>
                            <a:rPr lang="en-US" sz="1200" kern="100">
                              <a:solidFill>
                                <a:schemeClr val="tx2">
                                  <a:lumMod val="50000"/>
                                </a:schemeClr>
                              </a:solidFill>
                              <a:effectLst/>
                            </a:rPr>
                            <a:t>S3</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kern="100">
                              <a:solidFill>
                                <a:schemeClr val="tx2">
                                  <a:lumMod val="50000"/>
                                </a:schemeClr>
                              </a:solidFill>
                              <a:effectLst/>
                            </a:rPr>
                            <a:t>S4</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kern="100">
                              <a:solidFill>
                                <a:schemeClr val="tx2">
                                  <a:lumMod val="50000"/>
                                </a:schemeClr>
                              </a:solidFill>
                              <a:effectLst/>
                            </a:rPr>
                            <a:t>Result</a:t>
                          </a:r>
                          <a:r>
                            <a:rPr lang="vi-VN" sz="1200" kern="100">
                              <a:solidFill>
                                <a:schemeClr val="tx2">
                                  <a:lumMod val="50000"/>
                                </a:schemeClr>
                              </a:solidFill>
                              <a:effectLst/>
                            </a:rPr>
                            <a:t> = 0</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01033963"/>
                      </a:ext>
                    </a:extLst>
                  </a:tr>
                  <a:tr h="258941">
                    <a:tc>
                      <a:txBody>
                        <a:bodyPr/>
                        <a:lstStyle/>
                        <a:p>
                          <a:pPr marL="0" marR="0" algn="ctr">
                            <a:lnSpc>
                              <a:spcPct val="150000"/>
                            </a:lnSpc>
                            <a:spcBef>
                              <a:spcPts val="0"/>
                            </a:spcBef>
                            <a:spcAft>
                              <a:spcPts val="0"/>
                            </a:spcAft>
                          </a:pPr>
                          <a:r>
                            <a:rPr lang="en-US" sz="1200" kern="100">
                              <a:solidFill>
                                <a:schemeClr val="tx2">
                                  <a:lumMod val="50000"/>
                                </a:schemeClr>
                              </a:solidFill>
                              <a:effectLst/>
                            </a:rPr>
                            <a:t>S4</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kern="100">
                              <a:solidFill>
                                <a:schemeClr val="tx2">
                                  <a:lumMod val="50000"/>
                                </a:schemeClr>
                              </a:solidFill>
                              <a:effectLst/>
                            </a:rPr>
                            <a:t>S5</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kern="100">
                              <a:solidFill>
                                <a:schemeClr val="tx2">
                                  <a:lumMod val="50000"/>
                                </a:schemeClr>
                              </a:solidFill>
                              <a:effectLst/>
                            </a:rPr>
                            <a:t>Result</a:t>
                          </a:r>
                          <a:r>
                            <a:rPr lang="vi-VN" sz="1200" kern="100">
                              <a:solidFill>
                                <a:schemeClr val="tx2">
                                  <a:lumMod val="50000"/>
                                </a:schemeClr>
                              </a:solidFill>
                              <a:effectLst/>
                            </a:rPr>
                            <a:t> = Result + Multiplicand</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57881696"/>
                      </a:ext>
                    </a:extLst>
                  </a:tr>
                  <a:tr h="258941">
                    <a:tc>
                      <a:txBody>
                        <a:bodyPr/>
                        <a:lstStyle/>
                        <a:p>
                          <a:pPr marL="0" marR="0" algn="ctr">
                            <a:lnSpc>
                              <a:spcPct val="150000"/>
                            </a:lnSpc>
                            <a:spcBef>
                              <a:spcPts val="0"/>
                            </a:spcBef>
                            <a:spcAft>
                              <a:spcPts val="0"/>
                            </a:spcAft>
                          </a:pPr>
                          <a:r>
                            <a:rPr lang="en-US" sz="1200" kern="100">
                              <a:solidFill>
                                <a:schemeClr val="tx2">
                                  <a:lumMod val="50000"/>
                                </a:schemeClr>
                              </a:solidFill>
                              <a:effectLst/>
                            </a:rPr>
                            <a:t>S5</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kern="100">
                              <a:solidFill>
                                <a:schemeClr val="tx2">
                                  <a:lumMod val="50000"/>
                                </a:schemeClr>
                              </a:solidFill>
                              <a:effectLst/>
                            </a:rPr>
                            <a:t>S6</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kern="100">
                              <a:solidFill>
                                <a:schemeClr val="tx2">
                                  <a:lumMod val="50000"/>
                                </a:schemeClr>
                              </a:solidFill>
                              <a:effectLst/>
                            </a:rPr>
                            <a:t>Multiplicand </a:t>
                          </a:r>
                          <a:r>
                            <a:rPr lang="vi-VN" sz="1200" kern="100">
                              <a:solidFill>
                                <a:schemeClr val="tx2">
                                  <a:lumMod val="50000"/>
                                </a:schemeClr>
                              </a:solidFill>
                              <a:effectLst/>
                            </a:rPr>
                            <a:t> &lt;&lt; 1</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14651698"/>
                      </a:ext>
                    </a:extLst>
                  </a:tr>
                  <a:tr h="554326">
                    <a:tc>
                      <a:txBody>
                        <a:bodyPr/>
                        <a:lstStyle/>
                        <a:p>
                          <a:pPr marL="0" marR="0" algn="ctr">
                            <a:lnSpc>
                              <a:spcPct val="150000"/>
                            </a:lnSpc>
                            <a:spcBef>
                              <a:spcPts val="0"/>
                            </a:spcBef>
                            <a:spcAft>
                              <a:spcPts val="0"/>
                            </a:spcAft>
                          </a:pPr>
                          <a:r>
                            <a:rPr lang="en-US" sz="1200" kern="100">
                              <a:solidFill>
                                <a:schemeClr val="tx2">
                                  <a:lumMod val="50000"/>
                                </a:schemeClr>
                              </a:solidFill>
                              <a:effectLst/>
                            </a:rPr>
                            <a:t>S6</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kern="100">
                              <a:solidFill>
                                <a:schemeClr val="tx2">
                                  <a:lumMod val="50000"/>
                                </a:schemeClr>
                              </a:solidFill>
                              <a:effectLst/>
                            </a:rPr>
                            <a:t>Zero</a:t>
                          </a:r>
                          <a:r>
                            <a:rPr lang="vi-VN" sz="1200" kern="100">
                              <a:solidFill>
                                <a:schemeClr val="tx2">
                                  <a:lumMod val="50000"/>
                                </a:schemeClr>
                              </a:solidFill>
                              <a:effectLst/>
                            </a:rPr>
                            <a:t> = 0 (Multipl</a:t>
                          </a:r>
                          <a:r>
                            <a:rPr lang="en-US" sz="1200" kern="100">
                              <a:solidFill>
                                <a:schemeClr val="tx2">
                                  <a:lumMod val="50000"/>
                                </a:schemeClr>
                              </a:solidFill>
                              <a:effectLst/>
                            </a:rPr>
                            <a:t>er </a:t>
                          </a:r>
                          <a14:m>
                            <m:oMath xmlns:m="http://schemas.openxmlformats.org/officeDocument/2006/math">
                              <m:r>
                                <a:rPr lang="vi-VN" sz="1200" kern="100">
                                  <a:solidFill>
                                    <a:schemeClr val="tx2">
                                      <a:lumMod val="50000"/>
                                    </a:schemeClr>
                                  </a:solidFill>
                                  <a:effectLst/>
                                  <a:latin typeface="Cambria Math" panose="02040503050406030204" pitchFamily="18" charset="0"/>
                                </a:rPr>
                                <m:t>≠</m:t>
                              </m:r>
                            </m:oMath>
                          </a14:m>
                          <a:r>
                            <a:rPr lang="vi-VN" sz="1200" kern="100">
                              <a:solidFill>
                                <a:schemeClr val="tx2">
                                  <a:lumMod val="50000"/>
                                </a:schemeClr>
                              </a:solidFill>
                              <a:effectLst/>
                            </a:rPr>
                            <a:t> 0), S4</a:t>
                          </a:r>
                          <a:endParaRPr lang="vi-VN" sz="1100" kern="100">
                            <a:solidFill>
                              <a:schemeClr val="tx2">
                                <a:lumMod val="50000"/>
                              </a:schemeClr>
                            </a:solidFill>
                            <a:effectLst/>
                          </a:endParaRPr>
                        </a:p>
                        <a:p>
                          <a:pPr marL="0" marR="0" algn="ctr">
                            <a:lnSpc>
                              <a:spcPct val="150000"/>
                            </a:lnSpc>
                            <a:spcBef>
                              <a:spcPts val="0"/>
                            </a:spcBef>
                            <a:spcAft>
                              <a:spcPts val="0"/>
                            </a:spcAft>
                          </a:pPr>
                          <a:r>
                            <a:rPr lang="vi-VN" sz="1200" kern="100">
                              <a:solidFill>
                                <a:schemeClr val="tx2">
                                  <a:lumMod val="50000"/>
                                </a:schemeClr>
                              </a:solidFill>
                              <a:effectLst/>
                            </a:rPr>
                            <a:t>Zero = 1 (Multipl</a:t>
                          </a:r>
                          <a:r>
                            <a:rPr lang="en-US" sz="1200" kern="100">
                              <a:solidFill>
                                <a:schemeClr val="tx2">
                                  <a:lumMod val="50000"/>
                                </a:schemeClr>
                              </a:solidFill>
                              <a:effectLst/>
                            </a:rPr>
                            <a:t>er</a:t>
                          </a:r>
                          <a:r>
                            <a:rPr lang="vi-VN" sz="1200" kern="100">
                              <a:solidFill>
                                <a:schemeClr val="tx2">
                                  <a:lumMod val="50000"/>
                                </a:schemeClr>
                              </a:solidFill>
                              <a:effectLst/>
                            </a:rPr>
                            <a:t> = 0), S7</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kern="100">
                              <a:solidFill>
                                <a:schemeClr val="tx2">
                                  <a:lumMod val="50000"/>
                                </a:schemeClr>
                              </a:solidFill>
                              <a:effectLst/>
                            </a:rPr>
                            <a:t>Multipler</a:t>
                          </a:r>
                          <a:r>
                            <a:rPr lang="vi-VN" sz="1200" kern="100">
                              <a:solidFill>
                                <a:schemeClr val="tx2">
                                  <a:lumMod val="50000"/>
                                </a:schemeClr>
                              </a:solidFill>
                              <a:effectLst/>
                            </a:rPr>
                            <a:t> &gt;&gt; 1</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29922923"/>
                      </a:ext>
                    </a:extLst>
                  </a:tr>
                  <a:tr h="554326">
                    <a:tc>
                      <a:txBody>
                        <a:bodyPr/>
                        <a:lstStyle/>
                        <a:p>
                          <a:pPr marL="0" marR="0" algn="ctr">
                            <a:lnSpc>
                              <a:spcPct val="150000"/>
                            </a:lnSpc>
                            <a:spcBef>
                              <a:spcPts val="0"/>
                            </a:spcBef>
                            <a:spcAft>
                              <a:spcPts val="0"/>
                            </a:spcAft>
                          </a:pPr>
                          <a:r>
                            <a:rPr lang="en-US" sz="1200" kern="100">
                              <a:solidFill>
                                <a:schemeClr val="tx2">
                                  <a:lumMod val="50000"/>
                                </a:schemeClr>
                              </a:solidFill>
                              <a:effectLst/>
                            </a:rPr>
                            <a:t>S7</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kern="100">
                              <a:solidFill>
                                <a:schemeClr val="tx2">
                                  <a:lumMod val="50000"/>
                                </a:schemeClr>
                              </a:solidFill>
                              <a:effectLst/>
                            </a:rPr>
                            <a:t>S0</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vi-VN" sz="1200" kern="100" dirty="0">
                              <a:solidFill>
                                <a:schemeClr val="tx2">
                                  <a:lumMod val="50000"/>
                                </a:schemeClr>
                              </a:solidFill>
                              <a:effectLst/>
                            </a:rPr>
                            <a:t>, </a:t>
                          </a:r>
                          <a:r>
                            <a:rPr lang="vi-VN" sz="1200" kern="100" dirty="0" err="1">
                              <a:solidFill>
                                <a:schemeClr val="tx2">
                                  <a:lumMod val="50000"/>
                                </a:schemeClr>
                              </a:solidFill>
                              <a:effectLst/>
                            </a:rPr>
                            <a:t>Done</a:t>
                          </a:r>
                          <a:r>
                            <a:rPr lang="vi-VN" sz="1200" kern="100" dirty="0">
                              <a:solidFill>
                                <a:schemeClr val="tx2">
                                  <a:lumMod val="50000"/>
                                </a:schemeClr>
                              </a:solidFill>
                              <a:effectLst/>
                            </a:rPr>
                            <a:t> = 1</a:t>
                          </a:r>
                          <a:endParaRPr lang="vi-VN" sz="1100" kern="100" dirty="0">
                            <a:solidFill>
                              <a:schemeClr val="tx2">
                                <a:lumMod val="50000"/>
                              </a:schemeClr>
                            </a:solidFill>
                            <a:effectLst/>
                          </a:endParaRPr>
                        </a:p>
                        <a:p>
                          <a:pPr marL="0" marR="0" algn="ctr">
                            <a:lnSpc>
                              <a:spcPct val="150000"/>
                            </a:lnSpc>
                            <a:spcBef>
                              <a:spcPts val="0"/>
                            </a:spcBef>
                            <a:spcAft>
                              <a:spcPts val="0"/>
                            </a:spcAft>
                          </a:pPr>
                          <a:r>
                            <a:rPr lang="vi-VN" sz="1200" kern="100" dirty="0">
                              <a:solidFill>
                                <a:schemeClr val="tx2">
                                  <a:lumMod val="50000"/>
                                </a:schemeClr>
                              </a:solidFill>
                              <a:effectLst/>
                            </a:rPr>
                            <a:t>, </a:t>
                          </a:r>
                          <a:r>
                            <a:rPr lang="vi-VN" sz="1200" kern="100" dirty="0" err="1">
                              <a:solidFill>
                                <a:schemeClr val="tx2">
                                  <a:lumMod val="50000"/>
                                </a:schemeClr>
                              </a:solidFill>
                              <a:effectLst/>
                            </a:rPr>
                            <a:t>Outport</a:t>
                          </a:r>
                          <a:r>
                            <a:rPr lang="vi-VN" sz="1200" kern="100" dirty="0">
                              <a:solidFill>
                                <a:schemeClr val="tx2">
                                  <a:lumMod val="50000"/>
                                </a:schemeClr>
                              </a:solidFill>
                              <a:effectLst/>
                            </a:rPr>
                            <a:t> = </a:t>
                          </a:r>
                          <a:r>
                            <a:rPr lang="vi-VN" sz="1200" kern="100" dirty="0" err="1">
                              <a:solidFill>
                                <a:schemeClr val="tx2">
                                  <a:lumMod val="50000"/>
                                </a:schemeClr>
                              </a:solidFill>
                              <a:effectLst/>
                            </a:rPr>
                            <a:t>Result</a:t>
                          </a:r>
                          <a:endParaRPr lang="vi-VN" sz="1100" kern="100" dirty="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04318159"/>
                      </a:ext>
                    </a:extLst>
                  </a:tr>
                </a:tbl>
              </a:graphicData>
            </a:graphic>
          </p:graphicFrame>
        </mc:Choice>
        <mc:Fallback xmlns="">
          <p:graphicFrame>
            <p:nvGraphicFramePr>
              <p:cNvPr id="5" name="Bảng 4">
                <a:extLst>
                  <a:ext uri="{FF2B5EF4-FFF2-40B4-BE49-F238E27FC236}">
                    <a16:creationId xmlns:a16="http://schemas.microsoft.com/office/drawing/2014/main" id="{8BF6847E-DC2E-1302-1125-DCA72067A6C7}"/>
                  </a:ext>
                </a:extLst>
              </p:cNvPr>
              <p:cNvGraphicFramePr>
                <a:graphicFrameLocks noGrp="1"/>
              </p:cNvGraphicFramePr>
              <p:nvPr>
                <p:extLst>
                  <p:ext uri="{D42A27DB-BD31-4B8C-83A1-F6EECF244321}">
                    <p14:modId xmlns:p14="http://schemas.microsoft.com/office/powerpoint/2010/main" val="1989429436"/>
                  </p:ext>
                </p:extLst>
              </p:nvPr>
            </p:nvGraphicFramePr>
            <p:xfrm>
              <a:off x="805380" y="1171325"/>
              <a:ext cx="7589520" cy="3838683"/>
            </p:xfrm>
            <a:graphic>
              <a:graphicData uri="http://schemas.openxmlformats.org/drawingml/2006/table">
                <a:tbl>
                  <a:tblPr firstRow="1" firstCol="1" bandRow="1">
                    <a:tableStyleId>{F5AB1C69-6EDB-4FF4-983F-18BD219EF322}</a:tableStyleId>
                  </a:tblPr>
                  <a:tblGrid>
                    <a:gridCol w="2441190">
                      <a:extLst>
                        <a:ext uri="{9D8B030D-6E8A-4147-A177-3AD203B41FA5}">
                          <a16:colId xmlns:a16="http://schemas.microsoft.com/office/drawing/2014/main" val="2954485770"/>
                        </a:ext>
                      </a:extLst>
                    </a:gridCol>
                    <a:gridCol w="2574165">
                      <a:extLst>
                        <a:ext uri="{9D8B030D-6E8A-4147-A177-3AD203B41FA5}">
                          <a16:colId xmlns:a16="http://schemas.microsoft.com/office/drawing/2014/main" val="674811286"/>
                        </a:ext>
                      </a:extLst>
                    </a:gridCol>
                    <a:gridCol w="2574165">
                      <a:extLst>
                        <a:ext uri="{9D8B030D-6E8A-4147-A177-3AD203B41FA5}">
                          <a16:colId xmlns:a16="http://schemas.microsoft.com/office/drawing/2014/main" val="1177768618"/>
                        </a:ext>
                      </a:extLst>
                    </a:gridCol>
                  </a:tblGrid>
                  <a:tr h="600520">
                    <a:tc rowSpan="2">
                      <a:txBody>
                        <a:bodyPr/>
                        <a:lstStyle/>
                        <a:p>
                          <a:pPr marL="0" marR="0" algn="ctr">
                            <a:lnSpc>
                              <a:spcPct val="150000"/>
                            </a:lnSpc>
                            <a:spcBef>
                              <a:spcPts val="0"/>
                            </a:spcBef>
                            <a:spcAft>
                              <a:spcPts val="0"/>
                            </a:spcAft>
                          </a:pPr>
                          <a:r>
                            <a:rPr lang="en-US" sz="1400" b="1" kern="100" dirty="0">
                              <a:solidFill>
                                <a:schemeClr val="tx2">
                                  <a:lumMod val="50000"/>
                                </a:schemeClr>
                              </a:solidFill>
                              <a:effectLst/>
                            </a:rPr>
                            <a:t>TTHT</a:t>
                          </a:r>
                          <a:endParaRPr lang="vi-VN" sz="1200" b="1" kern="100" dirty="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400" b="1" kern="100" dirty="0">
                              <a:solidFill>
                                <a:schemeClr val="tx2">
                                  <a:lumMod val="50000"/>
                                </a:schemeClr>
                              </a:solidFill>
                              <a:effectLst/>
                            </a:rPr>
                            <a:t>TTKT</a:t>
                          </a:r>
                          <a:endParaRPr lang="vi-VN" sz="1200" b="1" kern="100" dirty="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400" b="1" kern="100" dirty="0" err="1">
                              <a:solidFill>
                                <a:schemeClr val="tx2">
                                  <a:lumMod val="50000"/>
                                </a:schemeClr>
                              </a:solidFill>
                              <a:effectLst/>
                            </a:rPr>
                            <a:t>Các</a:t>
                          </a:r>
                          <a:r>
                            <a:rPr lang="vi-VN" sz="1400" b="1" kern="100" dirty="0">
                              <a:solidFill>
                                <a:schemeClr val="tx2">
                                  <a:lumMod val="50000"/>
                                </a:schemeClr>
                              </a:solidFill>
                              <a:effectLst/>
                            </a:rPr>
                            <a:t> biến trong khối đường dữ liệu</a:t>
                          </a:r>
                          <a:endParaRPr lang="vi-VN" sz="1200" b="1" kern="100" dirty="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27774171"/>
                      </a:ext>
                    </a:extLst>
                  </a:tr>
                  <a:tr h="280480">
                    <a:tc vMerge="1">
                      <a:txBody>
                        <a:bodyPr/>
                        <a:lstStyle/>
                        <a:p>
                          <a:endParaRPr lang="vi-VN"/>
                        </a:p>
                      </a:txBody>
                      <a:tcPr/>
                    </a:tc>
                    <a:tc>
                      <a:txBody>
                        <a:bodyPr/>
                        <a:lstStyle/>
                        <a:p>
                          <a:pPr marL="0" marR="0" algn="ctr">
                            <a:lnSpc>
                              <a:spcPct val="150000"/>
                            </a:lnSpc>
                            <a:spcBef>
                              <a:spcPts val="0"/>
                            </a:spcBef>
                            <a:spcAft>
                              <a:spcPts val="0"/>
                            </a:spcAft>
                          </a:pPr>
                          <a:r>
                            <a:rPr lang="en-US" sz="1400" b="1" kern="100" dirty="0" err="1">
                              <a:solidFill>
                                <a:schemeClr val="tx2">
                                  <a:lumMod val="50000"/>
                                </a:schemeClr>
                              </a:solidFill>
                              <a:effectLst/>
                            </a:rPr>
                            <a:t>Điều</a:t>
                          </a:r>
                          <a:r>
                            <a:rPr lang="vi-VN" sz="1400" b="1" kern="100" dirty="0">
                              <a:solidFill>
                                <a:schemeClr val="tx2">
                                  <a:lumMod val="50000"/>
                                </a:schemeClr>
                              </a:solidFill>
                              <a:effectLst/>
                            </a:rPr>
                            <a:t> kiện, trạng thái</a:t>
                          </a:r>
                          <a:endParaRPr lang="vi-VN" sz="1200" b="1" kern="100" dirty="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400" b="1" kern="100" dirty="0" err="1">
                              <a:solidFill>
                                <a:schemeClr val="tx2">
                                  <a:lumMod val="50000"/>
                                </a:schemeClr>
                              </a:solidFill>
                              <a:effectLst/>
                            </a:rPr>
                            <a:t>Điều</a:t>
                          </a:r>
                          <a:r>
                            <a:rPr lang="vi-VN" sz="1400" b="1" kern="100" dirty="0">
                              <a:solidFill>
                                <a:schemeClr val="tx2">
                                  <a:lumMod val="50000"/>
                                </a:schemeClr>
                              </a:solidFill>
                              <a:effectLst/>
                            </a:rPr>
                            <a:t> kiện, thực thi</a:t>
                          </a:r>
                          <a:endParaRPr lang="vi-VN" sz="1200" b="1" kern="100" dirty="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32702534"/>
                      </a:ext>
                    </a:extLst>
                  </a:tr>
                  <a:tr h="554326">
                    <a:tc>
                      <a:txBody>
                        <a:bodyPr/>
                        <a:lstStyle/>
                        <a:p>
                          <a:pPr marL="0" marR="0" algn="ctr">
                            <a:lnSpc>
                              <a:spcPct val="150000"/>
                            </a:lnSpc>
                            <a:spcBef>
                              <a:spcPts val="0"/>
                            </a:spcBef>
                            <a:spcAft>
                              <a:spcPts val="0"/>
                            </a:spcAft>
                          </a:pPr>
                          <a:r>
                            <a:rPr lang="en-US" sz="1200" kern="100">
                              <a:solidFill>
                                <a:schemeClr val="tx2">
                                  <a:lumMod val="50000"/>
                                </a:schemeClr>
                              </a:solidFill>
                              <a:effectLst/>
                            </a:rPr>
                            <a:t>S0</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kern="100">
                              <a:solidFill>
                                <a:schemeClr val="tx2">
                                  <a:lumMod val="50000"/>
                                </a:schemeClr>
                              </a:solidFill>
                              <a:effectLst/>
                            </a:rPr>
                            <a:t>Start</a:t>
                          </a:r>
                          <a:r>
                            <a:rPr lang="vi-VN" sz="1200" kern="100">
                              <a:solidFill>
                                <a:schemeClr val="tx2">
                                  <a:lumMod val="50000"/>
                                </a:schemeClr>
                              </a:solidFill>
                              <a:effectLst/>
                            </a:rPr>
                            <a:t> = 0, S0</a:t>
                          </a:r>
                          <a:endParaRPr lang="vi-VN" sz="1100" kern="100">
                            <a:solidFill>
                              <a:schemeClr val="tx2">
                                <a:lumMod val="50000"/>
                              </a:schemeClr>
                            </a:solidFill>
                            <a:effectLst/>
                          </a:endParaRPr>
                        </a:p>
                        <a:p>
                          <a:pPr marL="0" marR="0" algn="ctr">
                            <a:lnSpc>
                              <a:spcPct val="150000"/>
                            </a:lnSpc>
                            <a:spcBef>
                              <a:spcPts val="0"/>
                            </a:spcBef>
                            <a:spcAft>
                              <a:spcPts val="0"/>
                            </a:spcAft>
                          </a:pPr>
                          <a:r>
                            <a:rPr lang="vi-VN" sz="1200" kern="100">
                              <a:solidFill>
                                <a:schemeClr val="tx2">
                                  <a:lumMod val="50000"/>
                                </a:schemeClr>
                              </a:solidFill>
                              <a:effectLst/>
                            </a:rPr>
                            <a:t>Start = 1, S1</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vi-VN" sz="1200" kern="100">
                              <a:solidFill>
                                <a:schemeClr val="tx2">
                                  <a:lumMod val="50000"/>
                                </a:schemeClr>
                              </a:solidFill>
                              <a:effectLst/>
                            </a:rPr>
                            <a:t>, </a:t>
                          </a:r>
                          <a:r>
                            <a:rPr lang="en-US" sz="1200" kern="100">
                              <a:solidFill>
                                <a:schemeClr val="tx2">
                                  <a:lumMod val="50000"/>
                                </a:schemeClr>
                              </a:solidFill>
                              <a:effectLst/>
                            </a:rPr>
                            <a:t>Done</a:t>
                          </a:r>
                          <a:r>
                            <a:rPr lang="vi-VN" sz="1200" kern="100">
                              <a:solidFill>
                                <a:schemeClr val="tx2">
                                  <a:lumMod val="50000"/>
                                </a:schemeClr>
                              </a:solidFill>
                              <a:effectLst/>
                            </a:rPr>
                            <a:t> = 0</a:t>
                          </a:r>
                          <a:endParaRPr lang="vi-VN" sz="1100" kern="100">
                            <a:solidFill>
                              <a:schemeClr val="tx2">
                                <a:lumMod val="50000"/>
                              </a:schemeClr>
                            </a:solidFill>
                            <a:effectLst/>
                          </a:endParaRPr>
                        </a:p>
                        <a:p>
                          <a:pPr marL="0" marR="0" algn="ctr">
                            <a:lnSpc>
                              <a:spcPct val="150000"/>
                            </a:lnSpc>
                            <a:spcBef>
                              <a:spcPts val="0"/>
                            </a:spcBef>
                            <a:spcAft>
                              <a:spcPts val="0"/>
                            </a:spcAft>
                          </a:pPr>
                          <a:r>
                            <a:rPr lang="vi-VN" sz="1200" kern="100">
                              <a:solidFill>
                                <a:schemeClr val="tx2">
                                  <a:lumMod val="50000"/>
                                </a:schemeClr>
                              </a:solidFill>
                              <a:effectLst/>
                            </a:rPr>
                            <a:t>, Outport = 0</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7485046"/>
                      </a:ext>
                    </a:extLst>
                  </a:tr>
                  <a:tr h="258941">
                    <a:tc>
                      <a:txBody>
                        <a:bodyPr/>
                        <a:lstStyle/>
                        <a:p>
                          <a:pPr marL="0" marR="0" algn="ctr">
                            <a:lnSpc>
                              <a:spcPct val="150000"/>
                            </a:lnSpc>
                            <a:spcBef>
                              <a:spcPts val="0"/>
                            </a:spcBef>
                            <a:spcAft>
                              <a:spcPts val="0"/>
                            </a:spcAft>
                          </a:pPr>
                          <a:r>
                            <a:rPr lang="en-US" sz="1200" kern="100">
                              <a:solidFill>
                                <a:schemeClr val="tx2">
                                  <a:lumMod val="50000"/>
                                </a:schemeClr>
                              </a:solidFill>
                              <a:effectLst/>
                            </a:rPr>
                            <a:t>S1</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kern="100">
                              <a:solidFill>
                                <a:schemeClr val="tx2">
                                  <a:lumMod val="50000"/>
                                </a:schemeClr>
                              </a:solidFill>
                              <a:effectLst/>
                            </a:rPr>
                            <a:t>S2</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kern="100">
                              <a:solidFill>
                                <a:schemeClr val="tx2">
                                  <a:lumMod val="50000"/>
                                </a:schemeClr>
                              </a:solidFill>
                              <a:effectLst/>
                            </a:rPr>
                            <a:t>Multipler</a:t>
                          </a:r>
                          <a:r>
                            <a:rPr lang="vi-VN" sz="1200" kern="100">
                              <a:solidFill>
                                <a:schemeClr val="tx2">
                                  <a:lumMod val="50000"/>
                                </a:schemeClr>
                              </a:solidFill>
                              <a:effectLst/>
                            </a:rPr>
                            <a:t> = I</a:t>
                          </a:r>
                          <a:r>
                            <a:rPr lang="en-US" sz="1200" kern="100">
                              <a:solidFill>
                                <a:schemeClr val="tx2">
                                  <a:lumMod val="50000"/>
                                </a:schemeClr>
                              </a:solidFill>
                              <a:effectLst/>
                            </a:rPr>
                            <a:t>m</a:t>
                          </a:r>
                          <a:r>
                            <a:rPr lang="vi-VN" sz="1200" kern="100">
                              <a:solidFill>
                                <a:schemeClr val="tx2">
                                  <a:lumMod val="50000"/>
                                </a:schemeClr>
                              </a:solidFill>
                              <a:effectLst/>
                            </a:rPr>
                            <a:t>port</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74252285"/>
                      </a:ext>
                    </a:extLst>
                  </a:tr>
                  <a:tr h="258941">
                    <a:tc>
                      <a:txBody>
                        <a:bodyPr/>
                        <a:lstStyle/>
                        <a:p>
                          <a:pPr marL="0" marR="0" algn="ctr">
                            <a:lnSpc>
                              <a:spcPct val="150000"/>
                            </a:lnSpc>
                            <a:spcBef>
                              <a:spcPts val="0"/>
                            </a:spcBef>
                            <a:spcAft>
                              <a:spcPts val="0"/>
                            </a:spcAft>
                          </a:pPr>
                          <a:r>
                            <a:rPr lang="en-US" sz="1200" kern="100">
                              <a:solidFill>
                                <a:schemeClr val="tx2">
                                  <a:lumMod val="50000"/>
                                </a:schemeClr>
                              </a:solidFill>
                              <a:effectLst/>
                            </a:rPr>
                            <a:t>S2</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kern="100">
                              <a:solidFill>
                                <a:schemeClr val="tx2">
                                  <a:lumMod val="50000"/>
                                </a:schemeClr>
                              </a:solidFill>
                              <a:effectLst/>
                            </a:rPr>
                            <a:t>S3</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kern="100">
                              <a:solidFill>
                                <a:schemeClr val="tx2">
                                  <a:lumMod val="50000"/>
                                </a:schemeClr>
                              </a:solidFill>
                              <a:effectLst/>
                            </a:rPr>
                            <a:t>Multiplicand</a:t>
                          </a:r>
                          <a:r>
                            <a:rPr lang="vi-VN" sz="1200" kern="100">
                              <a:solidFill>
                                <a:schemeClr val="tx2">
                                  <a:lumMod val="50000"/>
                                </a:schemeClr>
                              </a:solidFill>
                              <a:effectLst/>
                            </a:rPr>
                            <a:t> = I</a:t>
                          </a:r>
                          <a:r>
                            <a:rPr lang="en-US" sz="1200" kern="100">
                              <a:solidFill>
                                <a:schemeClr val="tx2">
                                  <a:lumMod val="50000"/>
                                </a:schemeClr>
                              </a:solidFill>
                              <a:effectLst/>
                            </a:rPr>
                            <a:t>m</a:t>
                          </a:r>
                          <a:r>
                            <a:rPr lang="vi-VN" sz="1200" kern="100">
                              <a:solidFill>
                                <a:schemeClr val="tx2">
                                  <a:lumMod val="50000"/>
                                </a:schemeClr>
                              </a:solidFill>
                              <a:effectLst/>
                            </a:rPr>
                            <a:t>port</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81268371"/>
                      </a:ext>
                    </a:extLst>
                  </a:tr>
                  <a:tr h="258941">
                    <a:tc>
                      <a:txBody>
                        <a:bodyPr/>
                        <a:lstStyle/>
                        <a:p>
                          <a:pPr marL="0" marR="0" algn="ctr">
                            <a:lnSpc>
                              <a:spcPct val="150000"/>
                            </a:lnSpc>
                            <a:spcBef>
                              <a:spcPts val="0"/>
                            </a:spcBef>
                            <a:spcAft>
                              <a:spcPts val="0"/>
                            </a:spcAft>
                          </a:pPr>
                          <a:r>
                            <a:rPr lang="en-US" sz="1200" kern="100">
                              <a:solidFill>
                                <a:schemeClr val="tx2">
                                  <a:lumMod val="50000"/>
                                </a:schemeClr>
                              </a:solidFill>
                              <a:effectLst/>
                            </a:rPr>
                            <a:t>S3</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kern="100">
                              <a:solidFill>
                                <a:schemeClr val="tx2">
                                  <a:lumMod val="50000"/>
                                </a:schemeClr>
                              </a:solidFill>
                              <a:effectLst/>
                            </a:rPr>
                            <a:t>S4</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kern="100">
                              <a:solidFill>
                                <a:schemeClr val="tx2">
                                  <a:lumMod val="50000"/>
                                </a:schemeClr>
                              </a:solidFill>
                              <a:effectLst/>
                            </a:rPr>
                            <a:t>Result</a:t>
                          </a:r>
                          <a:r>
                            <a:rPr lang="vi-VN" sz="1200" kern="100">
                              <a:solidFill>
                                <a:schemeClr val="tx2">
                                  <a:lumMod val="50000"/>
                                </a:schemeClr>
                              </a:solidFill>
                              <a:effectLst/>
                            </a:rPr>
                            <a:t> = 0</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01033963"/>
                      </a:ext>
                    </a:extLst>
                  </a:tr>
                  <a:tr h="258941">
                    <a:tc>
                      <a:txBody>
                        <a:bodyPr/>
                        <a:lstStyle/>
                        <a:p>
                          <a:pPr marL="0" marR="0" algn="ctr">
                            <a:lnSpc>
                              <a:spcPct val="150000"/>
                            </a:lnSpc>
                            <a:spcBef>
                              <a:spcPts val="0"/>
                            </a:spcBef>
                            <a:spcAft>
                              <a:spcPts val="0"/>
                            </a:spcAft>
                          </a:pPr>
                          <a:r>
                            <a:rPr lang="en-US" sz="1200" kern="100">
                              <a:solidFill>
                                <a:schemeClr val="tx2">
                                  <a:lumMod val="50000"/>
                                </a:schemeClr>
                              </a:solidFill>
                              <a:effectLst/>
                            </a:rPr>
                            <a:t>S4</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kern="100">
                              <a:solidFill>
                                <a:schemeClr val="tx2">
                                  <a:lumMod val="50000"/>
                                </a:schemeClr>
                              </a:solidFill>
                              <a:effectLst/>
                            </a:rPr>
                            <a:t>S5</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kern="100">
                              <a:solidFill>
                                <a:schemeClr val="tx2">
                                  <a:lumMod val="50000"/>
                                </a:schemeClr>
                              </a:solidFill>
                              <a:effectLst/>
                            </a:rPr>
                            <a:t>Result</a:t>
                          </a:r>
                          <a:r>
                            <a:rPr lang="vi-VN" sz="1200" kern="100">
                              <a:solidFill>
                                <a:schemeClr val="tx2">
                                  <a:lumMod val="50000"/>
                                </a:schemeClr>
                              </a:solidFill>
                              <a:effectLst/>
                            </a:rPr>
                            <a:t> = Result + Multiplicand</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57881696"/>
                      </a:ext>
                    </a:extLst>
                  </a:tr>
                  <a:tr h="258941">
                    <a:tc>
                      <a:txBody>
                        <a:bodyPr/>
                        <a:lstStyle/>
                        <a:p>
                          <a:pPr marL="0" marR="0" algn="ctr">
                            <a:lnSpc>
                              <a:spcPct val="150000"/>
                            </a:lnSpc>
                            <a:spcBef>
                              <a:spcPts val="0"/>
                            </a:spcBef>
                            <a:spcAft>
                              <a:spcPts val="0"/>
                            </a:spcAft>
                          </a:pPr>
                          <a:r>
                            <a:rPr lang="en-US" sz="1200" kern="100">
                              <a:solidFill>
                                <a:schemeClr val="tx2">
                                  <a:lumMod val="50000"/>
                                </a:schemeClr>
                              </a:solidFill>
                              <a:effectLst/>
                            </a:rPr>
                            <a:t>S5</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kern="100">
                              <a:solidFill>
                                <a:schemeClr val="tx2">
                                  <a:lumMod val="50000"/>
                                </a:schemeClr>
                              </a:solidFill>
                              <a:effectLst/>
                            </a:rPr>
                            <a:t>S6</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kern="100">
                              <a:solidFill>
                                <a:schemeClr val="tx2">
                                  <a:lumMod val="50000"/>
                                </a:schemeClr>
                              </a:solidFill>
                              <a:effectLst/>
                            </a:rPr>
                            <a:t>Multiplicand </a:t>
                          </a:r>
                          <a:r>
                            <a:rPr lang="vi-VN" sz="1200" kern="100">
                              <a:solidFill>
                                <a:schemeClr val="tx2">
                                  <a:lumMod val="50000"/>
                                </a:schemeClr>
                              </a:solidFill>
                              <a:effectLst/>
                            </a:rPr>
                            <a:t> &lt;&lt; 1</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14651698"/>
                      </a:ext>
                    </a:extLst>
                  </a:tr>
                  <a:tr h="554326">
                    <a:tc>
                      <a:txBody>
                        <a:bodyPr/>
                        <a:lstStyle/>
                        <a:p>
                          <a:pPr marL="0" marR="0" algn="ctr">
                            <a:lnSpc>
                              <a:spcPct val="150000"/>
                            </a:lnSpc>
                            <a:spcBef>
                              <a:spcPts val="0"/>
                            </a:spcBef>
                            <a:spcAft>
                              <a:spcPts val="0"/>
                            </a:spcAft>
                          </a:pPr>
                          <a:r>
                            <a:rPr lang="en-US" sz="1200" kern="100">
                              <a:solidFill>
                                <a:schemeClr val="tx2">
                                  <a:lumMod val="50000"/>
                                </a:schemeClr>
                              </a:solidFill>
                              <a:effectLst/>
                            </a:rPr>
                            <a:t>S6</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endParaRPr lang="vi-VN"/>
                        </a:p>
                      </a:txBody>
                      <a:tcPr marL="68580" marR="68580" marT="0" marB="0" anchor="ctr">
                        <a:blipFill>
                          <a:blip r:embed="rId2"/>
                          <a:stretch>
                            <a:fillRect l="-95261" t="-493407" r="-101185" b="-113187"/>
                          </a:stretch>
                        </a:blipFill>
                      </a:tcPr>
                    </a:tc>
                    <a:tc>
                      <a:txBody>
                        <a:bodyPr/>
                        <a:lstStyle/>
                        <a:p>
                          <a:pPr marL="0" marR="0" algn="ctr">
                            <a:lnSpc>
                              <a:spcPct val="150000"/>
                            </a:lnSpc>
                            <a:spcBef>
                              <a:spcPts val="0"/>
                            </a:spcBef>
                            <a:spcAft>
                              <a:spcPts val="0"/>
                            </a:spcAft>
                          </a:pPr>
                          <a:r>
                            <a:rPr lang="en-US" sz="1200" kern="100">
                              <a:solidFill>
                                <a:schemeClr val="tx2">
                                  <a:lumMod val="50000"/>
                                </a:schemeClr>
                              </a:solidFill>
                              <a:effectLst/>
                            </a:rPr>
                            <a:t>Multipler</a:t>
                          </a:r>
                          <a:r>
                            <a:rPr lang="vi-VN" sz="1200" kern="100">
                              <a:solidFill>
                                <a:schemeClr val="tx2">
                                  <a:lumMod val="50000"/>
                                </a:schemeClr>
                              </a:solidFill>
                              <a:effectLst/>
                            </a:rPr>
                            <a:t> &gt;&gt; 1</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29922923"/>
                      </a:ext>
                    </a:extLst>
                  </a:tr>
                  <a:tr h="554326">
                    <a:tc>
                      <a:txBody>
                        <a:bodyPr/>
                        <a:lstStyle/>
                        <a:p>
                          <a:pPr marL="0" marR="0" algn="ctr">
                            <a:lnSpc>
                              <a:spcPct val="150000"/>
                            </a:lnSpc>
                            <a:spcBef>
                              <a:spcPts val="0"/>
                            </a:spcBef>
                            <a:spcAft>
                              <a:spcPts val="0"/>
                            </a:spcAft>
                          </a:pPr>
                          <a:r>
                            <a:rPr lang="en-US" sz="1200" kern="100">
                              <a:solidFill>
                                <a:schemeClr val="tx2">
                                  <a:lumMod val="50000"/>
                                </a:schemeClr>
                              </a:solidFill>
                              <a:effectLst/>
                            </a:rPr>
                            <a:t>S7</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kern="100">
                              <a:solidFill>
                                <a:schemeClr val="tx2">
                                  <a:lumMod val="50000"/>
                                </a:schemeClr>
                              </a:solidFill>
                              <a:effectLst/>
                            </a:rPr>
                            <a:t>S0</a:t>
                          </a:r>
                          <a:endParaRPr lang="vi-VN" sz="1100" kern="10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vi-VN" sz="1200" kern="100" dirty="0">
                              <a:solidFill>
                                <a:schemeClr val="tx2">
                                  <a:lumMod val="50000"/>
                                </a:schemeClr>
                              </a:solidFill>
                              <a:effectLst/>
                            </a:rPr>
                            <a:t>, </a:t>
                          </a:r>
                          <a:r>
                            <a:rPr lang="vi-VN" sz="1200" kern="100" dirty="0" err="1">
                              <a:solidFill>
                                <a:schemeClr val="tx2">
                                  <a:lumMod val="50000"/>
                                </a:schemeClr>
                              </a:solidFill>
                              <a:effectLst/>
                            </a:rPr>
                            <a:t>Done</a:t>
                          </a:r>
                          <a:r>
                            <a:rPr lang="vi-VN" sz="1200" kern="100" dirty="0">
                              <a:solidFill>
                                <a:schemeClr val="tx2">
                                  <a:lumMod val="50000"/>
                                </a:schemeClr>
                              </a:solidFill>
                              <a:effectLst/>
                            </a:rPr>
                            <a:t> = 1</a:t>
                          </a:r>
                          <a:endParaRPr lang="vi-VN" sz="1100" kern="100" dirty="0">
                            <a:solidFill>
                              <a:schemeClr val="tx2">
                                <a:lumMod val="50000"/>
                              </a:schemeClr>
                            </a:solidFill>
                            <a:effectLst/>
                          </a:endParaRPr>
                        </a:p>
                        <a:p>
                          <a:pPr marL="0" marR="0" algn="ctr">
                            <a:lnSpc>
                              <a:spcPct val="150000"/>
                            </a:lnSpc>
                            <a:spcBef>
                              <a:spcPts val="0"/>
                            </a:spcBef>
                            <a:spcAft>
                              <a:spcPts val="0"/>
                            </a:spcAft>
                          </a:pPr>
                          <a:r>
                            <a:rPr lang="vi-VN" sz="1200" kern="100" dirty="0">
                              <a:solidFill>
                                <a:schemeClr val="tx2">
                                  <a:lumMod val="50000"/>
                                </a:schemeClr>
                              </a:solidFill>
                              <a:effectLst/>
                            </a:rPr>
                            <a:t>, </a:t>
                          </a:r>
                          <a:r>
                            <a:rPr lang="vi-VN" sz="1200" kern="100" dirty="0" err="1">
                              <a:solidFill>
                                <a:schemeClr val="tx2">
                                  <a:lumMod val="50000"/>
                                </a:schemeClr>
                              </a:solidFill>
                              <a:effectLst/>
                            </a:rPr>
                            <a:t>Outport</a:t>
                          </a:r>
                          <a:r>
                            <a:rPr lang="vi-VN" sz="1200" kern="100" dirty="0">
                              <a:solidFill>
                                <a:schemeClr val="tx2">
                                  <a:lumMod val="50000"/>
                                </a:schemeClr>
                              </a:solidFill>
                              <a:effectLst/>
                            </a:rPr>
                            <a:t> = </a:t>
                          </a:r>
                          <a:r>
                            <a:rPr lang="vi-VN" sz="1200" kern="100" dirty="0" err="1">
                              <a:solidFill>
                                <a:schemeClr val="tx2">
                                  <a:lumMod val="50000"/>
                                </a:schemeClr>
                              </a:solidFill>
                              <a:effectLst/>
                            </a:rPr>
                            <a:t>Result</a:t>
                          </a:r>
                          <a:endParaRPr lang="vi-VN" sz="1100" kern="100" dirty="0">
                            <a:solidFill>
                              <a:schemeClr val="tx2">
                                <a:lumMod val="50000"/>
                              </a:schemeClr>
                            </a:solidFill>
                            <a:effectLst/>
                            <a:latin typeface="Arial" panose="020B0604020202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04318159"/>
                      </a:ext>
                    </a:extLst>
                  </a:tr>
                </a:tbl>
              </a:graphicData>
            </a:graphic>
          </p:graphicFrame>
        </mc:Fallback>
      </mc:AlternateContent>
    </p:spTree>
    <p:extLst>
      <p:ext uri="{BB962C8B-B14F-4D97-AF65-F5344CB8AC3E}">
        <p14:creationId xmlns:p14="http://schemas.microsoft.com/office/powerpoint/2010/main" val="2236539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2A21F0F-12E1-2846-D090-21EF11418726}"/>
              </a:ext>
            </a:extLst>
          </p:cNvPr>
          <p:cNvSpPr>
            <a:spLocks noGrp="1"/>
          </p:cNvSpPr>
          <p:nvPr>
            <p:ph type="ctrTitle"/>
          </p:nvPr>
        </p:nvSpPr>
        <p:spPr>
          <a:xfrm flipH="1">
            <a:off x="657660" y="230814"/>
            <a:ext cx="8394900" cy="843605"/>
          </a:xfrm>
        </p:spPr>
        <p:txBody>
          <a:bodyPr/>
          <a:lstStyle/>
          <a:p>
            <a:r>
              <a:rPr lang="vi-VN" sz="4800" b="1" dirty="0" err="1">
                <a:solidFill>
                  <a:schemeClr val="bg2"/>
                </a:solidFill>
                <a:latin typeface="Sitka Text Semibold" pitchFamily="2" charset="0"/>
              </a:rPr>
              <a:t>Normalizer</a:t>
            </a:r>
            <a:endParaRPr lang="vi-VN" sz="4800" b="1" dirty="0">
              <a:solidFill>
                <a:schemeClr val="bg2"/>
              </a:solidFill>
              <a:latin typeface="Sitka Text Semibold" pitchFamily="2" charset="0"/>
            </a:endParaRPr>
          </a:p>
        </p:txBody>
      </p:sp>
      <p:pic>
        <p:nvPicPr>
          <p:cNvPr id="4" name="Hình ảnh 3" descr="Ảnh có chứa văn bản, biểu đồ, hàng, số&#10;&#10;Mô tả được tạo tự động">
            <a:extLst>
              <a:ext uri="{FF2B5EF4-FFF2-40B4-BE49-F238E27FC236}">
                <a16:creationId xmlns:a16="http://schemas.microsoft.com/office/drawing/2014/main" id="{5AD1284E-94FB-65ED-8C0F-5A6EF4987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455" y="1171325"/>
            <a:ext cx="7951090" cy="3070860"/>
          </a:xfrm>
          <a:prstGeom prst="rect">
            <a:avLst/>
          </a:prstGeom>
        </p:spPr>
      </p:pic>
    </p:spTree>
    <p:extLst>
      <p:ext uri="{BB962C8B-B14F-4D97-AF65-F5344CB8AC3E}">
        <p14:creationId xmlns:p14="http://schemas.microsoft.com/office/powerpoint/2010/main" val="184989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385"/>
        <p:cNvGrpSpPr/>
        <p:nvPr/>
      </p:nvGrpSpPr>
      <p:grpSpPr>
        <a:xfrm>
          <a:off x="0" y="0"/>
          <a:ext cx="0" cy="0"/>
          <a:chOff x="0" y="0"/>
          <a:chExt cx="0" cy="0"/>
        </a:xfrm>
      </p:grpSpPr>
      <p:sp>
        <p:nvSpPr>
          <p:cNvPr id="386" name="Google Shape;386;p52"/>
          <p:cNvSpPr txBox="1">
            <a:spLocks noGrp="1"/>
          </p:cNvSpPr>
          <p:nvPr>
            <p:ph type="ctrTitle"/>
          </p:nvPr>
        </p:nvSpPr>
        <p:spPr>
          <a:xfrm>
            <a:off x="1250675" y="1851425"/>
            <a:ext cx="6658800" cy="6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DIVISION</a:t>
            </a:r>
            <a:endParaRPr dirty="0"/>
          </a:p>
        </p:txBody>
      </p:sp>
      <p:sp>
        <p:nvSpPr>
          <p:cNvPr id="387" name="Google Shape;387;p52"/>
          <p:cNvSpPr txBox="1">
            <a:spLocks noGrp="1"/>
          </p:cNvSpPr>
          <p:nvPr>
            <p:ph type="subTitle" idx="1"/>
          </p:nvPr>
        </p:nvSpPr>
        <p:spPr>
          <a:xfrm>
            <a:off x="3114750" y="2640474"/>
            <a:ext cx="2930700" cy="1372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i="1" dirty="0"/>
              <a:t>Performing division is a difficult task as we have seen in case of fixed point arithmetic also. Divider architectures are complex to implement. Floating point division is nothing but a fixed point division with some extra </a:t>
            </a:r>
            <a:r>
              <a:rPr lang="en-US" i="1" dirty="0" err="1"/>
              <a:t>hardwares</a:t>
            </a:r>
            <a:r>
              <a:rPr lang="en-US" i="1" dirty="0"/>
              <a:t> to take care for the exponents. This extra </a:t>
            </a:r>
            <a:r>
              <a:rPr lang="en-US" i="1" dirty="0" err="1"/>
              <a:t>hardwares</a:t>
            </a:r>
            <a:r>
              <a:rPr lang="en-US" i="1" dirty="0"/>
              <a:t> make the divider circuit more complex. </a:t>
            </a:r>
            <a:endParaRPr i="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5">
                <a:extLst>
                  <a:ext uri="{FF2B5EF4-FFF2-40B4-BE49-F238E27FC236}">
                    <a16:creationId xmlns:a16="http://schemas.microsoft.com/office/drawing/2014/main" id="{91740275-E447-258A-860A-822DC2CE37D2}"/>
                  </a:ext>
                </a:extLst>
              </p:cNvPr>
              <p:cNvSpPr>
                <a:spLocks noGrp="1"/>
              </p:cNvSpPr>
              <p:nvPr>
                <p:ph type="ctrTitle"/>
              </p:nvPr>
            </p:nvSpPr>
            <p:spPr>
              <a:xfrm flipH="1">
                <a:off x="619676" y="544106"/>
                <a:ext cx="7904648" cy="1344890"/>
              </a:xfrm>
            </p:spPr>
            <p:txBody>
              <a:bodyPr/>
              <a:lstStyle/>
              <a:p>
                <a:pPr algn="ctr">
                  <a:lnSpc>
                    <a:spcPct val="150000"/>
                  </a:lnSpc>
                  <a:spcAft>
                    <a:spcPts val="800"/>
                  </a:spcAft>
                </a:pPr>
                <a14:m>
                  <m:oMath xmlns:m="http://schemas.openxmlformats.org/officeDocument/2006/math">
                    <m:f>
                      <m:fPr>
                        <m:ctrlPr>
                          <a:rPr lang="vi-VN" sz="2400" b="1" i="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ctrlPr>
                      </m:fPr>
                      <m:num>
                        <m:sSub>
                          <m:sSubPr>
                            <m:ctrlPr>
                              <a:rPr lang="vi-VN" sz="2400" b="1" i="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ctrlPr>
                          </m:sSubPr>
                          <m:e>
                            <m:r>
                              <a:rPr lang="vi-VN" sz="2400" b="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t>𝑺</m:t>
                            </m:r>
                          </m:e>
                          <m:sub>
                            <m:r>
                              <a:rPr lang="vi-VN" sz="2400" b="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t>𝒂</m:t>
                            </m:r>
                            <m:r>
                              <a:rPr lang="vi-VN" sz="2400" b="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t> </m:t>
                            </m:r>
                          </m:sub>
                        </m:sSub>
                        <m:r>
                          <a:rPr lang="vi-VN" sz="2400" b="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t>.</m:t>
                        </m:r>
                        <m:sSub>
                          <m:sSubPr>
                            <m:ctrlPr>
                              <a:rPr lang="vi-VN" sz="2400" b="1" i="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ctrlPr>
                          </m:sSubPr>
                          <m:e>
                            <m:r>
                              <a:rPr lang="vi-VN" sz="2400" b="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t>𝑴</m:t>
                            </m:r>
                          </m:e>
                          <m:sub>
                            <m:r>
                              <a:rPr lang="vi-VN" sz="2400" b="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t>𝒂</m:t>
                            </m:r>
                          </m:sub>
                        </m:sSub>
                        <m:r>
                          <a:rPr lang="vi-VN" sz="2400" b="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t>.</m:t>
                        </m:r>
                        <m:sSup>
                          <m:sSupPr>
                            <m:ctrlPr>
                              <a:rPr lang="vi-VN" sz="2400" b="1" i="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ctrlPr>
                          </m:sSupPr>
                          <m:e>
                            <m:r>
                              <a:rPr lang="vi-VN" sz="2400" b="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t>𝟐</m:t>
                            </m:r>
                          </m:e>
                          <m:sup>
                            <m:sSub>
                              <m:sSubPr>
                                <m:ctrlPr>
                                  <a:rPr lang="vi-VN" sz="2400" b="1" i="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ctrlPr>
                              </m:sSubPr>
                              <m:e>
                                <m:r>
                                  <a:rPr lang="vi-VN" sz="2400" b="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t>𝑬</m:t>
                                </m:r>
                              </m:e>
                              <m:sub>
                                <m:r>
                                  <a:rPr lang="vi-VN" sz="2400" b="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t>𝒂</m:t>
                                </m:r>
                              </m:sub>
                            </m:sSub>
                          </m:sup>
                        </m:sSup>
                      </m:num>
                      <m:den>
                        <m:sSub>
                          <m:sSubPr>
                            <m:ctrlPr>
                              <a:rPr lang="vi-VN" sz="2400" b="1" i="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ctrlPr>
                          </m:sSubPr>
                          <m:e>
                            <m:r>
                              <a:rPr lang="vi-VN" sz="2400" b="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t>𝑺</m:t>
                            </m:r>
                          </m:e>
                          <m:sub>
                            <m:r>
                              <a:rPr lang="vi-VN" sz="2400" b="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t>𝒃</m:t>
                            </m:r>
                            <m:r>
                              <a:rPr lang="vi-VN" sz="2400" b="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t> </m:t>
                            </m:r>
                          </m:sub>
                        </m:sSub>
                        <m:r>
                          <a:rPr lang="vi-VN" sz="2400" b="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t>.</m:t>
                        </m:r>
                        <m:sSub>
                          <m:sSubPr>
                            <m:ctrlPr>
                              <a:rPr lang="vi-VN" sz="2400" b="1" i="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ctrlPr>
                          </m:sSubPr>
                          <m:e>
                            <m:r>
                              <a:rPr lang="vi-VN" sz="2400" b="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t>𝑴</m:t>
                            </m:r>
                          </m:e>
                          <m:sub>
                            <m:r>
                              <a:rPr lang="vi-VN" sz="2400" b="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t>𝒃</m:t>
                            </m:r>
                          </m:sub>
                        </m:sSub>
                        <m:r>
                          <a:rPr lang="vi-VN" sz="2400" b="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t>.</m:t>
                        </m:r>
                        <m:sSup>
                          <m:sSupPr>
                            <m:ctrlPr>
                              <a:rPr lang="vi-VN" sz="2400" b="1" i="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ctrlPr>
                          </m:sSupPr>
                          <m:e>
                            <m:r>
                              <a:rPr lang="vi-VN" sz="2400" b="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t>𝟐</m:t>
                            </m:r>
                          </m:e>
                          <m:sup>
                            <m:sSub>
                              <m:sSubPr>
                                <m:ctrlPr>
                                  <a:rPr lang="vi-VN" sz="2400" b="1" i="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ctrlPr>
                              </m:sSubPr>
                              <m:e>
                                <m:r>
                                  <a:rPr lang="vi-VN" sz="2400" b="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t>𝑬</m:t>
                                </m:r>
                              </m:e>
                              <m:sub>
                                <m:r>
                                  <a:rPr lang="vi-VN" sz="2400" b="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t>𝒃</m:t>
                                </m:r>
                              </m:sub>
                            </m:sSub>
                          </m:sup>
                        </m:sSup>
                      </m:den>
                    </m:f>
                  </m:oMath>
                </a14:m>
                <a:r>
                  <a:rPr lang="vi-VN" sz="2400" b="1" kern="100" dirty="0">
                    <a:solidFill>
                      <a:srgbClr val="4DC4A7"/>
                    </a:solidFill>
                    <a:latin typeface="+mj-lt"/>
                    <a:ea typeface="DengXian" panose="02010600030101010101" pitchFamily="2" charset="-122"/>
                    <a:cs typeface="Times New Roman" panose="02020603050405020304" pitchFamily="18" charset="0"/>
                  </a:rPr>
                  <a:t> = (Sa </a:t>
                </a:r>
                <a14:m>
                  <m:oMath xmlns:m="http://schemas.openxmlformats.org/officeDocument/2006/math">
                    <m:r>
                      <a:rPr lang="vi-VN" sz="2400" b="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t>⊕</m:t>
                    </m:r>
                  </m:oMath>
                </a14:m>
                <a:r>
                  <a:rPr lang="vi-VN" sz="2400" b="1" kern="100" dirty="0">
                    <a:solidFill>
                      <a:srgbClr val="4DC4A7"/>
                    </a:solidFill>
                    <a:latin typeface="+mj-lt"/>
                    <a:ea typeface="DengXian" panose="02010600030101010101" pitchFamily="2" charset="-122"/>
                    <a:cs typeface="Times New Roman" panose="02020603050405020304" pitchFamily="18" charset="0"/>
                  </a:rPr>
                  <a:t> </a:t>
                </a:r>
                <a:r>
                  <a:rPr lang="vi-VN" sz="2400" b="1" kern="100" dirty="0" err="1">
                    <a:solidFill>
                      <a:srgbClr val="4DC4A7"/>
                    </a:solidFill>
                    <a:latin typeface="+mj-lt"/>
                    <a:ea typeface="DengXian" panose="02010600030101010101" pitchFamily="2" charset="-122"/>
                    <a:cs typeface="Times New Roman" panose="02020603050405020304" pitchFamily="18" charset="0"/>
                  </a:rPr>
                  <a:t>Sb</a:t>
                </a:r>
                <a:r>
                  <a:rPr lang="vi-VN" sz="2400" b="1" kern="100" dirty="0">
                    <a:solidFill>
                      <a:srgbClr val="4DC4A7"/>
                    </a:solidFill>
                    <a:latin typeface="+mj-lt"/>
                    <a:ea typeface="DengXian" panose="02010600030101010101" pitchFamily="2" charset="-122"/>
                    <a:cs typeface="Times New Roman" panose="02020603050405020304" pitchFamily="18" charset="0"/>
                  </a:rPr>
                  <a:t>) . (</a:t>
                </a:r>
                <a14:m>
                  <m:oMath xmlns:m="http://schemas.openxmlformats.org/officeDocument/2006/math">
                    <m:f>
                      <m:fPr>
                        <m:ctrlPr>
                          <a:rPr lang="vi-VN" sz="2400" b="1" i="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ctrlPr>
                      </m:fPr>
                      <m:num>
                        <m:sSub>
                          <m:sSubPr>
                            <m:ctrlPr>
                              <a:rPr lang="vi-VN" sz="2400" b="1" i="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ctrlPr>
                          </m:sSubPr>
                          <m:e>
                            <m:r>
                              <a:rPr lang="vi-VN" sz="2400" b="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t>𝑴</m:t>
                            </m:r>
                          </m:e>
                          <m:sub>
                            <m:r>
                              <a:rPr lang="vi-VN" sz="2400" b="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t>𝒂</m:t>
                            </m:r>
                          </m:sub>
                        </m:sSub>
                      </m:num>
                      <m:den>
                        <m:sSub>
                          <m:sSubPr>
                            <m:ctrlPr>
                              <a:rPr lang="vi-VN" sz="2400" b="1" i="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ctrlPr>
                          </m:sSubPr>
                          <m:e>
                            <m:r>
                              <a:rPr lang="vi-VN" sz="2400" b="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t>𝑴</m:t>
                            </m:r>
                          </m:e>
                          <m:sub>
                            <m:r>
                              <a:rPr lang="vi-VN" sz="2400" b="1" kern="100">
                                <a:solidFill>
                                  <a:srgbClr val="4DC4A7"/>
                                </a:solidFill>
                                <a:latin typeface="Cambria Math" panose="02040503050406030204" pitchFamily="18" charset="0"/>
                                <a:ea typeface="DengXian" panose="02010600030101010101" pitchFamily="2" charset="-122"/>
                                <a:cs typeface="Times New Roman" panose="02020603050405020304" pitchFamily="18" charset="0"/>
                              </a:rPr>
                              <m:t>𝒃</m:t>
                            </m:r>
                          </m:sub>
                        </m:sSub>
                      </m:den>
                    </m:f>
                  </m:oMath>
                </a14:m>
                <a:r>
                  <a:rPr lang="vi-VN" sz="2400" b="1" kern="100" dirty="0">
                    <a:solidFill>
                      <a:srgbClr val="4DC4A7"/>
                    </a:solidFill>
                    <a:latin typeface="+mj-lt"/>
                    <a:ea typeface="DengXian" panose="02010600030101010101" pitchFamily="2" charset="-122"/>
                    <a:cs typeface="Times New Roman" panose="02020603050405020304" pitchFamily="18" charset="0"/>
                  </a:rPr>
                  <a:t>). (2(</a:t>
                </a:r>
                <a:r>
                  <a:rPr lang="vi-VN" sz="2400" b="1" kern="100" dirty="0" err="1">
                    <a:solidFill>
                      <a:srgbClr val="4DC4A7"/>
                    </a:solidFill>
                    <a:latin typeface="+mj-lt"/>
                    <a:ea typeface="DengXian" panose="02010600030101010101" pitchFamily="2" charset="-122"/>
                    <a:cs typeface="Times New Roman" panose="02020603050405020304" pitchFamily="18" charset="0"/>
                  </a:rPr>
                  <a:t>Ea-Eb</a:t>
                </a:r>
                <a:r>
                  <a:rPr lang="vi-VN" sz="2400" b="1" kern="100" dirty="0">
                    <a:solidFill>
                      <a:srgbClr val="4DC4A7"/>
                    </a:solidFill>
                    <a:latin typeface="+mj-lt"/>
                    <a:ea typeface="DengXian" panose="02010600030101010101" pitchFamily="2" charset="-122"/>
                    <a:cs typeface="Times New Roman" panose="02020603050405020304" pitchFamily="18" charset="0"/>
                  </a:rPr>
                  <a:t>) + </a:t>
                </a:r>
                <a:r>
                  <a:rPr lang="vi-VN" sz="2400" b="1" kern="100" dirty="0" err="1">
                    <a:solidFill>
                      <a:srgbClr val="4DC4A7"/>
                    </a:solidFill>
                    <a:latin typeface="+mj-lt"/>
                    <a:ea typeface="DengXian" panose="02010600030101010101" pitchFamily="2" charset="-122"/>
                    <a:cs typeface="Times New Roman" panose="02020603050405020304" pitchFamily="18" charset="0"/>
                  </a:rPr>
                  <a:t>bias</a:t>
                </a:r>
                <a:r>
                  <a:rPr lang="vi-VN" sz="2400" b="1" kern="100" dirty="0">
                    <a:solidFill>
                      <a:srgbClr val="4DC4A7"/>
                    </a:solidFill>
                    <a:latin typeface="+mj-lt"/>
                    <a:ea typeface="DengXian" panose="02010600030101010101" pitchFamily="2" charset="-122"/>
                    <a:cs typeface="Times New Roman" panose="02020603050405020304" pitchFamily="18" charset="0"/>
                  </a:rPr>
                  <a:t> )</a:t>
                </a:r>
                <a:br>
                  <a:rPr lang="vi-VN" sz="1600" kern="100" dirty="0">
                    <a:latin typeface="+mj-lt"/>
                    <a:ea typeface="DengXian" panose="02010600030101010101" pitchFamily="2" charset="-122"/>
                    <a:cs typeface="Times New Roman" panose="02020603050405020304" pitchFamily="18" charset="0"/>
                  </a:rPr>
                </a:br>
                <a:br>
                  <a:rPr lang="vi-VN" sz="2400" kern="100" dirty="0">
                    <a:solidFill>
                      <a:srgbClr val="4DC4A7"/>
                    </a:solidFill>
                    <a:effectLst/>
                    <a:latin typeface="+mj-lt"/>
                    <a:ea typeface="DengXian" panose="02010600030101010101" pitchFamily="2" charset="-122"/>
                    <a:cs typeface="Times New Roman" panose="02020603050405020304" pitchFamily="18" charset="0"/>
                  </a:rPr>
                </a:br>
                <a:endParaRPr lang="en-US" sz="2400" dirty="0">
                  <a:solidFill>
                    <a:srgbClr val="4DC4A7"/>
                  </a:solidFill>
                  <a:latin typeface="+mj-lt"/>
                </a:endParaRPr>
              </a:p>
            </p:txBody>
          </p:sp>
        </mc:Choice>
        <mc:Fallback xmlns="">
          <p:sp>
            <p:nvSpPr>
              <p:cNvPr id="4" name="Title 5">
                <a:extLst>
                  <a:ext uri="{FF2B5EF4-FFF2-40B4-BE49-F238E27FC236}">
                    <a16:creationId xmlns:a16="http://schemas.microsoft.com/office/drawing/2014/main" id="{91740275-E447-258A-860A-822DC2CE37D2}"/>
                  </a:ext>
                </a:extLst>
              </p:cNvPr>
              <p:cNvSpPr>
                <a:spLocks noGrp="1" noRot="1" noChangeAspect="1" noMove="1" noResize="1" noEditPoints="1" noAdjustHandles="1" noChangeArrowheads="1" noChangeShapeType="1" noTextEdit="1"/>
              </p:cNvSpPr>
              <p:nvPr>
                <p:ph type="ctrTitle"/>
              </p:nvPr>
            </p:nvSpPr>
            <p:spPr>
              <a:xfrm flipH="1">
                <a:off x="619676" y="544106"/>
                <a:ext cx="7904648" cy="1344890"/>
              </a:xfrm>
              <a:blipFill>
                <a:blip r:embed="rId3"/>
                <a:stretch>
                  <a:fillRect/>
                </a:stretch>
              </a:blipFill>
            </p:spPr>
            <p:txBody>
              <a:bodyPr/>
              <a:lstStyle/>
              <a:p>
                <a:r>
                  <a:rPr lang="vi-VN">
                    <a:noFill/>
                  </a:rPr>
                  <a:t> </a:t>
                </a:r>
              </a:p>
            </p:txBody>
          </p:sp>
        </mc:Fallback>
      </mc:AlternateContent>
      <p:sp>
        <p:nvSpPr>
          <p:cNvPr id="9" name="Hộp Văn bản 8">
            <a:extLst>
              <a:ext uri="{FF2B5EF4-FFF2-40B4-BE49-F238E27FC236}">
                <a16:creationId xmlns:a16="http://schemas.microsoft.com/office/drawing/2014/main" id="{0FB16D02-83BB-BFDB-E212-48F5CC52F8C7}"/>
              </a:ext>
            </a:extLst>
          </p:cNvPr>
          <p:cNvSpPr txBox="1"/>
          <p:nvPr/>
        </p:nvSpPr>
        <p:spPr>
          <a:xfrm>
            <a:off x="619676" y="1711486"/>
            <a:ext cx="6529269" cy="2179892"/>
          </a:xfrm>
          <a:prstGeom prst="rect">
            <a:avLst/>
          </a:prstGeom>
          <a:noFill/>
        </p:spPr>
        <p:txBody>
          <a:bodyPr wrap="square">
            <a:spAutoFit/>
          </a:bodyPr>
          <a:lstStyle/>
          <a:p>
            <a:pPr marL="457200" marR="0" lvl="0" indent="-342900" algn="l" defTabSz="914400" rtl="0" eaLnBrk="1" fontAlgn="auto" latinLnBrk="0" hangingPunct="1">
              <a:lnSpc>
                <a:spcPct val="200000"/>
              </a:lnSpc>
              <a:spcBef>
                <a:spcPts val="0"/>
              </a:spcBef>
              <a:spcAft>
                <a:spcPts val="0"/>
              </a:spcAft>
              <a:buClr>
                <a:srgbClr val="FFFFFF"/>
              </a:buClr>
              <a:buSzPts val="1200"/>
              <a:buFont typeface="Roboto Condensed Light"/>
              <a:buNone/>
              <a:tabLst/>
              <a:defRPr/>
            </a:pPr>
            <a:r>
              <a:rPr kumimoji="0" lang="vi-VN" sz="1400" b="0" i="0" u="none" strike="noStrike" kern="0" cap="none" spc="0" normalizeH="0" baseline="0" noProof="0" dirty="0">
                <a:ln>
                  <a:noFill/>
                </a:ln>
                <a:solidFill>
                  <a:srgbClr val="FFFFFF"/>
                </a:solidFill>
                <a:effectLst/>
                <a:uLnTx/>
                <a:uFillTx/>
                <a:latin typeface="+mn-lt"/>
                <a:ea typeface="Roboto Condensed Light"/>
                <a:cs typeface="Roboto Condensed Light"/>
                <a:sym typeface="Roboto Condensed Light"/>
              </a:rPr>
              <a:t>̶	Trích xuất dấu của kết quả từ hai </a:t>
            </a:r>
            <a:r>
              <a:rPr kumimoji="0" lang="vi-VN" sz="1400" b="0" i="0" u="none" strike="noStrike" kern="0" cap="none" spc="0" normalizeH="0" baseline="0" noProof="0" dirty="0" err="1">
                <a:ln>
                  <a:noFill/>
                </a:ln>
                <a:solidFill>
                  <a:srgbClr val="FFFFFF"/>
                </a:solidFill>
                <a:effectLst/>
                <a:uLnTx/>
                <a:uFillTx/>
                <a:latin typeface="+mn-lt"/>
                <a:ea typeface="Roboto Condensed Light"/>
                <a:cs typeface="Roboto Condensed Light"/>
                <a:sym typeface="Roboto Condensed Light"/>
              </a:rPr>
              <a:t>bit</a:t>
            </a:r>
            <a:r>
              <a:rPr kumimoji="0" lang="vi-VN" sz="1400" b="0" i="0" u="none" strike="noStrike" kern="0" cap="none" spc="0" normalizeH="0" baseline="0" noProof="0" dirty="0">
                <a:ln>
                  <a:noFill/>
                </a:ln>
                <a:solidFill>
                  <a:srgbClr val="FFFFFF"/>
                </a:solidFill>
                <a:effectLst/>
                <a:uLnTx/>
                <a:uFillTx/>
                <a:latin typeface="+mn-lt"/>
                <a:ea typeface="Roboto Condensed Light"/>
                <a:cs typeface="Roboto Condensed Light"/>
                <a:sym typeface="Roboto Condensed Light"/>
              </a:rPr>
              <a:t> dấu.</a:t>
            </a:r>
          </a:p>
          <a:p>
            <a:pPr marL="457200" marR="0" lvl="0" indent="-342900" algn="l" defTabSz="914400" rtl="0" eaLnBrk="1" fontAlgn="auto" latinLnBrk="0" hangingPunct="1">
              <a:lnSpc>
                <a:spcPct val="200000"/>
              </a:lnSpc>
              <a:spcBef>
                <a:spcPts val="0"/>
              </a:spcBef>
              <a:spcAft>
                <a:spcPts val="0"/>
              </a:spcAft>
              <a:buClr>
                <a:srgbClr val="FFFFFF"/>
              </a:buClr>
              <a:buSzPts val="1200"/>
              <a:buFont typeface="Roboto Condensed Light"/>
              <a:buNone/>
              <a:tabLst/>
              <a:defRPr/>
            </a:pPr>
            <a:r>
              <a:rPr kumimoji="0" lang="vi-VN" sz="1400" b="0" i="0" u="none" strike="noStrike" kern="0" cap="none" spc="0" normalizeH="0" baseline="0" noProof="0" dirty="0">
                <a:ln>
                  <a:noFill/>
                </a:ln>
                <a:solidFill>
                  <a:srgbClr val="FFFFFF"/>
                </a:solidFill>
                <a:effectLst/>
                <a:uLnTx/>
                <a:uFillTx/>
                <a:latin typeface="+mn-lt"/>
                <a:ea typeface="Roboto Condensed Light"/>
                <a:cs typeface="Roboto Condensed Light"/>
                <a:sym typeface="Roboto Condensed Light"/>
              </a:rPr>
              <a:t>̶	Cộng hai phần mũ (E). Trừ đi thành phần độ lệch (</a:t>
            </a:r>
            <a:r>
              <a:rPr kumimoji="0" lang="vi-VN" sz="1400" b="0" i="0" u="none" strike="noStrike" kern="0" cap="none" spc="0" normalizeH="0" baseline="0" noProof="0" dirty="0" err="1">
                <a:ln>
                  <a:noFill/>
                </a:ln>
                <a:solidFill>
                  <a:srgbClr val="FFFFFF"/>
                </a:solidFill>
                <a:effectLst/>
                <a:uLnTx/>
                <a:uFillTx/>
                <a:latin typeface="+mn-lt"/>
                <a:ea typeface="Roboto Condensed Light"/>
                <a:cs typeface="Roboto Condensed Light"/>
                <a:sym typeface="Roboto Condensed Light"/>
              </a:rPr>
              <a:t>bias</a:t>
            </a:r>
            <a:r>
              <a:rPr kumimoji="0" lang="vi-VN" sz="1400" b="0" i="0" u="none" strike="noStrike" kern="0" cap="none" spc="0" normalizeH="0" baseline="0" noProof="0" dirty="0">
                <a:ln>
                  <a:noFill/>
                </a:ln>
                <a:solidFill>
                  <a:srgbClr val="FFFFFF"/>
                </a:solidFill>
                <a:effectLst/>
                <a:uLnTx/>
                <a:uFillTx/>
                <a:latin typeface="+mn-lt"/>
                <a:ea typeface="Roboto Condensed Light"/>
                <a:cs typeface="Roboto Condensed Light"/>
                <a:sym typeface="Roboto Condensed Light"/>
              </a:rPr>
              <a:t>) từ tổng này.</a:t>
            </a:r>
          </a:p>
          <a:p>
            <a:pPr marL="457200" marR="0" lvl="0" indent="-342900" algn="l" defTabSz="914400" rtl="0" eaLnBrk="1" fontAlgn="auto" latinLnBrk="0" hangingPunct="1">
              <a:lnSpc>
                <a:spcPct val="200000"/>
              </a:lnSpc>
              <a:spcBef>
                <a:spcPts val="0"/>
              </a:spcBef>
              <a:spcAft>
                <a:spcPts val="0"/>
              </a:spcAft>
              <a:buClr>
                <a:srgbClr val="FFFFFF"/>
              </a:buClr>
              <a:buSzPts val="1200"/>
              <a:buFont typeface="Roboto Condensed Light"/>
              <a:buNone/>
              <a:tabLst/>
              <a:defRPr/>
            </a:pPr>
            <a:r>
              <a:rPr kumimoji="0" lang="vi-VN" sz="1400" b="0" i="0" u="none" strike="noStrike" kern="0" cap="none" spc="0" normalizeH="0" baseline="0" noProof="0" dirty="0">
                <a:ln>
                  <a:noFill/>
                </a:ln>
                <a:solidFill>
                  <a:srgbClr val="FFFFFF"/>
                </a:solidFill>
                <a:effectLst/>
                <a:uLnTx/>
                <a:uFillTx/>
                <a:latin typeface="+mn-lt"/>
                <a:ea typeface="Roboto Condensed Light"/>
                <a:cs typeface="Roboto Condensed Light"/>
                <a:sym typeface="Roboto Condensed Light"/>
              </a:rPr>
              <a:t>̶	Nhân </a:t>
            </a:r>
            <a:r>
              <a:rPr kumimoji="0" lang="vi-VN" sz="1400" b="0" i="0" u="none" strike="noStrike" kern="0" cap="none" spc="0" normalizeH="0" baseline="0" noProof="0" dirty="0" err="1">
                <a:ln>
                  <a:noFill/>
                </a:ln>
                <a:solidFill>
                  <a:srgbClr val="FFFFFF"/>
                </a:solidFill>
                <a:effectLst/>
                <a:uLnTx/>
                <a:uFillTx/>
                <a:latin typeface="+mn-lt"/>
                <a:ea typeface="Roboto Condensed Light"/>
                <a:cs typeface="Roboto Condensed Light"/>
                <a:sym typeface="Roboto Condensed Light"/>
              </a:rPr>
              <a:t>mantissa</a:t>
            </a:r>
            <a:r>
              <a:rPr kumimoji="0" lang="vi-VN" sz="1400" b="0" i="0" u="none" strike="noStrike" kern="0" cap="none" spc="0" normalizeH="0" baseline="0" noProof="0" dirty="0">
                <a:ln>
                  <a:noFill/>
                </a:ln>
                <a:solidFill>
                  <a:srgbClr val="FFFFFF"/>
                </a:solidFill>
                <a:effectLst/>
                <a:uLnTx/>
                <a:uFillTx/>
                <a:latin typeface="+mn-lt"/>
                <a:ea typeface="Roboto Condensed Light"/>
                <a:cs typeface="Roboto Condensed Light"/>
                <a:sym typeface="Roboto Condensed Light"/>
              </a:rPr>
              <a:t> của b (</a:t>
            </a:r>
            <a:r>
              <a:rPr kumimoji="0" lang="vi-VN" sz="1400" b="0" i="0" u="none" strike="noStrike" kern="0" cap="none" spc="0" normalizeH="0" baseline="0" noProof="0" dirty="0" err="1">
                <a:ln>
                  <a:noFill/>
                </a:ln>
                <a:solidFill>
                  <a:srgbClr val="FFFFFF"/>
                </a:solidFill>
                <a:effectLst/>
                <a:uLnTx/>
                <a:uFillTx/>
                <a:latin typeface="+mn-lt"/>
                <a:ea typeface="Roboto Condensed Light"/>
                <a:cs typeface="Roboto Condensed Light"/>
                <a:sym typeface="Roboto Condensed Light"/>
              </a:rPr>
              <a:t>M</a:t>
            </a:r>
            <a:r>
              <a:rPr kumimoji="0" lang="vi-VN" sz="1400" b="0" i="0" u="none" strike="noStrike" kern="0" cap="none" spc="0" normalizeH="0" baseline="-25000" noProof="0" dirty="0" err="1">
                <a:ln>
                  <a:noFill/>
                </a:ln>
                <a:solidFill>
                  <a:srgbClr val="FFFFFF"/>
                </a:solidFill>
                <a:effectLst/>
                <a:uLnTx/>
                <a:uFillTx/>
                <a:latin typeface="+mn-lt"/>
                <a:ea typeface="Roboto Condensed Light"/>
                <a:cs typeface="Roboto Condensed Light"/>
                <a:sym typeface="Roboto Condensed Light"/>
              </a:rPr>
              <a:t>b</a:t>
            </a:r>
            <a:r>
              <a:rPr kumimoji="0" lang="vi-VN" sz="1400" b="0" i="0" u="none" strike="noStrike" kern="0" cap="none" spc="0" normalizeH="0" baseline="0" noProof="0" dirty="0">
                <a:ln>
                  <a:noFill/>
                </a:ln>
                <a:solidFill>
                  <a:srgbClr val="FFFFFF"/>
                </a:solidFill>
                <a:effectLst/>
                <a:uLnTx/>
                <a:uFillTx/>
                <a:latin typeface="+mn-lt"/>
                <a:ea typeface="Roboto Condensed Light"/>
                <a:cs typeface="Roboto Condensed Light"/>
                <a:sym typeface="Roboto Condensed Light"/>
              </a:rPr>
              <a:t>) với </a:t>
            </a:r>
            <a:r>
              <a:rPr kumimoji="0" lang="vi-VN" sz="1400" b="0" i="0" u="none" strike="noStrike" kern="0" cap="none" spc="0" normalizeH="0" baseline="0" noProof="0" dirty="0" err="1">
                <a:ln>
                  <a:noFill/>
                </a:ln>
                <a:solidFill>
                  <a:srgbClr val="FFFFFF"/>
                </a:solidFill>
                <a:effectLst/>
                <a:uLnTx/>
                <a:uFillTx/>
                <a:latin typeface="+mn-lt"/>
                <a:ea typeface="Roboto Condensed Light"/>
                <a:cs typeface="Roboto Condensed Light"/>
                <a:sym typeface="Roboto Condensed Light"/>
              </a:rPr>
              <a:t>mantissa</a:t>
            </a:r>
            <a:r>
              <a:rPr kumimoji="0" lang="vi-VN" sz="1400" b="0" i="0" u="none" strike="noStrike" kern="0" cap="none" spc="0" normalizeH="0" baseline="0" noProof="0" dirty="0">
                <a:ln>
                  <a:noFill/>
                </a:ln>
                <a:solidFill>
                  <a:srgbClr val="FFFFFF"/>
                </a:solidFill>
                <a:effectLst/>
                <a:uLnTx/>
                <a:uFillTx/>
                <a:latin typeface="+mn-lt"/>
                <a:ea typeface="Roboto Condensed Light"/>
                <a:cs typeface="Roboto Condensed Light"/>
                <a:sym typeface="Roboto Condensed Light"/>
              </a:rPr>
              <a:t> của a (M</a:t>
            </a:r>
            <a:r>
              <a:rPr kumimoji="0" lang="vi-VN" sz="1400" b="0" i="0" u="none" strike="noStrike" kern="0" cap="none" spc="0" normalizeH="0" baseline="-25000" noProof="0" dirty="0">
                <a:ln>
                  <a:noFill/>
                </a:ln>
                <a:solidFill>
                  <a:srgbClr val="FFFFFF"/>
                </a:solidFill>
                <a:effectLst/>
                <a:uLnTx/>
                <a:uFillTx/>
                <a:latin typeface="+mn-lt"/>
                <a:ea typeface="Roboto Condensed Light"/>
                <a:cs typeface="Roboto Condensed Light"/>
                <a:sym typeface="Roboto Condensed Light"/>
              </a:rPr>
              <a:t>a</a:t>
            </a:r>
            <a:r>
              <a:rPr kumimoji="0" lang="vi-VN" sz="1400" b="0" i="0" u="none" strike="noStrike" kern="0" cap="none" spc="0" normalizeH="0" baseline="0" noProof="0" dirty="0">
                <a:ln>
                  <a:noFill/>
                </a:ln>
                <a:solidFill>
                  <a:srgbClr val="FFFFFF"/>
                </a:solidFill>
                <a:effectLst/>
                <a:uLnTx/>
                <a:uFillTx/>
                <a:latin typeface="+mn-lt"/>
                <a:ea typeface="Roboto Condensed Light"/>
                <a:cs typeface="Roboto Condensed Light"/>
                <a:sym typeface="Roboto Condensed Light"/>
              </a:rPr>
              <a:t>), lưu ý các </a:t>
            </a:r>
            <a:r>
              <a:rPr kumimoji="0" lang="vi-VN" sz="1400" b="0" i="0" u="none" strike="noStrike" kern="0" cap="none" spc="0" normalizeH="0" baseline="0" noProof="0" dirty="0" err="1">
                <a:ln>
                  <a:noFill/>
                </a:ln>
                <a:solidFill>
                  <a:srgbClr val="FFFFFF"/>
                </a:solidFill>
                <a:effectLst/>
                <a:uLnTx/>
                <a:uFillTx/>
                <a:latin typeface="+mn-lt"/>
                <a:ea typeface="Roboto Condensed Light"/>
                <a:cs typeface="Roboto Condensed Light"/>
                <a:sym typeface="Roboto Condensed Light"/>
              </a:rPr>
              <a:t>bit</a:t>
            </a:r>
            <a:r>
              <a:rPr kumimoji="0" lang="vi-VN" sz="1400" b="0" i="0" u="none" strike="noStrike" kern="0" cap="none" spc="0" normalizeH="0" baseline="0" noProof="0" dirty="0">
                <a:ln>
                  <a:noFill/>
                </a:ln>
                <a:solidFill>
                  <a:srgbClr val="FFFFFF"/>
                </a:solidFill>
                <a:effectLst/>
                <a:uLnTx/>
                <a:uFillTx/>
                <a:latin typeface="+mn-lt"/>
                <a:ea typeface="Roboto Condensed Light"/>
                <a:cs typeface="Roboto Condensed Light"/>
                <a:sym typeface="Roboto Condensed Light"/>
              </a:rPr>
              <a:t> ẩn.</a:t>
            </a:r>
          </a:p>
          <a:p>
            <a:pPr marL="457200" marR="0" lvl="0" indent="-342900" algn="l" defTabSz="914400" rtl="0" eaLnBrk="1" fontAlgn="auto" latinLnBrk="0" hangingPunct="1">
              <a:lnSpc>
                <a:spcPct val="200000"/>
              </a:lnSpc>
              <a:spcBef>
                <a:spcPts val="0"/>
              </a:spcBef>
              <a:spcAft>
                <a:spcPts val="0"/>
              </a:spcAft>
              <a:buClr>
                <a:srgbClr val="FFFFFF"/>
              </a:buClr>
              <a:buSzPts val="1200"/>
              <a:buFont typeface="Roboto Condensed Light"/>
              <a:buNone/>
              <a:tabLst/>
              <a:defRPr/>
            </a:pPr>
            <a:r>
              <a:rPr kumimoji="0" lang="vi-VN" sz="1400" b="0" i="0" u="none" strike="noStrike" kern="0" cap="none" spc="0" normalizeH="0" baseline="0" noProof="0" dirty="0">
                <a:ln>
                  <a:noFill/>
                </a:ln>
                <a:solidFill>
                  <a:srgbClr val="FFFFFF"/>
                </a:solidFill>
                <a:effectLst/>
                <a:uLnTx/>
                <a:uFillTx/>
                <a:latin typeface="+mn-lt"/>
                <a:ea typeface="Roboto Condensed Light"/>
                <a:cs typeface="Roboto Condensed Light"/>
                <a:sym typeface="Roboto Condensed Light"/>
              </a:rPr>
              <a:t>̶	Nếu </a:t>
            </a:r>
            <a:r>
              <a:rPr kumimoji="0" lang="vi-VN" sz="1400" b="0" i="0" u="none" strike="noStrike" kern="0" cap="none" spc="0" normalizeH="0" baseline="0" noProof="0" dirty="0" err="1">
                <a:ln>
                  <a:noFill/>
                </a:ln>
                <a:solidFill>
                  <a:srgbClr val="FFFFFF"/>
                </a:solidFill>
                <a:effectLst/>
                <a:uLnTx/>
                <a:uFillTx/>
                <a:latin typeface="+mn-lt"/>
                <a:ea typeface="Roboto Condensed Light"/>
                <a:cs typeface="Roboto Condensed Light"/>
                <a:sym typeface="Roboto Condensed Light"/>
              </a:rPr>
              <a:t>bit</a:t>
            </a:r>
            <a:r>
              <a:rPr kumimoji="0" lang="vi-VN" sz="1400" b="0" i="0" u="none" strike="noStrike" kern="0" cap="none" spc="0" normalizeH="0" baseline="0" noProof="0" dirty="0">
                <a:ln>
                  <a:noFill/>
                </a:ln>
                <a:solidFill>
                  <a:srgbClr val="FFFFFF"/>
                </a:solidFill>
                <a:effectLst/>
                <a:uLnTx/>
                <a:uFillTx/>
                <a:latin typeface="+mn-lt"/>
                <a:ea typeface="Roboto Condensed Light"/>
                <a:cs typeface="Roboto Condensed Light"/>
                <a:sym typeface="Roboto Condensed Light"/>
              </a:rPr>
              <a:t> MSB của tích 1’ thì dịch kết quả sang phải 1 </a:t>
            </a:r>
            <a:r>
              <a:rPr kumimoji="0" lang="vi-VN" sz="1400" b="0" i="0" u="none" strike="noStrike" kern="0" cap="none" spc="0" normalizeH="0" baseline="0" noProof="0" dirty="0" err="1">
                <a:ln>
                  <a:noFill/>
                </a:ln>
                <a:solidFill>
                  <a:srgbClr val="FFFFFF"/>
                </a:solidFill>
                <a:effectLst/>
                <a:uLnTx/>
                <a:uFillTx/>
                <a:latin typeface="+mn-lt"/>
                <a:ea typeface="Roboto Condensed Light"/>
                <a:cs typeface="Roboto Condensed Light"/>
                <a:sym typeface="Roboto Condensed Light"/>
              </a:rPr>
              <a:t>bit</a:t>
            </a:r>
            <a:r>
              <a:rPr kumimoji="0" lang="vi-VN" sz="1400" b="0" i="0" u="none" strike="noStrike" kern="0" cap="none" spc="0" normalizeH="0" baseline="0" noProof="0" dirty="0">
                <a:ln>
                  <a:noFill/>
                </a:ln>
                <a:solidFill>
                  <a:srgbClr val="FFFFFF"/>
                </a:solidFill>
                <a:effectLst/>
                <a:uLnTx/>
                <a:uFillTx/>
                <a:latin typeface="+mn-lt"/>
                <a:ea typeface="Roboto Condensed Light"/>
                <a:cs typeface="Roboto Condensed Light"/>
                <a:sym typeface="Roboto Condensed Light"/>
              </a:rPr>
              <a:t>.</a:t>
            </a:r>
          </a:p>
          <a:p>
            <a:pPr marL="457200" marR="0" lvl="0" indent="-342900" algn="l" defTabSz="914400" rtl="0" eaLnBrk="1" fontAlgn="auto" latinLnBrk="0" hangingPunct="1">
              <a:lnSpc>
                <a:spcPct val="200000"/>
              </a:lnSpc>
              <a:spcBef>
                <a:spcPts val="0"/>
              </a:spcBef>
              <a:spcAft>
                <a:spcPts val="0"/>
              </a:spcAft>
              <a:buClr>
                <a:srgbClr val="FFFFFF"/>
              </a:buClr>
              <a:buSzPts val="1200"/>
              <a:buFont typeface="Roboto Condensed Light"/>
              <a:buNone/>
              <a:tabLst/>
              <a:defRPr/>
            </a:pPr>
            <a:r>
              <a:rPr kumimoji="0" lang="vi-VN" sz="1400" b="0" i="0" u="none" strike="noStrike" kern="0" cap="none" spc="0" normalizeH="0" baseline="0" noProof="0" dirty="0">
                <a:ln>
                  <a:noFill/>
                </a:ln>
                <a:solidFill>
                  <a:srgbClr val="FFFFFF"/>
                </a:solidFill>
                <a:effectLst/>
                <a:uLnTx/>
                <a:uFillTx/>
                <a:latin typeface="+mn-lt"/>
                <a:ea typeface="Roboto Condensed Light"/>
                <a:cs typeface="Roboto Condensed Light"/>
                <a:sym typeface="Roboto Condensed Light"/>
              </a:rPr>
              <a:t>̶	Do đó, phần mũ được tăng lên 1 đơn vị do kết quả dịch sang phải 1 </a:t>
            </a:r>
            <a:r>
              <a:rPr kumimoji="0" lang="vi-VN" sz="1400" b="0" i="0" u="none" strike="noStrike" kern="0" cap="none" spc="0" normalizeH="0" baseline="0" noProof="0" dirty="0" err="1">
                <a:ln>
                  <a:noFill/>
                </a:ln>
                <a:solidFill>
                  <a:srgbClr val="FFFFFF"/>
                </a:solidFill>
                <a:effectLst/>
                <a:uLnTx/>
                <a:uFillTx/>
                <a:latin typeface="+mn-lt"/>
                <a:ea typeface="Roboto Condensed Light"/>
                <a:cs typeface="Roboto Condensed Light"/>
                <a:sym typeface="Roboto Condensed Light"/>
              </a:rPr>
              <a:t>bit</a:t>
            </a:r>
            <a:r>
              <a:rPr kumimoji="0" lang="vi-VN" sz="1400" b="0" i="0" u="none" strike="noStrike" kern="0" cap="none" spc="0" normalizeH="0" baseline="0" noProof="0" dirty="0">
                <a:ln>
                  <a:noFill/>
                </a:ln>
                <a:solidFill>
                  <a:srgbClr val="FFFFFF"/>
                </a:solidFill>
                <a:effectLst/>
                <a:uLnTx/>
                <a:uFillTx/>
                <a:latin typeface="+mn-lt"/>
                <a:ea typeface="Roboto Condensed Light"/>
                <a:cs typeface="Roboto Condensed Light"/>
                <a:sym typeface="Roboto Condensed Light"/>
              </a:rPr>
              <a:t>.</a:t>
            </a:r>
          </a:p>
        </p:txBody>
      </p:sp>
      <p:sp>
        <p:nvSpPr>
          <p:cNvPr id="12" name="Google Shape;369;p50">
            <a:extLst>
              <a:ext uri="{FF2B5EF4-FFF2-40B4-BE49-F238E27FC236}">
                <a16:creationId xmlns:a16="http://schemas.microsoft.com/office/drawing/2014/main" id="{436DD9F9-5B05-582A-DF80-11CD06D2C27F}"/>
              </a:ext>
            </a:extLst>
          </p:cNvPr>
          <p:cNvSpPr txBox="1">
            <a:spLocks/>
          </p:cNvSpPr>
          <p:nvPr/>
        </p:nvSpPr>
        <p:spPr>
          <a:xfrm>
            <a:off x="5512837" y="0"/>
            <a:ext cx="3631163" cy="5441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Squada One"/>
              <a:buNone/>
              <a:defRPr sz="3600" b="0" i="0" u="none" strike="noStrike" cap="none">
                <a:solidFill>
                  <a:schemeClr val="dk2"/>
                </a:solidFill>
                <a:latin typeface="Squada One"/>
                <a:ea typeface="Squada One"/>
                <a:cs typeface="Squada One"/>
                <a:sym typeface="Squada One"/>
              </a:defRPr>
            </a:lvl1pPr>
            <a:lvl2pPr marR="0" lvl="1"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2pPr>
            <a:lvl3pPr marR="0" lvl="2"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3pPr>
            <a:lvl4pPr marR="0" lvl="3"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4pPr>
            <a:lvl5pPr marR="0" lvl="4"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5pPr>
            <a:lvl6pPr marR="0" lvl="5"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6pPr>
            <a:lvl7pPr marR="0" lvl="6"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7pPr>
            <a:lvl8pPr marR="0" lvl="7"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8pPr>
            <a:lvl9pPr marR="0" lvl="8"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9pPr>
          </a:lstStyle>
          <a:p>
            <a:pPr algn="r"/>
            <a:r>
              <a:rPr lang="vi-VN" sz="2000" i="1" dirty="0" err="1"/>
              <a:t>Floating</a:t>
            </a:r>
            <a:r>
              <a:rPr lang="vi-VN" sz="2000" i="1" dirty="0"/>
              <a:t> </a:t>
            </a:r>
            <a:r>
              <a:rPr lang="vi-VN" sz="2000" i="1" dirty="0" err="1"/>
              <a:t>Point</a:t>
            </a:r>
            <a:r>
              <a:rPr lang="vi-VN" sz="2000" i="1" dirty="0"/>
              <a:t> </a:t>
            </a:r>
            <a:r>
              <a:rPr lang="vi-VN" sz="2000" i="1" dirty="0" err="1"/>
              <a:t>Division</a:t>
            </a:r>
            <a:endParaRPr lang="vi-VN" sz="2000" i="1" dirty="0"/>
          </a:p>
        </p:txBody>
      </p:sp>
    </p:spTree>
    <p:extLst>
      <p:ext uri="{BB962C8B-B14F-4D97-AF65-F5344CB8AC3E}">
        <p14:creationId xmlns:p14="http://schemas.microsoft.com/office/powerpoint/2010/main" val="3588231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F6F15159-CD0A-2810-95CA-C3B4109754A5}"/>
              </a:ext>
            </a:extLst>
          </p:cNvPr>
          <p:cNvSpPr>
            <a:spLocks noGrp="1"/>
          </p:cNvSpPr>
          <p:nvPr>
            <p:ph type="ctrTitle" idx="4"/>
          </p:nvPr>
        </p:nvSpPr>
        <p:spPr>
          <a:xfrm>
            <a:off x="0" y="1988820"/>
            <a:ext cx="2148840" cy="1412610"/>
          </a:xfrm>
        </p:spPr>
        <p:txBody>
          <a:bodyPr/>
          <a:lstStyle/>
          <a:p>
            <a:r>
              <a:rPr lang="vi-VN" sz="4000" b="1" dirty="0">
                <a:latin typeface="Sitka Text Semibold" pitchFamily="2" charset="0"/>
              </a:rPr>
              <a:t>Sơ đồ mạch</a:t>
            </a:r>
            <a:endParaRPr lang="en-US" sz="4000" b="1" dirty="0">
              <a:latin typeface="Sitka Text Semibold" pitchFamily="2" charset="0"/>
            </a:endParaRPr>
          </a:p>
        </p:txBody>
      </p:sp>
      <p:pic>
        <p:nvPicPr>
          <p:cNvPr id="3" name="Hình ảnh 2" descr="Ảnh có chứa biểu đồ, bản phác thảo, Kế hoạch, Bản vẽ kỹ thuật&#10;&#10;Mô tả được tạo tự động">
            <a:extLst>
              <a:ext uri="{FF2B5EF4-FFF2-40B4-BE49-F238E27FC236}">
                <a16:creationId xmlns:a16="http://schemas.microsoft.com/office/drawing/2014/main" id="{63A9E5B5-0131-5DC5-0393-684325E6AAAC}"/>
              </a:ext>
            </a:extLst>
          </p:cNvPr>
          <p:cNvPicPr>
            <a:picLocks noChangeAspect="1"/>
          </p:cNvPicPr>
          <p:nvPr/>
        </p:nvPicPr>
        <p:blipFill>
          <a:blip r:embed="rId2"/>
          <a:stretch>
            <a:fillRect/>
          </a:stretch>
        </p:blipFill>
        <p:spPr>
          <a:xfrm>
            <a:off x="1957134" y="525780"/>
            <a:ext cx="7043292" cy="4091940"/>
          </a:xfrm>
          <a:prstGeom prst="rect">
            <a:avLst/>
          </a:prstGeom>
        </p:spPr>
      </p:pic>
    </p:spTree>
    <p:extLst>
      <p:ext uri="{BB962C8B-B14F-4D97-AF65-F5344CB8AC3E}">
        <p14:creationId xmlns:p14="http://schemas.microsoft.com/office/powerpoint/2010/main" val="117292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0FE52F8-DF4C-BCB2-EFDB-0DECA7308E72}"/>
              </a:ext>
            </a:extLst>
          </p:cNvPr>
          <p:cNvSpPr>
            <a:spLocks noGrp="1"/>
          </p:cNvSpPr>
          <p:nvPr>
            <p:ph type="ctrTitle"/>
          </p:nvPr>
        </p:nvSpPr>
        <p:spPr>
          <a:xfrm flipH="1">
            <a:off x="2857500" y="170522"/>
            <a:ext cx="3741420" cy="1063918"/>
          </a:xfrm>
        </p:spPr>
        <p:txBody>
          <a:bodyPr/>
          <a:lstStyle/>
          <a:p>
            <a:pPr algn="ctr"/>
            <a:r>
              <a:rPr lang="vi-VN" sz="4000" b="1" dirty="0" err="1">
                <a:solidFill>
                  <a:schemeClr val="bg2"/>
                </a:solidFill>
                <a:latin typeface="Sitka Text Semibold" pitchFamily="2" charset="0"/>
              </a:rPr>
              <a:t>Divison</a:t>
            </a:r>
            <a:endParaRPr lang="vi-VN" sz="4000" b="1" dirty="0">
              <a:solidFill>
                <a:schemeClr val="bg2"/>
              </a:solidFill>
              <a:latin typeface="Sitka Text Semibold" pitchFamily="2" charset="0"/>
            </a:endParaRPr>
          </a:p>
        </p:txBody>
      </p:sp>
      <p:pic>
        <p:nvPicPr>
          <p:cNvPr id="4" name="Hình ảnh 3">
            <a:extLst>
              <a:ext uri="{FF2B5EF4-FFF2-40B4-BE49-F238E27FC236}">
                <a16:creationId xmlns:a16="http://schemas.microsoft.com/office/drawing/2014/main" id="{37648811-1928-6455-BF04-7C4428136384}"/>
              </a:ext>
            </a:extLst>
          </p:cNvPr>
          <p:cNvPicPr>
            <a:picLocks noChangeAspect="1"/>
          </p:cNvPicPr>
          <p:nvPr/>
        </p:nvPicPr>
        <p:blipFill>
          <a:blip r:embed="rId2"/>
          <a:stretch>
            <a:fillRect/>
          </a:stretch>
        </p:blipFill>
        <p:spPr>
          <a:xfrm>
            <a:off x="297180" y="1008241"/>
            <a:ext cx="8549640" cy="3401338"/>
          </a:xfrm>
          <a:prstGeom prst="rect">
            <a:avLst/>
          </a:prstGeom>
        </p:spPr>
      </p:pic>
    </p:spTree>
    <p:extLst>
      <p:ext uri="{BB962C8B-B14F-4D97-AF65-F5344CB8AC3E}">
        <p14:creationId xmlns:p14="http://schemas.microsoft.com/office/powerpoint/2010/main" val="3894210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343"/>
        <p:cNvGrpSpPr/>
        <p:nvPr/>
      </p:nvGrpSpPr>
      <p:grpSpPr>
        <a:xfrm>
          <a:off x="0" y="0"/>
          <a:ext cx="0" cy="0"/>
          <a:chOff x="0" y="0"/>
          <a:chExt cx="0" cy="0"/>
        </a:xfrm>
      </p:grpSpPr>
      <p:sp>
        <p:nvSpPr>
          <p:cNvPr id="344" name="Google Shape;344;p49"/>
          <p:cNvSpPr/>
          <p:nvPr/>
        </p:nvSpPr>
        <p:spPr>
          <a:xfrm rot="5400000">
            <a:off x="2534502" y="2301770"/>
            <a:ext cx="2001410" cy="17955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49"/>
          <p:cNvSpPr/>
          <p:nvPr/>
        </p:nvSpPr>
        <p:spPr>
          <a:xfrm rot="5400000">
            <a:off x="4584549" y="2301770"/>
            <a:ext cx="2001410" cy="17955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49"/>
          <p:cNvSpPr txBox="1">
            <a:spLocks noGrp="1"/>
          </p:cNvSpPr>
          <p:nvPr>
            <p:ph type="ctrTitle"/>
          </p:nvPr>
        </p:nvSpPr>
        <p:spPr>
          <a:xfrm>
            <a:off x="749100" y="507400"/>
            <a:ext cx="29730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OUR TEAM</a:t>
            </a:r>
            <a:endParaRPr dirty="0"/>
          </a:p>
        </p:txBody>
      </p:sp>
      <p:sp>
        <p:nvSpPr>
          <p:cNvPr id="348" name="Google Shape;348;p49"/>
          <p:cNvSpPr txBox="1">
            <a:spLocks noGrp="1"/>
          </p:cNvSpPr>
          <p:nvPr>
            <p:ph type="ctrTitle" idx="2"/>
          </p:nvPr>
        </p:nvSpPr>
        <p:spPr>
          <a:xfrm>
            <a:off x="2750155" y="2884165"/>
            <a:ext cx="1570200" cy="577800"/>
          </a:xfrm>
          <a:prstGeom prst="rect">
            <a:avLst/>
          </a:prstGeom>
        </p:spPr>
        <p:txBody>
          <a:bodyPr spcFirstLastPara="1" wrap="square" lIns="91425" tIns="91425" rIns="91425" bIns="91425" anchor="b" anchorCtr="0">
            <a:noAutofit/>
          </a:bodyPr>
          <a:lstStyle/>
          <a:p>
            <a:r>
              <a:rPr lang="vi-VN" dirty="0">
                <a:latin typeface="+mn-lt"/>
              </a:rPr>
              <a:t>Vũ Hoàng Tuấn</a:t>
            </a:r>
            <a:endParaRPr dirty="0">
              <a:latin typeface="+mn-lt"/>
            </a:endParaRPr>
          </a:p>
        </p:txBody>
      </p:sp>
      <p:sp>
        <p:nvSpPr>
          <p:cNvPr id="349" name="Google Shape;349;p49"/>
          <p:cNvSpPr txBox="1">
            <a:spLocks noGrp="1"/>
          </p:cNvSpPr>
          <p:nvPr>
            <p:ph type="subTitle" idx="1"/>
          </p:nvPr>
        </p:nvSpPr>
        <p:spPr>
          <a:xfrm>
            <a:off x="2750119" y="3345615"/>
            <a:ext cx="1570200" cy="367800"/>
          </a:xfrm>
          <a:prstGeom prst="rect">
            <a:avLst/>
          </a:prstGeom>
        </p:spPr>
        <p:txBody>
          <a:bodyPr spcFirstLastPara="1" wrap="square" lIns="91425" tIns="91425" rIns="91425" bIns="91425" anchor="t" anchorCtr="0">
            <a:noAutofit/>
          </a:bodyPr>
          <a:lstStyle/>
          <a:p>
            <a:pPr marL="0" indent="0"/>
            <a:r>
              <a:rPr lang="vi-VN" dirty="0" err="1">
                <a:latin typeface="+mn-lt"/>
                <a:sym typeface="Squada One"/>
              </a:rPr>
              <a:t>Mssv</a:t>
            </a:r>
            <a:r>
              <a:rPr lang="vi-VN" dirty="0">
                <a:latin typeface="+mn-lt"/>
                <a:sym typeface="Squada One"/>
              </a:rPr>
              <a:t>: 21521640</a:t>
            </a:r>
            <a:endParaRPr dirty="0">
              <a:latin typeface="+mn-lt"/>
              <a:sym typeface="Squada One"/>
            </a:endParaRPr>
          </a:p>
        </p:txBody>
      </p:sp>
      <p:sp>
        <p:nvSpPr>
          <p:cNvPr id="350" name="Google Shape;350;p49"/>
          <p:cNvSpPr txBox="1">
            <a:spLocks noGrp="1"/>
          </p:cNvSpPr>
          <p:nvPr>
            <p:ph type="ctrTitle" idx="3"/>
          </p:nvPr>
        </p:nvSpPr>
        <p:spPr>
          <a:xfrm>
            <a:off x="4800201" y="2884165"/>
            <a:ext cx="1570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latin typeface="+mn-lt"/>
              </a:rPr>
              <a:t>Vòng Chí Cường</a:t>
            </a:r>
            <a:endParaRPr dirty="0">
              <a:latin typeface="+mn-lt"/>
            </a:endParaRPr>
          </a:p>
        </p:txBody>
      </p:sp>
      <p:sp>
        <p:nvSpPr>
          <p:cNvPr id="351" name="Google Shape;351;p49"/>
          <p:cNvSpPr txBox="1">
            <a:spLocks noGrp="1"/>
          </p:cNvSpPr>
          <p:nvPr>
            <p:ph type="subTitle" idx="4"/>
          </p:nvPr>
        </p:nvSpPr>
        <p:spPr>
          <a:xfrm>
            <a:off x="4800165" y="3345615"/>
            <a:ext cx="1570200" cy="367800"/>
          </a:xfrm>
          <a:prstGeom prst="rect">
            <a:avLst/>
          </a:prstGeom>
        </p:spPr>
        <p:txBody>
          <a:bodyPr spcFirstLastPara="1" wrap="square" lIns="91425" tIns="91425" rIns="91425" bIns="91425" anchor="t" anchorCtr="0">
            <a:noAutofit/>
          </a:bodyPr>
          <a:lstStyle/>
          <a:p>
            <a:pPr marL="0" lvl="0" indent="0"/>
            <a:r>
              <a:rPr lang="vi-VN" dirty="0">
                <a:latin typeface="+mn-lt"/>
              </a:rPr>
              <a:t>MSSV: 21521910</a:t>
            </a:r>
            <a:endParaRPr dirty="0">
              <a:latin typeface="+mn-lt"/>
            </a:endParaRPr>
          </a:p>
        </p:txBody>
      </p:sp>
      <p:grpSp>
        <p:nvGrpSpPr>
          <p:cNvPr id="362" name="Google Shape;362;p49"/>
          <p:cNvGrpSpPr/>
          <p:nvPr/>
        </p:nvGrpSpPr>
        <p:grpSpPr>
          <a:xfrm>
            <a:off x="5450711" y="2768813"/>
            <a:ext cx="295536" cy="336332"/>
            <a:chOff x="-56774050" y="1904075"/>
            <a:chExt cx="279625" cy="318225"/>
          </a:xfrm>
        </p:grpSpPr>
        <p:sp>
          <p:nvSpPr>
            <p:cNvPr id="363" name="Google Shape;363;p49"/>
            <p:cNvSpPr/>
            <p:nvPr/>
          </p:nvSpPr>
          <p:spPr>
            <a:xfrm>
              <a:off x="-56671650" y="2135825"/>
              <a:ext cx="72475" cy="28975"/>
            </a:xfrm>
            <a:custGeom>
              <a:avLst/>
              <a:gdLst/>
              <a:ahLst/>
              <a:cxnLst/>
              <a:rect l="l" t="t" r="r" b="b"/>
              <a:pathLst>
                <a:path w="2899" h="1159" extrusionOk="0">
                  <a:moveTo>
                    <a:pt x="398" y="1"/>
                  </a:moveTo>
                  <a:cubicBezTo>
                    <a:pt x="307" y="1"/>
                    <a:pt x="221"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8" y="1"/>
                    <a:pt x="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9"/>
            <p:cNvSpPr/>
            <p:nvPr/>
          </p:nvSpPr>
          <p:spPr>
            <a:xfrm>
              <a:off x="-56774050" y="1904075"/>
              <a:ext cx="279625" cy="318225"/>
            </a:xfrm>
            <a:custGeom>
              <a:avLst/>
              <a:gdLst/>
              <a:ahLst/>
              <a:cxnLst/>
              <a:rect l="l" t="t" r="r" b="b"/>
              <a:pathLst>
                <a:path w="11185" h="12729" extrusionOk="0">
                  <a:moveTo>
                    <a:pt x="5545" y="757"/>
                  </a:moveTo>
                  <a:cubicBezTo>
                    <a:pt x="7278" y="757"/>
                    <a:pt x="8696" y="2048"/>
                    <a:pt x="8885" y="3750"/>
                  </a:cubicBezTo>
                  <a:lnTo>
                    <a:pt x="4789" y="3750"/>
                  </a:lnTo>
                  <a:cubicBezTo>
                    <a:pt x="3056" y="3750"/>
                    <a:pt x="1639" y="2395"/>
                    <a:pt x="1450" y="757"/>
                  </a:cubicBezTo>
                  <a:close/>
                  <a:moveTo>
                    <a:pt x="2710" y="3844"/>
                  </a:moveTo>
                  <a:cubicBezTo>
                    <a:pt x="3277" y="4254"/>
                    <a:pt x="4002" y="4506"/>
                    <a:pt x="4789" y="4506"/>
                  </a:cubicBezTo>
                  <a:lnTo>
                    <a:pt x="8885" y="4506"/>
                  </a:lnTo>
                  <a:lnTo>
                    <a:pt x="8885" y="5608"/>
                  </a:lnTo>
                  <a:cubicBezTo>
                    <a:pt x="8570" y="5356"/>
                    <a:pt x="8192" y="5230"/>
                    <a:pt x="7782" y="5230"/>
                  </a:cubicBezTo>
                  <a:cubicBezTo>
                    <a:pt x="6900" y="5230"/>
                    <a:pt x="6144" y="5860"/>
                    <a:pt x="5986" y="6742"/>
                  </a:cubicBezTo>
                  <a:lnTo>
                    <a:pt x="5167" y="6742"/>
                  </a:lnTo>
                  <a:cubicBezTo>
                    <a:pt x="5010" y="5860"/>
                    <a:pt x="4222" y="5230"/>
                    <a:pt x="3340" y="5230"/>
                  </a:cubicBezTo>
                  <a:cubicBezTo>
                    <a:pt x="2899" y="5230"/>
                    <a:pt x="2552" y="5388"/>
                    <a:pt x="2237" y="5608"/>
                  </a:cubicBezTo>
                  <a:cubicBezTo>
                    <a:pt x="2237" y="4978"/>
                    <a:pt x="2395" y="4380"/>
                    <a:pt x="2710" y="3844"/>
                  </a:cubicBezTo>
                  <a:close/>
                  <a:moveTo>
                    <a:pt x="1450" y="5986"/>
                  </a:moveTo>
                  <a:lnTo>
                    <a:pt x="1450" y="7467"/>
                  </a:lnTo>
                  <a:cubicBezTo>
                    <a:pt x="1432" y="7468"/>
                    <a:pt x="1415" y="7469"/>
                    <a:pt x="1398" y="7469"/>
                  </a:cubicBezTo>
                  <a:cubicBezTo>
                    <a:pt x="984" y="7469"/>
                    <a:pt x="694" y="7106"/>
                    <a:pt x="694" y="6742"/>
                  </a:cubicBezTo>
                  <a:cubicBezTo>
                    <a:pt x="694" y="6333"/>
                    <a:pt x="1009" y="5986"/>
                    <a:pt x="1450" y="5986"/>
                  </a:cubicBezTo>
                  <a:close/>
                  <a:moveTo>
                    <a:pt x="9641" y="5986"/>
                  </a:moveTo>
                  <a:cubicBezTo>
                    <a:pt x="10051" y="5986"/>
                    <a:pt x="10397" y="6301"/>
                    <a:pt x="10397" y="6742"/>
                  </a:cubicBezTo>
                  <a:cubicBezTo>
                    <a:pt x="10397" y="7184"/>
                    <a:pt x="10051" y="7499"/>
                    <a:pt x="9641" y="7499"/>
                  </a:cubicBezTo>
                  <a:lnTo>
                    <a:pt x="9641" y="5986"/>
                  </a:lnTo>
                  <a:close/>
                  <a:moveTo>
                    <a:pt x="3309" y="5986"/>
                  </a:moveTo>
                  <a:cubicBezTo>
                    <a:pt x="3939" y="5986"/>
                    <a:pt x="4411" y="6490"/>
                    <a:pt x="4411" y="7089"/>
                  </a:cubicBezTo>
                  <a:cubicBezTo>
                    <a:pt x="4411" y="7719"/>
                    <a:pt x="3907" y="8192"/>
                    <a:pt x="3309" y="8192"/>
                  </a:cubicBezTo>
                  <a:cubicBezTo>
                    <a:pt x="2678" y="8192"/>
                    <a:pt x="2206" y="7688"/>
                    <a:pt x="2206" y="7089"/>
                  </a:cubicBezTo>
                  <a:cubicBezTo>
                    <a:pt x="2206" y="6459"/>
                    <a:pt x="2710" y="5986"/>
                    <a:pt x="3309" y="5986"/>
                  </a:cubicBezTo>
                  <a:close/>
                  <a:moveTo>
                    <a:pt x="7782" y="6018"/>
                  </a:moveTo>
                  <a:cubicBezTo>
                    <a:pt x="8412" y="6018"/>
                    <a:pt x="8885" y="6553"/>
                    <a:pt x="8885" y="7121"/>
                  </a:cubicBezTo>
                  <a:cubicBezTo>
                    <a:pt x="8885" y="7719"/>
                    <a:pt x="8381" y="8223"/>
                    <a:pt x="7782" y="8223"/>
                  </a:cubicBezTo>
                  <a:cubicBezTo>
                    <a:pt x="7152" y="8223"/>
                    <a:pt x="6680" y="7719"/>
                    <a:pt x="6680" y="7121"/>
                  </a:cubicBezTo>
                  <a:cubicBezTo>
                    <a:pt x="6680" y="6490"/>
                    <a:pt x="7215" y="6018"/>
                    <a:pt x="7782" y="6018"/>
                  </a:cubicBezTo>
                  <a:close/>
                  <a:moveTo>
                    <a:pt x="5955" y="7436"/>
                  </a:moveTo>
                  <a:cubicBezTo>
                    <a:pt x="6112" y="8318"/>
                    <a:pt x="6900" y="8948"/>
                    <a:pt x="7751" y="8948"/>
                  </a:cubicBezTo>
                  <a:cubicBezTo>
                    <a:pt x="8192" y="8948"/>
                    <a:pt x="8538" y="8790"/>
                    <a:pt x="8853" y="8601"/>
                  </a:cubicBezTo>
                  <a:lnTo>
                    <a:pt x="8853" y="8601"/>
                  </a:lnTo>
                  <a:cubicBezTo>
                    <a:pt x="8885" y="10334"/>
                    <a:pt x="7593" y="11783"/>
                    <a:pt x="5892" y="11941"/>
                  </a:cubicBezTo>
                  <a:lnTo>
                    <a:pt x="5892" y="11594"/>
                  </a:lnTo>
                  <a:cubicBezTo>
                    <a:pt x="5892" y="11374"/>
                    <a:pt x="5734" y="11216"/>
                    <a:pt x="5545" y="11216"/>
                  </a:cubicBezTo>
                  <a:cubicBezTo>
                    <a:pt x="5356" y="11216"/>
                    <a:pt x="5199" y="11374"/>
                    <a:pt x="5199" y="11594"/>
                  </a:cubicBezTo>
                  <a:lnTo>
                    <a:pt x="5199" y="11941"/>
                  </a:lnTo>
                  <a:cubicBezTo>
                    <a:pt x="3498" y="11752"/>
                    <a:pt x="2206" y="10334"/>
                    <a:pt x="2206" y="8601"/>
                  </a:cubicBezTo>
                  <a:lnTo>
                    <a:pt x="2206" y="8601"/>
                  </a:lnTo>
                  <a:cubicBezTo>
                    <a:pt x="2521" y="8822"/>
                    <a:pt x="2899" y="8948"/>
                    <a:pt x="3309" y="8948"/>
                  </a:cubicBezTo>
                  <a:cubicBezTo>
                    <a:pt x="4222" y="8948"/>
                    <a:pt x="4947" y="8318"/>
                    <a:pt x="5136" y="7436"/>
                  </a:cubicBezTo>
                  <a:close/>
                  <a:moveTo>
                    <a:pt x="1072" y="0"/>
                  </a:moveTo>
                  <a:cubicBezTo>
                    <a:pt x="851" y="0"/>
                    <a:pt x="725" y="158"/>
                    <a:pt x="725" y="347"/>
                  </a:cubicBezTo>
                  <a:cubicBezTo>
                    <a:pt x="725" y="1576"/>
                    <a:pt x="1229" y="2678"/>
                    <a:pt x="2080" y="3434"/>
                  </a:cubicBezTo>
                  <a:cubicBezTo>
                    <a:pt x="1733" y="3970"/>
                    <a:pt x="1544" y="4569"/>
                    <a:pt x="1513" y="5230"/>
                  </a:cubicBezTo>
                  <a:cubicBezTo>
                    <a:pt x="662" y="5230"/>
                    <a:pt x="0" y="5923"/>
                    <a:pt x="0" y="6742"/>
                  </a:cubicBezTo>
                  <a:cubicBezTo>
                    <a:pt x="0" y="7562"/>
                    <a:pt x="662" y="8223"/>
                    <a:pt x="1513" y="8223"/>
                  </a:cubicBezTo>
                  <a:lnTo>
                    <a:pt x="1513" y="8601"/>
                  </a:lnTo>
                  <a:cubicBezTo>
                    <a:pt x="1513" y="10870"/>
                    <a:pt x="3340" y="12728"/>
                    <a:pt x="5577" y="12728"/>
                  </a:cubicBezTo>
                  <a:cubicBezTo>
                    <a:pt x="7845" y="12728"/>
                    <a:pt x="9673" y="10870"/>
                    <a:pt x="9673" y="8601"/>
                  </a:cubicBezTo>
                  <a:lnTo>
                    <a:pt x="9673" y="8223"/>
                  </a:lnTo>
                  <a:cubicBezTo>
                    <a:pt x="10523" y="8223"/>
                    <a:pt x="11185" y="7562"/>
                    <a:pt x="11185" y="6742"/>
                  </a:cubicBezTo>
                  <a:cubicBezTo>
                    <a:pt x="11153" y="5923"/>
                    <a:pt x="10460" y="5230"/>
                    <a:pt x="9641" y="5230"/>
                  </a:cubicBezTo>
                  <a:lnTo>
                    <a:pt x="9641" y="4128"/>
                  </a:lnTo>
                  <a:cubicBezTo>
                    <a:pt x="9641" y="1859"/>
                    <a:pt x="7782" y="0"/>
                    <a:pt x="55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5638;p78">
            <a:extLst>
              <a:ext uri="{FF2B5EF4-FFF2-40B4-BE49-F238E27FC236}">
                <a16:creationId xmlns:a16="http://schemas.microsoft.com/office/drawing/2014/main" id="{3C23AAA4-0B34-2E04-FDB0-3F535432CD07}"/>
              </a:ext>
            </a:extLst>
          </p:cNvPr>
          <p:cNvGrpSpPr/>
          <p:nvPr/>
        </p:nvGrpSpPr>
        <p:grpSpPr>
          <a:xfrm>
            <a:off x="3373511" y="2781325"/>
            <a:ext cx="295536" cy="336332"/>
            <a:chOff x="-52832000" y="3192625"/>
            <a:chExt cx="279625" cy="318225"/>
          </a:xfrm>
          <a:solidFill>
            <a:schemeClr val="bg2"/>
          </a:solidFill>
        </p:grpSpPr>
        <p:sp>
          <p:nvSpPr>
            <p:cNvPr id="3" name="Google Shape;5639;p78">
              <a:extLst>
                <a:ext uri="{FF2B5EF4-FFF2-40B4-BE49-F238E27FC236}">
                  <a16:creationId xmlns:a16="http://schemas.microsoft.com/office/drawing/2014/main" id="{9B25C8C2-C788-E453-1CCB-6226EDD05B01}"/>
                </a:ext>
              </a:extLst>
            </p:cNvPr>
            <p:cNvSpPr/>
            <p:nvPr/>
          </p:nvSpPr>
          <p:spPr>
            <a:xfrm>
              <a:off x="-52574450" y="3306025"/>
              <a:ext cx="22075" cy="110300"/>
            </a:xfrm>
            <a:custGeom>
              <a:avLst/>
              <a:gdLst/>
              <a:ahLst/>
              <a:cxnLst/>
              <a:rect l="l" t="t" r="r" b="b"/>
              <a:pathLst>
                <a:path w="883" h="4412" extrusionOk="0">
                  <a:moveTo>
                    <a:pt x="1" y="1"/>
                  </a:moveTo>
                  <a:lnTo>
                    <a:pt x="1" y="1"/>
                  </a:lnTo>
                  <a:cubicBezTo>
                    <a:pt x="95" y="348"/>
                    <a:pt x="127" y="726"/>
                    <a:pt x="127" y="1104"/>
                  </a:cubicBezTo>
                  <a:lnTo>
                    <a:pt x="127" y="3939"/>
                  </a:lnTo>
                  <a:cubicBezTo>
                    <a:pt x="127" y="4097"/>
                    <a:pt x="127" y="4254"/>
                    <a:pt x="95" y="4412"/>
                  </a:cubicBezTo>
                  <a:cubicBezTo>
                    <a:pt x="537" y="4254"/>
                    <a:pt x="883" y="3876"/>
                    <a:pt x="883" y="3341"/>
                  </a:cubicBezTo>
                  <a:lnTo>
                    <a:pt x="883" y="1104"/>
                  </a:lnTo>
                  <a:cubicBezTo>
                    <a:pt x="883" y="600"/>
                    <a:pt x="537" y="127"/>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640;p78">
              <a:extLst>
                <a:ext uri="{FF2B5EF4-FFF2-40B4-BE49-F238E27FC236}">
                  <a16:creationId xmlns:a16="http://schemas.microsoft.com/office/drawing/2014/main" id="{41A2C8A5-ED7B-A290-DC38-DC127F0995EC}"/>
                </a:ext>
              </a:extLst>
            </p:cNvPr>
            <p:cNvSpPr/>
            <p:nvPr/>
          </p:nvSpPr>
          <p:spPr>
            <a:xfrm>
              <a:off x="-52826475" y="3192625"/>
              <a:ext cx="267800" cy="100050"/>
            </a:xfrm>
            <a:custGeom>
              <a:avLst/>
              <a:gdLst/>
              <a:ahLst/>
              <a:cxnLst/>
              <a:rect l="l" t="t" r="r" b="b"/>
              <a:pathLst>
                <a:path w="10712" h="4002" extrusionOk="0">
                  <a:moveTo>
                    <a:pt x="5356" y="0"/>
                  </a:moveTo>
                  <a:cubicBezTo>
                    <a:pt x="2836" y="0"/>
                    <a:pt x="725" y="1670"/>
                    <a:pt x="0" y="4001"/>
                  </a:cubicBezTo>
                  <a:cubicBezTo>
                    <a:pt x="284" y="3844"/>
                    <a:pt x="567" y="3749"/>
                    <a:pt x="882" y="3749"/>
                  </a:cubicBezTo>
                  <a:cubicBezTo>
                    <a:pt x="1639" y="2017"/>
                    <a:pt x="3371" y="756"/>
                    <a:pt x="5356" y="756"/>
                  </a:cubicBezTo>
                  <a:cubicBezTo>
                    <a:pt x="7373" y="756"/>
                    <a:pt x="9105" y="1985"/>
                    <a:pt x="9861" y="3749"/>
                  </a:cubicBezTo>
                  <a:cubicBezTo>
                    <a:pt x="10176" y="3749"/>
                    <a:pt x="10492" y="3844"/>
                    <a:pt x="10712" y="4001"/>
                  </a:cubicBezTo>
                  <a:cubicBezTo>
                    <a:pt x="10019" y="1702"/>
                    <a:pt x="7877" y="0"/>
                    <a:pt x="53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641;p78">
              <a:extLst>
                <a:ext uri="{FF2B5EF4-FFF2-40B4-BE49-F238E27FC236}">
                  <a16:creationId xmlns:a16="http://schemas.microsoft.com/office/drawing/2014/main" id="{6AF602CB-8256-F509-731C-A99F157BF065}"/>
                </a:ext>
              </a:extLst>
            </p:cNvPr>
            <p:cNvSpPr/>
            <p:nvPr/>
          </p:nvSpPr>
          <p:spPr>
            <a:xfrm>
              <a:off x="-52794975" y="3361175"/>
              <a:ext cx="204800" cy="149675"/>
            </a:xfrm>
            <a:custGeom>
              <a:avLst/>
              <a:gdLst/>
              <a:ahLst/>
              <a:cxnLst/>
              <a:rect l="l" t="t" r="r" b="b"/>
              <a:pathLst>
                <a:path w="8192" h="5987" extrusionOk="0">
                  <a:moveTo>
                    <a:pt x="5132" y="2560"/>
                  </a:moveTo>
                  <a:cubicBezTo>
                    <a:pt x="5230" y="2560"/>
                    <a:pt x="5325" y="2599"/>
                    <a:pt x="5388" y="2678"/>
                  </a:cubicBezTo>
                  <a:cubicBezTo>
                    <a:pt x="5577" y="2836"/>
                    <a:pt x="5577" y="3088"/>
                    <a:pt x="5419" y="3182"/>
                  </a:cubicBezTo>
                  <a:cubicBezTo>
                    <a:pt x="5073" y="3560"/>
                    <a:pt x="4569" y="3749"/>
                    <a:pt x="4096" y="3749"/>
                  </a:cubicBezTo>
                  <a:cubicBezTo>
                    <a:pt x="3592" y="3749"/>
                    <a:pt x="3120" y="3560"/>
                    <a:pt x="2773" y="3182"/>
                  </a:cubicBezTo>
                  <a:cubicBezTo>
                    <a:pt x="2615" y="3025"/>
                    <a:pt x="2615" y="2804"/>
                    <a:pt x="2773" y="2678"/>
                  </a:cubicBezTo>
                  <a:cubicBezTo>
                    <a:pt x="2852" y="2599"/>
                    <a:pt x="2946" y="2560"/>
                    <a:pt x="3037" y="2560"/>
                  </a:cubicBezTo>
                  <a:cubicBezTo>
                    <a:pt x="3127" y="2560"/>
                    <a:pt x="3214" y="2599"/>
                    <a:pt x="3277" y="2678"/>
                  </a:cubicBezTo>
                  <a:cubicBezTo>
                    <a:pt x="3498" y="2899"/>
                    <a:pt x="3781" y="3009"/>
                    <a:pt x="4065" y="3009"/>
                  </a:cubicBezTo>
                  <a:cubicBezTo>
                    <a:pt x="4348" y="3009"/>
                    <a:pt x="4632" y="2899"/>
                    <a:pt x="4852" y="2678"/>
                  </a:cubicBezTo>
                  <a:cubicBezTo>
                    <a:pt x="4931" y="2599"/>
                    <a:pt x="5033" y="2560"/>
                    <a:pt x="5132" y="2560"/>
                  </a:cubicBezTo>
                  <a:close/>
                  <a:moveTo>
                    <a:pt x="1" y="0"/>
                  </a:moveTo>
                  <a:lnTo>
                    <a:pt x="1" y="1859"/>
                  </a:lnTo>
                  <a:cubicBezTo>
                    <a:pt x="1" y="2993"/>
                    <a:pt x="473" y="4127"/>
                    <a:pt x="1355" y="4915"/>
                  </a:cubicBezTo>
                  <a:cubicBezTo>
                    <a:pt x="2111" y="5640"/>
                    <a:pt x="3088" y="5986"/>
                    <a:pt x="4096" y="5986"/>
                  </a:cubicBezTo>
                  <a:lnTo>
                    <a:pt x="4506" y="5986"/>
                  </a:lnTo>
                  <a:cubicBezTo>
                    <a:pt x="6585" y="5797"/>
                    <a:pt x="8192" y="3907"/>
                    <a:pt x="8192" y="1733"/>
                  </a:cubicBezTo>
                  <a:lnTo>
                    <a:pt x="8192" y="32"/>
                  </a:lnTo>
                  <a:cubicBezTo>
                    <a:pt x="8192" y="1261"/>
                    <a:pt x="7215" y="2237"/>
                    <a:pt x="5955" y="2237"/>
                  </a:cubicBezTo>
                  <a:cubicBezTo>
                    <a:pt x="5167" y="2237"/>
                    <a:pt x="4506" y="1859"/>
                    <a:pt x="4096" y="1229"/>
                  </a:cubicBezTo>
                  <a:cubicBezTo>
                    <a:pt x="3718" y="1796"/>
                    <a:pt x="2994" y="2237"/>
                    <a:pt x="2269" y="2237"/>
                  </a:cubicBezTo>
                  <a:cubicBezTo>
                    <a:pt x="1040" y="2237"/>
                    <a:pt x="1" y="1261"/>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642;p78">
              <a:extLst>
                <a:ext uri="{FF2B5EF4-FFF2-40B4-BE49-F238E27FC236}">
                  <a16:creationId xmlns:a16="http://schemas.microsoft.com/office/drawing/2014/main" id="{D57A6FA7-DFDD-6D50-C25F-2CAB88A54A13}"/>
                </a:ext>
              </a:extLst>
            </p:cNvPr>
            <p:cNvSpPr/>
            <p:nvPr/>
          </p:nvSpPr>
          <p:spPr>
            <a:xfrm>
              <a:off x="-52791025" y="3231225"/>
              <a:ext cx="137850" cy="74825"/>
            </a:xfrm>
            <a:custGeom>
              <a:avLst/>
              <a:gdLst/>
              <a:ahLst/>
              <a:cxnLst/>
              <a:rect l="l" t="t" r="r" b="b"/>
              <a:pathLst>
                <a:path w="5514" h="2993" extrusionOk="0">
                  <a:moveTo>
                    <a:pt x="3938" y="0"/>
                  </a:moveTo>
                  <a:cubicBezTo>
                    <a:pt x="2048" y="0"/>
                    <a:pt x="473" y="1260"/>
                    <a:pt x="0" y="2993"/>
                  </a:cubicBezTo>
                  <a:lnTo>
                    <a:pt x="1701" y="2993"/>
                  </a:lnTo>
                  <a:cubicBezTo>
                    <a:pt x="3434" y="2993"/>
                    <a:pt x="4946" y="1890"/>
                    <a:pt x="5513" y="315"/>
                  </a:cubicBezTo>
                  <a:cubicBezTo>
                    <a:pt x="5041" y="126"/>
                    <a:pt x="4505" y="0"/>
                    <a:pt x="39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643;p78">
              <a:extLst>
                <a:ext uri="{FF2B5EF4-FFF2-40B4-BE49-F238E27FC236}">
                  <a16:creationId xmlns:a16="http://schemas.microsoft.com/office/drawing/2014/main" id="{07E69DEA-D98A-A1B9-CBFD-0D81537D319B}"/>
                </a:ext>
              </a:extLst>
            </p:cNvPr>
            <p:cNvSpPr/>
            <p:nvPr/>
          </p:nvSpPr>
          <p:spPr>
            <a:xfrm>
              <a:off x="-52683125" y="3361950"/>
              <a:ext cx="74825" cy="37850"/>
            </a:xfrm>
            <a:custGeom>
              <a:avLst/>
              <a:gdLst/>
              <a:ahLst/>
              <a:cxnLst/>
              <a:rect l="l" t="t" r="r" b="b"/>
              <a:pathLst>
                <a:path w="2993" h="1514" extrusionOk="0">
                  <a:moveTo>
                    <a:pt x="0" y="1"/>
                  </a:moveTo>
                  <a:cubicBezTo>
                    <a:pt x="0" y="851"/>
                    <a:pt x="662" y="1513"/>
                    <a:pt x="1481" y="1513"/>
                  </a:cubicBezTo>
                  <a:cubicBezTo>
                    <a:pt x="2300" y="1513"/>
                    <a:pt x="2993" y="820"/>
                    <a:pt x="29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644;p78">
              <a:extLst>
                <a:ext uri="{FF2B5EF4-FFF2-40B4-BE49-F238E27FC236}">
                  <a16:creationId xmlns:a16="http://schemas.microsoft.com/office/drawing/2014/main" id="{3CA6AFD5-0729-1B1D-C04B-BE8D1E332426}"/>
                </a:ext>
              </a:extLst>
            </p:cNvPr>
            <p:cNvSpPr/>
            <p:nvPr/>
          </p:nvSpPr>
          <p:spPr>
            <a:xfrm>
              <a:off x="-52794975" y="3247750"/>
              <a:ext cx="204800" cy="104000"/>
            </a:xfrm>
            <a:custGeom>
              <a:avLst/>
              <a:gdLst/>
              <a:ahLst/>
              <a:cxnLst/>
              <a:rect l="l" t="t" r="r" b="b"/>
              <a:pathLst>
                <a:path w="8192" h="4160" extrusionOk="0">
                  <a:moveTo>
                    <a:pt x="6365" y="1"/>
                  </a:moveTo>
                  <a:cubicBezTo>
                    <a:pt x="5640" y="1828"/>
                    <a:pt x="3876" y="3025"/>
                    <a:pt x="1859" y="3025"/>
                  </a:cubicBezTo>
                  <a:lnTo>
                    <a:pt x="1" y="3025"/>
                  </a:lnTo>
                  <a:lnTo>
                    <a:pt x="1" y="3403"/>
                  </a:lnTo>
                  <a:lnTo>
                    <a:pt x="1" y="4159"/>
                  </a:lnTo>
                  <a:cubicBezTo>
                    <a:pt x="1" y="3939"/>
                    <a:pt x="158" y="3781"/>
                    <a:pt x="379" y="3781"/>
                  </a:cubicBezTo>
                  <a:lnTo>
                    <a:pt x="7814" y="3781"/>
                  </a:lnTo>
                  <a:cubicBezTo>
                    <a:pt x="8003" y="3781"/>
                    <a:pt x="8160" y="3939"/>
                    <a:pt x="8160" y="4159"/>
                  </a:cubicBezTo>
                  <a:lnTo>
                    <a:pt x="8160" y="3403"/>
                  </a:lnTo>
                  <a:cubicBezTo>
                    <a:pt x="8192" y="2017"/>
                    <a:pt x="7467" y="757"/>
                    <a:pt x="63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645;p78">
              <a:extLst>
                <a:ext uri="{FF2B5EF4-FFF2-40B4-BE49-F238E27FC236}">
                  <a16:creationId xmlns:a16="http://schemas.microsoft.com/office/drawing/2014/main" id="{C2590C92-7C55-49FE-2B12-01C20362B82B}"/>
                </a:ext>
              </a:extLst>
            </p:cNvPr>
            <p:cNvSpPr/>
            <p:nvPr/>
          </p:nvSpPr>
          <p:spPr>
            <a:xfrm>
              <a:off x="-52776850" y="3361950"/>
              <a:ext cx="74825" cy="37850"/>
            </a:xfrm>
            <a:custGeom>
              <a:avLst/>
              <a:gdLst/>
              <a:ahLst/>
              <a:cxnLst/>
              <a:rect l="l" t="t" r="r" b="b"/>
              <a:pathLst>
                <a:path w="2993" h="1514" extrusionOk="0">
                  <a:moveTo>
                    <a:pt x="0" y="1"/>
                  </a:moveTo>
                  <a:cubicBezTo>
                    <a:pt x="0" y="851"/>
                    <a:pt x="662" y="1513"/>
                    <a:pt x="1481" y="1513"/>
                  </a:cubicBezTo>
                  <a:cubicBezTo>
                    <a:pt x="2332" y="1513"/>
                    <a:pt x="2993" y="820"/>
                    <a:pt x="29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646;p78">
              <a:extLst>
                <a:ext uri="{FF2B5EF4-FFF2-40B4-BE49-F238E27FC236}">
                  <a16:creationId xmlns:a16="http://schemas.microsoft.com/office/drawing/2014/main" id="{B9DBEE18-3AC9-FC59-76CF-4B086C337379}"/>
                </a:ext>
              </a:extLst>
            </p:cNvPr>
            <p:cNvSpPr/>
            <p:nvPr/>
          </p:nvSpPr>
          <p:spPr>
            <a:xfrm>
              <a:off x="-52832000" y="3306025"/>
              <a:ext cx="21300" cy="110300"/>
            </a:xfrm>
            <a:custGeom>
              <a:avLst/>
              <a:gdLst/>
              <a:ahLst/>
              <a:cxnLst/>
              <a:rect l="l" t="t" r="r" b="b"/>
              <a:pathLst>
                <a:path w="852" h="4412" extrusionOk="0">
                  <a:moveTo>
                    <a:pt x="851" y="1"/>
                  </a:moveTo>
                  <a:cubicBezTo>
                    <a:pt x="347" y="127"/>
                    <a:pt x="1" y="568"/>
                    <a:pt x="1" y="1104"/>
                  </a:cubicBezTo>
                  <a:lnTo>
                    <a:pt x="1" y="3341"/>
                  </a:lnTo>
                  <a:cubicBezTo>
                    <a:pt x="1" y="3813"/>
                    <a:pt x="316" y="4254"/>
                    <a:pt x="757" y="4412"/>
                  </a:cubicBezTo>
                  <a:lnTo>
                    <a:pt x="757" y="4097"/>
                  </a:lnTo>
                  <a:lnTo>
                    <a:pt x="757" y="3341"/>
                  </a:lnTo>
                  <a:lnTo>
                    <a:pt x="757" y="1104"/>
                  </a:lnTo>
                  <a:cubicBezTo>
                    <a:pt x="757" y="726"/>
                    <a:pt x="788" y="348"/>
                    <a:pt x="8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 name="Đường nối Thẳng 15">
            <a:extLst>
              <a:ext uri="{FF2B5EF4-FFF2-40B4-BE49-F238E27FC236}">
                <a16:creationId xmlns:a16="http://schemas.microsoft.com/office/drawing/2014/main" id="{8359B4A9-584E-CE33-D000-FB51A0F0C8A9}"/>
              </a:ext>
            </a:extLst>
          </p:cNvPr>
          <p:cNvCxnSpPr>
            <a:cxnSpLocks/>
          </p:cNvCxnSpPr>
          <p:nvPr/>
        </p:nvCxnSpPr>
        <p:spPr>
          <a:xfrm>
            <a:off x="914400" y="2072892"/>
            <a:ext cx="7315200" cy="0"/>
          </a:xfrm>
          <a:prstGeom prst="line">
            <a:avLst/>
          </a:prstGeom>
          <a:ln/>
        </p:spPr>
        <p:style>
          <a:lnRef idx="1">
            <a:schemeClr val="accent6"/>
          </a:lnRef>
          <a:fillRef idx="0">
            <a:schemeClr val="accent6"/>
          </a:fillRef>
          <a:effectRef idx="0">
            <a:schemeClr val="accent6"/>
          </a:effectRef>
          <a:fontRef idx="minor">
            <a:schemeClr val="tx1"/>
          </a:fontRef>
        </p:style>
      </p:cxnSp>
      <p:sp>
        <p:nvSpPr>
          <p:cNvPr id="27" name="Hộp Văn bản 26">
            <a:extLst>
              <a:ext uri="{FF2B5EF4-FFF2-40B4-BE49-F238E27FC236}">
                <a16:creationId xmlns:a16="http://schemas.microsoft.com/office/drawing/2014/main" id="{B2C2FDE0-4E32-095B-6656-E088DC5AB99E}"/>
              </a:ext>
            </a:extLst>
          </p:cNvPr>
          <p:cNvSpPr txBox="1"/>
          <p:nvPr/>
        </p:nvSpPr>
        <p:spPr>
          <a:xfrm>
            <a:off x="2491768" y="1429437"/>
            <a:ext cx="4160465" cy="523220"/>
          </a:xfrm>
          <a:prstGeom prst="rect">
            <a:avLst/>
          </a:prstGeom>
          <a:noFill/>
        </p:spPr>
        <p:txBody>
          <a:bodyPr wrap="square">
            <a:spAutoFit/>
          </a:bodyPr>
          <a:lstStyle/>
          <a:p>
            <a:pPr algn="ctr"/>
            <a:r>
              <a:rPr lang="vi-VN" sz="2800" dirty="0">
                <a:solidFill>
                  <a:schemeClr val="dk2"/>
                </a:solidFill>
              </a:rPr>
              <a:t>CE118.N22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66DF922-9D8F-0F99-FD7F-D2E509F029A2}"/>
              </a:ext>
            </a:extLst>
          </p:cNvPr>
          <p:cNvSpPr>
            <a:spLocks noGrp="1"/>
          </p:cNvSpPr>
          <p:nvPr>
            <p:ph type="ctrTitle"/>
          </p:nvPr>
        </p:nvSpPr>
        <p:spPr>
          <a:xfrm flipH="1">
            <a:off x="688140" y="384869"/>
            <a:ext cx="8394900" cy="670500"/>
          </a:xfrm>
        </p:spPr>
        <p:txBody>
          <a:bodyPr/>
          <a:lstStyle/>
          <a:p>
            <a:r>
              <a:rPr lang="en-US" sz="4000" dirty="0"/>
              <a:t>Exponent</a:t>
            </a:r>
            <a:endParaRPr lang="vi-VN" sz="4000" dirty="0"/>
          </a:p>
        </p:txBody>
      </p:sp>
      <p:pic>
        <p:nvPicPr>
          <p:cNvPr id="5" name="Hình ảnh 4">
            <a:extLst>
              <a:ext uri="{FF2B5EF4-FFF2-40B4-BE49-F238E27FC236}">
                <a16:creationId xmlns:a16="http://schemas.microsoft.com/office/drawing/2014/main" id="{86ED7921-8D68-2015-CC39-5F63C8401CE1}"/>
              </a:ext>
            </a:extLst>
          </p:cNvPr>
          <p:cNvPicPr>
            <a:picLocks noChangeAspect="1"/>
          </p:cNvPicPr>
          <p:nvPr/>
        </p:nvPicPr>
        <p:blipFill>
          <a:blip r:embed="rId2"/>
          <a:stretch>
            <a:fillRect/>
          </a:stretch>
        </p:blipFill>
        <p:spPr>
          <a:xfrm>
            <a:off x="944565" y="1520099"/>
            <a:ext cx="7254869" cy="2103302"/>
          </a:xfrm>
          <a:prstGeom prst="rect">
            <a:avLst/>
          </a:prstGeom>
        </p:spPr>
      </p:pic>
    </p:spTree>
    <p:extLst>
      <p:ext uri="{BB962C8B-B14F-4D97-AF65-F5344CB8AC3E}">
        <p14:creationId xmlns:p14="http://schemas.microsoft.com/office/powerpoint/2010/main" val="3988654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9766376-3A9C-D1FC-AA0D-429056DCFBC0}"/>
              </a:ext>
            </a:extLst>
          </p:cNvPr>
          <p:cNvSpPr>
            <a:spLocks noGrp="1"/>
          </p:cNvSpPr>
          <p:nvPr>
            <p:ph type="ctrTitle"/>
          </p:nvPr>
        </p:nvSpPr>
        <p:spPr>
          <a:xfrm flipH="1">
            <a:off x="0" y="0"/>
            <a:ext cx="4234380" cy="1167955"/>
          </a:xfrm>
        </p:spPr>
        <p:txBody>
          <a:bodyPr/>
          <a:lstStyle/>
          <a:p>
            <a:r>
              <a:rPr lang="vi-VN" sz="4000" b="1" dirty="0" err="1">
                <a:solidFill>
                  <a:schemeClr val="bg2"/>
                </a:solidFill>
                <a:latin typeface="Sitka Text Semibold" pitchFamily="2" charset="0"/>
              </a:rPr>
              <a:t>Mantissa</a:t>
            </a:r>
            <a:r>
              <a:rPr lang="vi-VN" sz="4000" b="1" dirty="0">
                <a:solidFill>
                  <a:schemeClr val="bg2"/>
                </a:solidFill>
                <a:latin typeface="Sitka Text Semibold" pitchFamily="2" charset="0"/>
              </a:rPr>
              <a:t> </a:t>
            </a:r>
          </a:p>
        </p:txBody>
      </p:sp>
      <p:pic>
        <p:nvPicPr>
          <p:cNvPr id="8" name="Hình ảnh 7">
            <a:extLst>
              <a:ext uri="{FF2B5EF4-FFF2-40B4-BE49-F238E27FC236}">
                <a16:creationId xmlns:a16="http://schemas.microsoft.com/office/drawing/2014/main" id="{FDADE8C4-B0ED-B439-B035-5B6DDE515B8E}"/>
              </a:ext>
            </a:extLst>
          </p:cNvPr>
          <p:cNvPicPr>
            <a:picLocks noChangeAspect="1"/>
          </p:cNvPicPr>
          <p:nvPr/>
        </p:nvPicPr>
        <p:blipFill>
          <a:blip r:embed="rId2"/>
          <a:stretch>
            <a:fillRect/>
          </a:stretch>
        </p:blipFill>
        <p:spPr>
          <a:xfrm>
            <a:off x="824685" y="843552"/>
            <a:ext cx="7691112" cy="3879588"/>
          </a:xfrm>
          <a:prstGeom prst="rect">
            <a:avLst/>
          </a:prstGeom>
        </p:spPr>
      </p:pic>
    </p:spTree>
    <p:extLst>
      <p:ext uri="{BB962C8B-B14F-4D97-AF65-F5344CB8AC3E}">
        <p14:creationId xmlns:p14="http://schemas.microsoft.com/office/powerpoint/2010/main" val="3976970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497"/>
        <p:cNvGrpSpPr/>
        <p:nvPr/>
      </p:nvGrpSpPr>
      <p:grpSpPr>
        <a:xfrm>
          <a:off x="0" y="0"/>
          <a:ext cx="0" cy="0"/>
          <a:chOff x="0" y="0"/>
          <a:chExt cx="0" cy="0"/>
        </a:xfrm>
      </p:grpSpPr>
      <p:sp>
        <p:nvSpPr>
          <p:cNvPr id="498" name="Google Shape;498;p56"/>
          <p:cNvSpPr txBox="1">
            <a:spLocks noGrp="1"/>
          </p:cNvSpPr>
          <p:nvPr>
            <p:ph type="ctrTitle"/>
          </p:nvPr>
        </p:nvSpPr>
        <p:spPr>
          <a:xfrm flipH="1">
            <a:off x="749050" y="500825"/>
            <a:ext cx="19584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DEMO</a:t>
            </a:r>
            <a:endParaRPr dirty="0"/>
          </a:p>
        </p:txBody>
      </p:sp>
      <p:grpSp>
        <p:nvGrpSpPr>
          <p:cNvPr id="499" name="Google Shape;499;p56"/>
          <p:cNvGrpSpPr/>
          <p:nvPr/>
        </p:nvGrpSpPr>
        <p:grpSpPr>
          <a:xfrm>
            <a:off x="3819981" y="1909204"/>
            <a:ext cx="1504028" cy="1325087"/>
            <a:chOff x="-3137650" y="2067900"/>
            <a:chExt cx="291450" cy="256775"/>
          </a:xfrm>
        </p:grpSpPr>
        <p:sp>
          <p:nvSpPr>
            <p:cNvPr id="500" name="Google Shape;500;p56"/>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6"/>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6"/>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3" name="Google Shape;503;p56"/>
          <p:cNvSpPr txBox="1"/>
          <p:nvPr/>
        </p:nvSpPr>
        <p:spPr>
          <a:xfrm>
            <a:off x="3046401" y="3329425"/>
            <a:ext cx="3051300" cy="53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1200" dirty="0" err="1">
                <a:solidFill>
                  <a:schemeClr val="dk2"/>
                </a:solidFill>
                <a:latin typeface="Roboto Condensed Light"/>
                <a:ea typeface="Roboto Condensed Light"/>
                <a:cs typeface="Roboto Condensed Light"/>
                <a:sym typeface="Roboto Condensed Light"/>
              </a:rPr>
              <a:t>Demo</a:t>
            </a:r>
            <a:r>
              <a:rPr lang="vi-VN" sz="1200" dirty="0">
                <a:solidFill>
                  <a:schemeClr val="dk2"/>
                </a:solidFill>
                <a:latin typeface="Roboto Condensed Light"/>
                <a:ea typeface="Roboto Condensed Light"/>
                <a:cs typeface="Roboto Condensed Light"/>
                <a:sym typeface="Roboto Condensed Light"/>
              </a:rPr>
              <a:t> </a:t>
            </a:r>
            <a:r>
              <a:rPr lang="vi-VN" sz="1200" dirty="0" err="1">
                <a:solidFill>
                  <a:schemeClr val="dk2"/>
                </a:solidFill>
                <a:latin typeface="Roboto Condensed Light"/>
                <a:ea typeface="Roboto Condensed Light"/>
                <a:cs typeface="Roboto Condensed Light"/>
                <a:sym typeface="Roboto Condensed Light"/>
              </a:rPr>
              <a:t>your</a:t>
            </a:r>
            <a:r>
              <a:rPr lang="vi-VN" sz="1200" dirty="0">
                <a:solidFill>
                  <a:schemeClr val="dk2"/>
                </a:solidFill>
                <a:latin typeface="Roboto Condensed Light"/>
                <a:ea typeface="Roboto Condensed Light"/>
                <a:cs typeface="Roboto Condensed Light"/>
                <a:sym typeface="Roboto Condensed Light"/>
              </a:rPr>
              <a:t> </a:t>
            </a:r>
            <a:r>
              <a:rPr lang="vi-VN" sz="1200" dirty="0" err="1">
                <a:solidFill>
                  <a:schemeClr val="dk2"/>
                </a:solidFill>
                <a:latin typeface="Roboto Condensed Light"/>
                <a:ea typeface="Roboto Condensed Light"/>
                <a:cs typeface="Roboto Condensed Light"/>
                <a:sym typeface="Roboto Condensed Light"/>
              </a:rPr>
              <a:t>project</a:t>
            </a:r>
            <a:r>
              <a:rPr lang="vi-VN" sz="1200" dirty="0">
                <a:solidFill>
                  <a:schemeClr val="dk2"/>
                </a:solidFill>
                <a:latin typeface="Roboto Condensed Light"/>
                <a:ea typeface="Roboto Condensed Light"/>
                <a:cs typeface="Roboto Condensed Light"/>
                <a:sym typeface="Roboto Condensed Light"/>
              </a:rPr>
              <a:t> in </a:t>
            </a:r>
            <a:r>
              <a:rPr lang="vi-VN" sz="1200" dirty="0" err="1">
                <a:solidFill>
                  <a:schemeClr val="dk2"/>
                </a:solidFill>
                <a:latin typeface="Roboto Condensed Light"/>
                <a:ea typeface="Roboto Condensed Light"/>
                <a:cs typeface="Roboto Condensed Light"/>
                <a:sym typeface="Roboto Condensed Light"/>
              </a:rPr>
              <a:t>Quartus</a:t>
            </a:r>
            <a:r>
              <a:rPr lang="vi-VN" sz="1200" dirty="0">
                <a:solidFill>
                  <a:schemeClr val="dk2"/>
                </a:solidFill>
                <a:latin typeface="Roboto Condensed Light"/>
                <a:ea typeface="Roboto Condensed Light"/>
                <a:cs typeface="Roboto Condensed Light"/>
                <a:sym typeface="Roboto Condensed Light"/>
              </a:rPr>
              <a:t> </a:t>
            </a:r>
            <a:r>
              <a:rPr lang="vi-VN" sz="1200" dirty="0" err="1">
                <a:solidFill>
                  <a:schemeClr val="dk2"/>
                </a:solidFill>
                <a:latin typeface="Roboto Condensed Light"/>
                <a:ea typeface="Roboto Condensed Light"/>
                <a:cs typeface="Roboto Condensed Light"/>
                <a:sym typeface="Roboto Condensed Light"/>
              </a:rPr>
              <a:t>ii</a:t>
            </a:r>
            <a:endParaRPr sz="1200" dirty="0">
              <a:solidFill>
                <a:schemeClr val="dk2"/>
              </a:solidFill>
              <a:latin typeface="Roboto Condensed Light"/>
              <a:ea typeface="Roboto Condensed Light"/>
              <a:cs typeface="Roboto Condensed Light"/>
              <a:sym typeface="Roboto Condensed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52"/>
          <p:cNvSpPr txBox="1">
            <a:spLocks noGrp="1"/>
          </p:cNvSpPr>
          <p:nvPr>
            <p:ph type="ctrTitle"/>
          </p:nvPr>
        </p:nvSpPr>
        <p:spPr>
          <a:xfrm>
            <a:off x="1250675" y="1851425"/>
            <a:ext cx="6658800" cy="6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err="1"/>
              <a:t>Evaluation</a:t>
            </a:r>
            <a:endParaRPr dirty="0"/>
          </a:p>
        </p:txBody>
      </p:sp>
    </p:spTree>
    <p:extLst>
      <p:ext uri="{BB962C8B-B14F-4D97-AF65-F5344CB8AC3E}">
        <p14:creationId xmlns:p14="http://schemas.microsoft.com/office/powerpoint/2010/main" val="331369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0CFF373-08F7-398D-1BB0-C922FFD530C7}"/>
              </a:ext>
            </a:extLst>
          </p:cNvPr>
          <p:cNvSpPr>
            <a:spLocks noGrp="1"/>
          </p:cNvSpPr>
          <p:nvPr>
            <p:ph type="ctrTitle"/>
          </p:nvPr>
        </p:nvSpPr>
        <p:spPr>
          <a:xfrm flipH="1">
            <a:off x="0" y="143584"/>
            <a:ext cx="2667630" cy="670500"/>
          </a:xfrm>
        </p:spPr>
        <p:txBody>
          <a:bodyPr/>
          <a:lstStyle/>
          <a:p>
            <a:r>
              <a:rPr lang="vi-VN" i="1" dirty="0" err="1"/>
              <a:t>Evaluation</a:t>
            </a:r>
            <a:endParaRPr lang="vi-VN" i="1" dirty="0"/>
          </a:p>
        </p:txBody>
      </p:sp>
      <p:sp>
        <p:nvSpPr>
          <p:cNvPr id="3" name="Hộp Văn bản 2">
            <a:extLst>
              <a:ext uri="{FF2B5EF4-FFF2-40B4-BE49-F238E27FC236}">
                <a16:creationId xmlns:a16="http://schemas.microsoft.com/office/drawing/2014/main" id="{CBBBDC9E-1C4B-53E7-FA6F-A4EEB99981F2}"/>
              </a:ext>
            </a:extLst>
          </p:cNvPr>
          <p:cNvSpPr txBox="1"/>
          <p:nvPr/>
        </p:nvSpPr>
        <p:spPr>
          <a:xfrm>
            <a:off x="933292" y="1304737"/>
            <a:ext cx="7277416" cy="2534027"/>
          </a:xfrm>
          <a:prstGeom prst="rect">
            <a:avLst/>
          </a:prstGeom>
          <a:noFill/>
        </p:spPr>
        <p:txBody>
          <a:bodyPr wrap="square" rtlCol="0">
            <a:spAutoFit/>
          </a:bodyPr>
          <a:lstStyle/>
          <a:p>
            <a:pPr marL="285750" indent="-285750">
              <a:lnSpc>
                <a:spcPct val="150000"/>
              </a:lnSpc>
              <a:buClr>
                <a:schemeClr val="bg2"/>
              </a:buClr>
              <a:buFont typeface="Wingdings" panose="05000000000000000000" pitchFamily="2" charset="2"/>
              <a:buChar char="Ø"/>
            </a:pPr>
            <a:r>
              <a:rPr lang="vi-VN" sz="1800" dirty="0">
                <a:solidFill>
                  <a:schemeClr val="bg2"/>
                </a:solidFill>
              </a:rPr>
              <a:t>Mạch nhân sai số ít hơn</a:t>
            </a:r>
          </a:p>
          <a:p>
            <a:pPr marL="285750" indent="-285750">
              <a:lnSpc>
                <a:spcPct val="150000"/>
              </a:lnSpc>
              <a:buClr>
                <a:schemeClr val="bg2"/>
              </a:buClr>
              <a:buFont typeface="Wingdings" panose="05000000000000000000" pitchFamily="2" charset="2"/>
              <a:buChar char="Ø"/>
            </a:pPr>
            <a:r>
              <a:rPr lang="vi-VN" sz="1800" dirty="0">
                <a:solidFill>
                  <a:schemeClr val="bg2"/>
                </a:solidFill>
              </a:rPr>
              <a:t>Mạch chia phức tạp hơn, do những </a:t>
            </a:r>
            <a:r>
              <a:rPr lang="vi-VN" sz="1800" dirty="0" err="1">
                <a:solidFill>
                  <a:schemeClr val="bg2"/>
                </a:solidFill>
              </a:rPr>
              <a:t>bit</a:t>
            </a:r>
            <a:r>
              <a:rPr lang="vi-VN" sz="1800" dirty="0">
                <a:solidFill>
                  <a:schemeClr val="bg2"/>
                </a:solidFill>
              </a:rPr>
              <a:t> cuối </a:t>
            </a:r>
            <a:r>
              <a:rPr lang="vi-VN" sz="1800" dirty="0" err="1">
                <a:solidFill>
                  <a:schemeClr val="bg2"/>
                </a:solidFill>
              </a:rPr>
              <a:t>thuờng</a:t>
            </a:r>
            <a:r>
              <a:rPr lang="vi-VN" sz="1800" dirty="0">
                <a:solidFill>
                  <a:schemeClr val="bg2"/>
                </a:solidFill>
              </a:rPr>
              <a:t> không chính xác nên dẫn đến việc sai số khi chia trong phần </a:t>
            </a:r>
            <a:r>
              <a:rPr lang="vi-VN" sz="1800" dirty="0" err="1">
                <a:solidFill>
                  <a:schemeClr val="bg2"/>
                </a:solidFill>
              </a:rPr>
              <a:t>mantissa</a:t>
            </a:r>
            <a:r>
              <a:rPr lang="vi-VN" sz="1800" dirty="0">
                <a:solidFill>
                  <a:schemeClr val="bg2"/>
                </a:solidFill>
              </a:rPr>
              <a:t>.</a:t>
            </a:r>
          </a:p>
          <a:p>
            <a:pPr marL="285750" indent="-285750">
              <a:lnSpc>
                <a:spcPct val="150000"/>
              </a:lnSpc>
              <a:buClr>
                <a:schemeClr val="bg2"/>
              </a:buClr>
              <a:buFont typeface="Wingdings" panose="05000000000000000000" pitchFamily="2" charset="2"/>
              <a:buChar char="Ø"/>
            </a:pPr>
            <a:r>
              <a:rPr lang="vi-VN" sz="1800" dirty="0">
                <a:solidFill>
                  <a:schemeClr val="bg2"/>
                </a:solidFill>
              </a:rPr>
              <a:t>Nếu tích hợp cả 2 mạch nhân và chia trong ta có thể tiết kiệm được chi phí cho các cổng luận lý và </a:t>
            </a:r>
            <a:r>
              <a:rPr lang="vi-VN" sz="1800" dirty="0" err="1">
                <a:solidFill>
                  <a:schemeClr val="bg2"/>
                </a:solidFill>
              </a:rPr>
              <a:t>logic</a:t>
            </a:r>
            <a:r>
              <a:rPr lang="vi-VN" sz="1800" dirty="0">
                <a:solidFill>
                  <a:schemeClr val="bg2"/>
                </a:solidFill>
              </a:rPr>
              <a:t> nhưng lại tốn nhiều cổng </a:t>
            </a:r>
            <a:r>
              <a:rPr lang="vi-VN" sz="1800" dirty="0" err="1">
                <a:solidFill>
                  <a:schemeClr val="bg2"/>
                </a:solidFill>
              </a:rPr>
              <a:t>mux</a:t>
            </a:r>
            <a:r>
              <a:rPr lang="vi-VN" sz="1800" dirty="0">
                <a:solidFill>
                  <a:schemeClr val="bg2"/>
                </a:solidFill>
              </a:rPr>
              <a:t> hơn.</a:t>
            </a:r>
          </a:p>
        </p:txBody>
      </p:sp>
    </p:spTree>
    <p:extLst>
      <p:ext uri="{BB962C8B-B14F-4D97-AF65-F5344CB8AC3E}">
        <p14:creationId xmlns:p14="http://schemas.microsoft.com/office/powerpoint/2010/main" val="3630096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374"/>
        <p:cNvGrpSpPr/>
        <p:nvPr/>
      </p:nvGrpSpPr>
      <p:grpSpPr>
        <a:xfrm>
          <a:off x="0" y="0"/>
          <a:ext cx="0" cy="0"/>
          <a:chOff x="0" y="0"/>
          <a:chExt cx="0" cy="0"/>
        </a:xfrm>
      </p:grpSpPr>
      <p:sp>
        <p:nvSpPr>
          <p:cNvPr id="375" name="Google Shape;375;p51"/>
          <p:cNvSpPr/>
          <p:nvPr/>
        </p:nvSpPr>
        <p:spPr>
          <a:xfrm rot="5400000">
            <a:off x="2050488" y="1999184"/>
            <a:ext cx="2658200" cy="2384800"/>
          </a:xfrm>
          <a:prstGeom prst="flowChartPreparation">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1"/>
          <p:cNvSpPr/>
          <p:nvPr/>
        </p:nvSpPr>
        <p:spPr>
          <a:xfrm rot="5400000">
            <a:off x="4435288" y="1999174"/>
            <a:ext cx="2658200" cy="238480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1"/>
          <p:cNvSpPr txBox="1">
            <a:spLocks noGrp="1"/>
          </p:cNvSpPr>
          <p:nvPr>
            <p:ph type="ctrTitle"/>
          </p:nvPr>
        </p:nvSpPr>
        <p:spPr>
          <a:xfrm flipH="1">
            <a:off x="4721600" y="507400"/>
            <a:ext cx="3673200" cy="670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COMPETITIVE ADVANTAGE</a:t>
            </a:r>
            <a:endParaRPr dirty="0"/>
          </a:p>
        </p:txBody>
      </p:sp>
      <p:sp>
        <p:nvSpPr>
          <p:cNvPr id="378" name="Google Shape;378;p51"/>
          <p:cNvSpPr txBox="1">
            <a:spLocks noGrp="1"/>
          </p:cNvSpPr>
          <p:nvPr>
            <p:ph type="ctrTitle" idx="3"/>
          </p:nvPr>
        </p:nvSpPr>
        <p:spPr>
          <a:xfrm>
            <a:off x="2229313" y="2350962"/>
            <a:ext cx="23007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THEM</a:t>
            </a:r>
            <a:endParaRPr dirty="0"/>
          </a:p>
        </p:txBody>
      </p:sp>
      <p:sp>
        <p:nvSpPr>
          <p:cNvPr id="379" name="Google Shape;379;p51"/>
          <p:cNvSpPr txBox="1">
            <a:spLocks noGrp="1"/>
          </p:cNvSpPr>
          <p:nvPr>
            <p:ph type="ctrTitle" idx="4"/>
          </p:nvPr>
        </p:nvSpPr>
        <p:spPr>
          <a:xfrm>
            <a:off x="4572000" y="2350962"/>
            <a:ext cx="2384700" cy="45558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US</a:t>
            </a:r>
            <a:endParaRPr dirty="0"/>
          </a:p>
        </p:txBody>
      </p:sp>
      <p:sp>
        <p:nvSpPr>
          <p:cNvPr id="380" name="Google Shape;380;p51"/>
          <p:cNvSpPr txBox="1">
            <a:spLocks noGrp="1"/>
          </p:cNvSpPr>
          <p:nvPr>
            <p:ph type="subTitle" idx="1"/>
          </p:nvPr>
        </p:nvSpPr>
        <p:spPr>
          <a:xfrm>
            <a:off x="2336855" y="2792539"/>
            <a:ext cx="2085600" cy="48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Mercury is the closest planet to the Sun and the smallest one in the Solar System—it’s only a bit larger than our Moon. The planet’s name has nothing to do with the liquid metal since it was named after the Roman messenger god, Mercury</a:t>
            </a:r>
            <a:endParaRPr/>
          </a:p>
        </p:txBody>
      </p:sp>
      <p:sp>
        <p:nvSpPr>
          <p:cNvPr id="381" name="Google Shape;381;p51"/>
          <p:cNvSpPr txBox="1">
            <a:spLocks noGrp="1"/>
          </p:cNvSpPr>
          <p:nvPr>
            <p:ph type="subTitle" idx="2"/>
          </p:nvPr>
        </p:nvSpPr>
        <p:spPr>
          <a:xfrm>
            <a:off x="4721655" y="2806554"/>
            <a:ext cx="2085600" cy="48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Venus has a beautiful name and is the second planet from the Sun. It’s terribly hot—even hotter than Mercury—and its atmosphere is extremely poisonous. It’s the second-brightest natural object in the night sky after the Moon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507"/>
        <p:cNvGrpSpPr/>
        <p:nvPr/>
      </p:nvGrpSpPr>
      <p:grpSpPr>
        <a:xfrm>
          <a:off x="0" y="0"/>
          <a:ext cx="0" cy="0"/>
          <a:chOff x="0" y="0"/>
          <a:chExt cx="0" cy="0"/>
        </a:xfrm>
      </p:grpSpPr>
      <p:sp>
        <p:nvSpPr>
          <p:cNvPr id="508" name="Google Shape;508;p57"/>
          <p:cNvSpPr txBox="1">
            <a:spLocks noGrp="1"/>
          </p:cNvSpPr>
          <p:nvPr>
            <p:ph type="ctrTitle"/>
          </p:nvPr>
        </p:nvSpPr>
        <p:spPr>
          <a:xfrm flipH="1">
            <a:off x="-100" y="507400"/>
            <a:ext cx="8394900" cy="670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TRACTION</a:t>
            </a:r>
            <a:endParaRPr/>
          </a:p>
        </p:txBody>
      </p:sp>
      <p:sp>
        <p:nvSpPr>
          <p:cNvPr id="509" name="Google Shape;509;p57"/>
          <p:cNvSpPr txBox="1">
            <a:spLocks noGrp="1"/>
          </p:cNvSpPr>
          <p:nvPr>
            <p:ph type="title" idx="5"/>
          </p:nvPr>
        </p:nvSpPr>
        <p:spPr>
          <a:xfrm>
            <a:off x="6786025" y="3366750"/>
            <a:ext cx="1692900" cy="45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15</a:t>
            </a:r>
            <a:endParaRPr/>
          </a:p>
        </p:txBody>
      </p:sp>
      <p:sp>
        <p:nvSpPr>
          <p:cNvPr id="510" name="Google Shape;510;p57"/>
          <p:cNvSpPr txBox="1">
            <a:spLocks noGrp="1"/>
          </p:cNvSpPr>
          <p:nvPr>
            <p:ph type="subTitle" idx="4"/>
          </p:nvPr>
        </p:nvSpPr>
        <p:spPr>
          <a:xfrm>
            <a:off x="4515032" y="2759225"/>
            <a:ext cx="1906500" cy="3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Average user savings per deal</a:t>
            </a:r>
            <a:endParaRPr/>
          </a:p>
        </p:txBody>
      </p:sp>
      <p:sp>
        <p:nvSpPr>
          <p:cNvPr id="511" name="Google Shape;511;p57"/>
          <p:cNvSpPr txBox="1">
            <a:spLocks noGrp="1"/>
          </p:cNvSpPr>
          <p:nvPr>
            <p:ph type="title" idx="3"/>
          </p:nvPr>
        </p:nvSpPr>
        <p:spPr>
          <a:xfrm>
            <a:off x="4621825" y="2341875"/>
            <a:ext cx="1692900" cy="45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140,000</a:t>
            </a:r>
            <a:endParaRPr/>
          </a:p>
        </p:txBody>
      </p:sp>
      <p:sp>
        <p:nvSpPr>
          <p:cNvPr id="512" name="Google Shape;512;p57"/>
          <p:cNvSpPr txBox="1">
            <a:spLocks noGrp="1"/>
          </p:cNvSpPr>
          <p:nvPr>
            <p:ph type="subTitle" idx="6"/>
          </p:nvPr>
        </p:nvSpPr>
        <p:spPr>
          <a:xfrm>
            <a:off x="6679232" y="3784100"/>
            <a:ext cx="1906500" cy="3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Total app downloads</a:t>
            </a:r>
            <a:endParaRPr/>
          </a:p>
        </p:txBody>
      </p:sp>
      <p:sp>
        <p:nvSpPr>
          <p:cNvPr id="513" name="Google Shape;513;p57"/>
          <p:cNvSpPr txBox="1">
            <a:spLocks noGrp="1"/>
          </p:cNvSpPr>
          <p:nvPr>
            <p:ph type="title" idx="2"/>
          </p:nvPr>
        </p:nvSpPr>
        <p:spPr>
          <a:xfrm>
            <a:off x="6786025" y="2341875"/>
            <a:ext cx="1692900" cy="45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12,000</a:t>
            </a:r>
            <a:endParaRPr/>
          </a:p>
        </p:txBody>
      </p:sp>
      <p:sp>
        <p:nvSpPr>
          <p:cNvPr id="514" name="Google Shape;514;p57"/>
          <p:cNvSpPr txBox="1">
            <a:spLocks noGrp="1"/>
          </p:cNvSpPr>
          <p:nvPr>
            <p:ph type="subTitle" idx="1"/>
          </p:nvPr>
        </p:nvSpPr>
        <p:spPr>
          <a:xfrm>
            <a:off x="6679232" y="2759225"/>
            <a:ext cx="1906500" cy="3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Registered businesses</a:t>
            </a:r>
            <a:endParaRPr/>
          </a:p>
        </p:txBody>
      </p:sp>
      <p:sp>
        <p:nvSpPr>
          <p:cNvPr id="515" name="Google Shape;515;p57"/>
          <p:cNvSpPr txBox="1">
            <a:spLocks noGrp="1"/>
          </p:cNvSpPr>
          <p:nvPr>
            <p:ph type="title" idx="7"/>
          </p:nvPr>
        </p:nvSpPr>
        <p:spPr>
          <a:xfrm>
            <a:off x="4621825" y="3366750"/>
            <a:ext cx="1692900" cy="45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2,200</a:t>
            </a:r>
            <a:endParaRPr/>
          </a:p>
        </p:txBody>
      </p:sp>
      <p:sp>
        <p:nvSpPr>
          <p:cNvPr id="516" name="Google Shape;516;p57"/>
          <p:cNvSpPr txBox="1">
            <a:spLocks noGrp="1"/>
          </p:cNvSpPr>
          <p:nvPr>
            <p:ph type="subTitle" idx="8"/>
          </p:nvPr>
        </p:nvSpPr>
        <p:spPr>
          <a:xfrm>
            <a:off x="4515032" y="3784100"/>
            <a:ext cx="1906500" cy="3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Daily number of users</a:t>
            </a:r>
            <a:endParaRPr/>
          </a:p>
        </p:txBody>
      </p:sp>
      <p:sp>
        <p:nvSpPr>
          <p:cNvPr id="517" name="Google Shape;517;p57"/>
          <p:cNvSpPr txBox="1">
            <a:spLocks noGrp="1"/>
          </p:cNvSpPr>
          <p:nvPr>
            <p:ph type="title" idx="9"/>
          </p:nvPr>
        </p:nvSpPr>
        <p:spPr>
          <a:xfrm>
            <a:off x="1698750" y="1439025"/>
            <a:ext cx="1692900" cy="45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150,000</a:t>
            </a:r>
            <a:endParaRPr/>
          </a:p>
        </p:txBody>
      </p:sp>
      <p:sp>
        <p:nvSpPr>
          <p:cNvPr id="518" name="Google Shape;518;p57"/>
          <p:cNvSpPr txBox="1">
            <a:spLocks noGrp="1"/>
          </p:cNvSpPr>
          <p:nvPr>
            <p:ph type="subTitle" idx="13"/>
          </p:nvPr>
        </p:nvSpPr>
        <p:spPr>
          <a:xfrm>
            <a:off x="1591957" y="1856375"/>
            <a:ext cx="1906500" cy="3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Gross revenues in 2017-2018</a:t>
            </a:r>
            <a:endParaRPr/>
          </a:p>
        </p:txBody>
      </p:sp>
      <p:sp>
        <p:nvSpPr>
          <p:cNvPr id="519" name="Google Shape;519;p57"/>
          <p:cNvSpPr txBox="1">
            <a:spLocks noGrp="1"/>
          </p:cNvSpPr>
          <p:nvPr>
            <p:ph type="subTitle" idx="4"/>
          </p:nvPr>
        </p:nvSpPr>
        <p:spPr>
          <a:xfrm>
            <a:off x="654550" y="4353875"/>
            <a:ext cx="3693300" cy="36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If you want to modify this graph, click on it, follow the link, change the data and replace it </a:t>
            </a:r>
            <a:endParaRPr/>
          </a:p>
        </p:txBody>
      </p:sp>
      <p:pic>
        <p:nvPicPr>
          <p:cNvPr id="520" name="Google Shape;520;p57" title="Gráfico">
            <a:hlinkClick r:id="rId3"/>
          </p:cNvPr>
          <p:cNvPicPr preferRelativeResize="0"/>
          <p:nvPr/>
        </p:nvPicPr>
        <p:blipFill>
          <a:blip r:embed="rId4">
            <a:alphaModFix/>
          </a:blip>
          <a:stretch>
            <a:fillRect/>
          </a:stretch>
        </p:blipFill>
        <p:spPr>
          <a:xfrm>
            <a:off x="654550" y="2266400"/>
            <a:ext cx="3693399" cy="1935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23"/>
        <p:cNvGrpSpPr/>
        <p:nvPr/>
      </p:nvGrpSpPr>
      <p:grpSpPr>
        <a:xfrm>
          <a:off x="0" y="0"/>
          <a:ext cx="0" cy="0"/>
          <a:chOff x="0" y="0"/>
          <a:chExt cx="0" cy="0"/>
        </a:xfrm>
      </p:grpSpPr>
      <p:grpSp>
        <p:nvGrpSpPr>
          <p:cNvPr id="624" name="Google Shape;624;p61"/>
          <p:cNvGrpSpPr/>
          <p:nvPr/>
        </p:nvGrpSpPr>
        <p:grpSpPr>
          <a:xfrm>
            <a:off x="2042561" y="870372"/>
            <a:ext cx="5000779" cy="3465161"/>
            <a:chOff x="2042561" y="870372"/>
            <a:chExt cx="5000779" cy="3465161"/>
          </a:xfrm>
        </p:grpSpPr>
        <p:grpSp>
          <p:nvGrpSpPr>
            <p:cNvPr id="625" name="Google Shape;625;p61"/>
            <p:cNvGrpSpPr/>
            <p:nvPr/>
          </p:nvGrpSpPr>
          <p:grpSpPr>
            <a:xfrm>
              <a:off x="3022376" y="870372"/>
              <a:ext cx="2580574" cy="3465161"/>
              <a:chOff x="3559326" y="365797"/>
              <a:chExt cx="2580574" cy="3465161"/>
            </a:xfrm>
          </p:grpSpPr>
          <p:sp>
            <p:nvSpPr>
              <p:cNvPr id="626" name="Google Shape;626;p61"/>
              <p:cNvSpPr/>
              <p:nvPr/>
            </p:nvSpPr>
            <p:spPr>
              <a:xfrm rot="5400000">
                <a:off x="3451197" y="2315678"/>
                <a:ext cx="1623409" cy="1407151"/>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61"/>
              <p:cNvSpPr/>
              <p:nvPr/>
            </p:nvSpPr>
            <p:spPr>
              <a:xfrm rot="5400000">
                <a:off x="3939713" y="509804"/>
                <a:ext cx="2162069" cy="1874055"/>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61"/>
              <p:cNvSpPr/>
              <p:nvPr/>
            </p:nvSpPr>
            <p:spPr>
              <a:xfrm rot="5400000">
                <a:off x="4999843" y="2392385"/>
                <a:ext cx="1221410" cy="1058703"/>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29" name="Google Shape;629;p61"/>
            <p:cNvCxnSpPr/>
            <p:nvPr/>
          </p:nvCxnSpPr>
          <p:spPr>
            <a:xfrm>
              <a:off x="5421704" y="1415336"/>
              <a:ext cx="1119600" cy="0"/>
            </a:xfrm>
            <a:prstGeom prst="straightConnector1">
              <a:avLst/>
            </a:prstGeom>
            <a:noFill/>
            <a:ln w="19050" cap="flat" cmpd="sng">
              <a:solidFill>
                <a:schemeClr val="dk2"/>
              </a:solidFill>
              <a:prstDash val="solid"/>
              <a:round/>
              <a:headEnd type="none" w="med" len="med"/>
              <a:tailEnd type="none" w="med" len="med"/>
            </a:ln>
          </p:spPr>
        </p:cxnSp>
        <p:cxnSp>
          <p:nvCxnSpPr>
            <p:cNvPr id="630" name="Google Shape;630;p61"/>
            <p:cNvCxnSpPr/>
            <p:nvPr/>
          </p:nvCxnSpPr>
          <p:spPr>
            <a:xfrm rot="10800000">
              <a:off x="2042561" y="3111736"/>
              <a:ext cx="990600" cy="0"/>
            </a:xfrm>
            <a:prstGeom prst="straightConnector1">
              <a:avLst/>
            </a:prstGeom>
            <a:noFill/>
            <a:ln w="19050" cap="flat" cmpd="sng">
              <a:solidFill>
                <a:schemeClr val="dk2"/>
              </a:solidFill>
              <a:prstDash val="solid"/>
              <a:round/>
              <a:headEnd type="none" w="med" len="med"/>
              <a:tailEnd type="none" w="med" len="med"/>
            </a:ln>
          </p:spPr>
        </p:cxnSp>
        <p:cxnSp>
          <p:nvCxnSpPr>
            <p:cNvPr id="631" name="Google Shape;631;p61"/>
            <p:cNvCxnSpPr/>
            <p:nvPr/>
          </p:nvCxnSpPr>
          <p:spPr>
            <a:xfrm>
              <a:off x="6446339" y="3138882"/>
              <a:ext cx="597000" cy="0"/>
            </a:xfrm>
            <a:prstGeom prst="straightConnector1">
              <a:avLst/>
            </a:prstGeom>
            <a:noFill/>
            <a:ln w="19050" cap="flat" cmpd="sng">
              <a:solidFill>
                <a:schemeClr val="dk2"/>
              </a:solidFill>
              <a:prstDash val="solid"/>
              <a:round/>
              <a:headEnd type="none" w="med" len="med"/>
              <a:tailEnd type="none" w="med" len="med"/>
            </a:ln>
          </p:spPr>
        </p:cxnSp>
        <p:cxnSp>
          <p:nvCxnSpPr>
            <p:cNvPr id="632" name="Google Shape;632;p61"/>
            <p:cNvCxnSpPr/>
            <p:nvPr/>
          </p:nvCxnSpPr>
          <p:spPr>
            <a:xfrm>
              <a:off x="5068868" y="4027789"/>
              <a:ext cx="0" cy="305400"/>
            </a:xfrm>
            <a:prstGeom prst="straightConnector1">
              <a:avLst/>
            </a:prstGeom>
            <a:noFill/>
            <a:ln w="19050" cap="flat" cmpd="sng">
              <a:solidFill>
                <a:schemeClr val="dk2"/>
              </a:solidFill>
              <a:prstDash val="solid"/>
              <a:round/>
              <a:headEnd type="none" w="med" len="med"/>
              <a:tailEnd type="none" w="med" len="med"/>
            </a:ln>
          </p:spPr>
        </p:cxnSp>
      </p:grpSp>
      <p:sp>
        <p:nvSpPr>
          <p:cNvPr id="633" name="Google Shape;633;p61"/>
          <p:cNvSpPr/>
          <p:nvPr/>
        </p:nvSpPr>
        <p:spPr>
          <a:xfrm rot="5400000">
            <a:off x="5647349" y="2973635"/>
            <a:ext cx="859508" cy="744942"/>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61"/>
          <p:cNvSpPr txBox="1">
            <a:spLocks noGrp="1"/>
          </p:cNvSpPr>
          <p:nvPr>
            <p:ph type="ctrTitle"/>
          </p:nvPr>
        </p:nvSpPr>
        <p:spPr>
          <a:xfrm flipH="1">
            <a:off x="-100" y="507400"/>
            <a:ext cx="8394900" cy="670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a:t>MARKET SIZE</a:t>
            </a:r>
            <a:endParaRPr/>
          </a:p>
        </p:txBody>
      </p:sp>
      <p:sp>
        <p:nvSpPr>
          <p:cNvPr id="635" name="Google Shape;635;p61"/>
          <p:cNvSpPr txBox="1"/>
          <p:nvPr/>
        </p:nvSpPr>
        <p:spPr>
          <a:xfrm>
            <a:off x="1947551" y="3111725"/>
            <a:ext cx="744900" cy="35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s" sz="1200">
                <a:solidFill>
                  <a:schemeClr val="dk2"/>
                </a:solidFill>
                <a:latin typeface="Squada One"/>
                <a:ea typeface="Squada One"/>
                <a:cs typeface="Squada One"/>
                <a:sym typeface="Squada One"/>
              </a:rPr>
              <a:t>MERCURY</a:t>
            </a:r>
            <a:endParaRPr sz="1200">
              <a:solidFill>
                <a:schemeClr val="dk2"/>
              </a:solidFill>
              <a:latin typeface="Squada One"/>
              <a:ea typeface="Squada One"/>
              <a:cs typeface="Squada One"/>
              <a:sym typeface="Squada One"/>
            </a:endParaRPr>
          </a:p>
        </p:txBody>
      </p:sp>
      <p:sp>
        <p:nvSpPr>
          <p:cNvPr id="636" name="Google Shape;636;p61"/>
          <p:cNvSpPr txBox="1"/>
          <p:nvPr/>
        </p:nvSpPr>
        <p:spPr>
          <a:xfrm>
            <a:off x="5277775" y="1415326"/>
            <a:ext cx="1380300" cy="354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s" sz="1200">
                <a:solidFill>
                  <a:schemeClr val="dk2"/>
                </a:solidFill>
                <a:latin typeface="Squada One"/>
                <a:ea typeface="Squada One"/>
                <a:cs typeface="Squada One"/>
                <a:sym typeface="Squada One"/>
              </a:rPr>
              <a:t>VENUS</a:t>
            </a:r>
            <a:endParaRPr sz="1200">
              <a:solidFill>
                <a:schemeClr val="dk2"/>
              </a:solidFill>
              <a:latin typeface="Squada One"/>
              <a:ea typeface="Squada One"/>
              <a:cs typeface="Squada One"/>
              <a:sym typeface="Squada One"/>
            </a:endParaRPr>
          </a:p>
        </p:txBody>
      </p:sp>
      <p:sp>
        <p:nvSpPr>
          <p:cNvPr id="637" name="Google Shape;637;p61"/>
          <p:cNvSpPr txBox="1"/>
          <p:nvPr/>
        </p:nvSpPr>
        <p:spPr>
          <a:xfrm>
            <a:off x="6386662" y="3132082"/>
            <a:ext cx="744900" cy="354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s" sz="1200">
                <a:solidFill>
                  <a:schemeClr val="dk2"/>
                </a:solidFill>
                <a:latin typeface="Squada One"/>
                <a:ea typeface="Squada One"/>
                <a:cs typeface="Squada One"/>
                <a:sym typeface="Squada One"/>
              </a:rPr>
              <a:t>MARS</a:t>
            </a:r>
            <a:endParaRPr sz="1200">
              <a:solidFill>
                <a:schemeClr val="dk2"/>
              </a:solidFill>
              <a:latin typeface="Squada One"/>
              <a:ea typeface="Squada One"/>
              <a:cs typeface="Squada One"/>
              <a:sym typeface="Squada One"/>
            </a:endParaRPr>
          </a:p>
        </p:txBody>
      </p:sp>
      <p:sp>
        <p:nvSpPr>
          <p:cNvPr id="638" name="Google Shape;638;p61"/>
          <p:cNvSpPr txBox="1"/>
          <p:nvPr/>
        </p:nvSpPr>
        <p:spPr>
          <a:xfrm>
            <a:off x="5068874" y="4070872"/>
            <a:ext cx="1380300" cy="35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s" sz="1200">
                <a:solidFill>
                  <a:schemeClr val="dk2"/>
                </a:solidFill>
                <a:latin typeface="Squada One"/>
                <a:ea typeface="Squada One"/>
                <a:cs typeface="Squada One"/>
                <a:sym typeface="Squada One"/>
              </a:rPr>
              <a:t>JUPITER</a:t>
            </a:r>
            <a:endParaRPr sz="1200">
              <a:solidFill>
                <a:schemeClr val="dk2"/>
              </a:solidFill>
              <a:latin typeface="Squada One"/>
              <a:ea typeface="Squada One"/>
              <a:cs typeface="Squada One"/>
              <a:sym typeface="Squada One"/>
            </a:endParaRPr>
          </a:p>
        </p:txBody>
      </p:sp>
      <p:sp>
        <p:nvSpPr>
          <p:cNvPr id="639" name="Google Shape;639;p61"/>
          <p:cNvSpPr txBox="1"/>
          <p:nvPr/>
        </p:nvSpPr>
        <p:spPr>
          <a:xfrm>
            <a:off x="3793649" y="1923546"/>
            <a:ext cx="1380300" cy="35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600"/>
              </a:spcAft>
              <a:buNone/>
            </a:pPr>
            <a:r>
              <a:rPr lang="es" sz="3600">
                <a:solidFill>
                  <a:schemeClr val="dk2"/>
                </a:solidFill>
                <a:latin typeface="Roboto Condensed"/>
                <a:ea typeface="Roboto Condensed"/>
                <a:cs typeface="Roboto Condensed"/>
                <a:sym typeface="Roboto Condensed"/>
              </a:rPr>
              <a:t>45%</a:t>
            </a:r>
            <a:endParaRPr sz="3600">
              <a:solidFill>
                <a:schemeClr val="dk2"/>
              </a:solidFill>
              <a:latin typeface="Roboto Condensed"/>
              <a:ea typeface="Roboto Condensed"/>
              <a:cs typeface="Roboto Condensed"/>
              <a:sym typeface="Roboto Condensed"/>
            </a:endParaRPr>
          </a:p>
        </p:txBody>
      </p:sp>
      <p:sp>
        <p:nvSpPr>
          <p:cNvPr id="640" name="Google Shape;640;p61"/>
          <p:cNvSpPr txBox="1"/>
          <p:nvPr/>
        </p:nvSpPr>
        <p:spPr>
          <a:xfrm>
            <a:off x="3056324" y="3466633"/>
            <a:ext cx="1380300" cy="35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600"/>
              </a:spcAft>
              <a:buNone/>
            </a:pPr>
            <a:r>
              <a:rPr lang="es" sz="3000">
                <a:solidFill>
                  <a:schemeClr val="dk2"/>
                </a:solidFill>
                <a:latin typeface="Roboto Condensed"/>
                <a:ea typeface="Roboto Condensed"/>
                <a:cs typeface="Roboto Condensed"/>
                <a:sym typeface="Roboto Condensed"/>
              </a:rPr>
              <a:t>30%</a:t>
            </a:r>
            <a:endParaRPr sz="3000">
              <a:solidFill>
                <a:schemeClr val="dk2"/>
              </a:solidFill>
              <a:latin typeface="Roboto Condensed"/>
              <a:ea typeface="Roboto Condensed"/>
              <a:cs typeface="Roboto Condensed"/>
              <a:sym typeface="Roboto Condensed"/>
            </a:endParaRPr>
          </a:p>
        </p:txBody>
      </p:sp>
      <p:sp>
        <p:nvSpPr>
          <p:cNvPr id="641" name="Google Shape;641;p61"/>
          <p:cNvSpPr txBox="1"/>
          <p:nvPr/>
        </p:nvSpPr>
        <p:spPr>
          <a:xfrm>
            <a:off x="4436624" y="3355321"/>
            <a:ext cx="1380300" cy="35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600"/>
              </a:spcAft>
              <a:buNone/>
            </a:pPr>
            <a:r>
              <a:rPr lang="es" sz="2400">
                <a:solidFill>
                  <a:schemeClr val="dk2"/>
                </a:solidFill>
                <a:latin typeface="Roboto Condensed"/>
                <a:ea typeface="Roboto Condensed"/>
                <a:cs typeface="Roboto Condensed"/>
                <a:sym typeface="Roboto Condensed"/>
              </a:rPr>
              <a:t>15%</a:t>
            </a:r>
            <a:endParaRPr sz="2400">
              <a:solidFill>
                <a:schemeClr val="dk2"/>
              </a:solidFill>
              <a:latin typeface="Roboto Condensed"/>
              <a:ea typeface="Roboto Condensed"/>
              <a:cs typeface="Roboto Condensed"/>
              <a:sym typeface="Roboto Condensed"/>
            </a:endParaRPr>
          </a:p>
        </p:txBody>
      </p:sp>
      <p:sp>
        <p:nvSpPr>
          <p:cNvPr id="642" name="Google Shape;642;p61"/>
          <p:cNvSpPr txBox="1"/>
          <p:nvPr/>
        </p:nvSpPr>
        <p:spPr>
          <a:xfrm>
            <a:off x="5633249" y="3264125"/>
            <a:ext cx="887700" cy="35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600"/>
              </a:spcAft>
              <a:buNone/>
            </a:pPr>
            <a:r>
              <a:rPr lang="es" sz="1800">
                <a:solidFill>
                  <a:schemeClr val="dk2"/>
                </a:solidFill>
                <a:latin typeface="Roboto Condensed"/>
                <a:ea typeface="Roboto Condensed"/>
                <a:cs typeface="Roboto Condensed"/>
                <a:sym typeface="Roboto Condensed"/>
              </a:rPr>
              <a:t>10%</a:t>
            </a:r>
            <a:endParaRPr sz="1800">
              <a:solidFill>
                <a:schemeClr val="dk2"/>
              </a:solidFill>
              <a:latin typeface="Roboto Condensed"/>
              <a:ea typeface="Roboto Condensed"/>
              <a:cs typeface="Roboto Condensed"/>
              <a:sym typeface="Roboto Condense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46"/>
        <p:cNvGrpSpPr/>
        <p:nvPr/>
      </p:nvGrpSpPr>
      <p:grpSpPr>
        <a:xfrm>
          <a:off x="0" y="0"/>
          <a:ext cx="0" cy="0"/>
          <a:chOff x="0" y="0"/>
          <a:chExt cx="0" cy="0"/>
        </a:xfrm>
      </p:grpSpPr>
      <p:sp>
        <p:nvSpPr>
          <p:cNvPr id="647" name="Google Shape;647;p62"/>
          <p:cNvSpPr txBox="1"/>
          <p:nvPr/>
        </p:nvSpPr>
        <p:spPr>
          <a:xfrm>
            <a:off x="5834513" y="1496588"/>
            <a:ext cx="2308500" cy="540900"/>
          </a:xfrm>
          <a:prstGeom prst="rect">
            <a:avLst/>
          </a:prstGeom>
          <a:noFill/>
          <a:ln>
            <a:noFill/>
          </a:ln>
        </p:spPr>
        <p:txBody>
          <a:bodyPr spcFirstLastPara="1" wrap="square" lIns="0" tIns="6350" rIns="0" bIns="0" anchor="b" anchorCtr="0">
            <a:noAutofit/>
          </a:bodyPr>
          <a:lstStyle/>
          <a:p>
            <a:pPr marL="0" marR="0" lvl="0" indent="0" algn="l" rtl="0">
              <a:lnSpc>
                <a:spcPct val="100000"/>
              </a:lnSpc>
              <a:spcBef>
                <a:spcPts val="0"/>
              </a:spcBef>
              <a:spcAft>
                <a:spcPts val="0"/>
              </a:spcAft>
              <a:buNone/>
            </a:pPr>
            <a:r>
              <a:rPr lang="es" sz="3600">
                <a:solidFill>
                  <a:schemeClr val="dk2"/>
                </a:solidFill>
                <a:latin typeface="Roboto Condensed"/>
                <a:ea typeface="Roboto Condensed"/>
                <a:cs typeface="Roboto Condensed"/>
                <a:sym typeface="Roboto Condensed"/>
              </a:rPr>
              <a:t>50,00 </a:t>
            </a:r>
            <a:endParaRPr sz="3600">
              <a:solidFill>
                <a:schemeClr val="dk2"/>
              </a:solidFill>
              <a:latin typeface="Roboto Condensed"/>
              <a:ea typeface="Roboto Condensed"/>
              <a:cs typeface="Roboto Condensed"/>
              <a:sym typeface="Roboto Condensed"/>
            </a:endParaRPr>
          </a:p>
        </p:txBody>
      </p:sp>
      <p:sp>
        <p:nvSpPr>
          <p:cNvPr id="648" name="Google Shape;648;p62"/>
          <p:cNvSpPr txBox="1"/>
          <p:nvPr/>
        </p:nvSpPr>
        <p:spPr>
          <a:xfrm>
            <a:off x="2740832" y="1495105"/>
            <a:ext cx="1276500" cy="543900"/>
          </a:xfrm>
          <a:prstGeom prst="rect">
            <a:avLst/>
          </a:prstGeom>
          <a:noFill/>
          <a:ln>
            <a:noFill/>
          </a:ln>
        </p:spPr>
        <p:txBody>
          <a:bodyPr spcFirstLastPara="1" wrap="square" lIns="0" tIns="6350" rIns="0" bIns="0" anchor="b" anchorCtr="0">
            <a:noAutofit/>
          </a:bodyPr>
          <a:lstStyle/>
          <a:p>
            <a:pPr marL="0" marR="0" lvl="0" indent="0" algn="l" rtl="0">
              <a:lnSpc>
                <a:spcPct val="100000"/>
              </a:lnSpc>
              <a:spcBef>
                <a:spcPts val="0"/>
              </a:spcBef>
              <a:spcAft>
                <a:spcPts val="0"/>
              </a:spcAft>
              <a:buNone/>
            </a:pPr>
            <a:r>
              <a:rPr lang="es" sz="3600">
                <a:solidFill>
                  <a:schemeClr val="dk2"/>
                </a:solidFill>
                <a:latin typeface="Roboto Condensed"/>
                <a:ea typeface="Roboto Condensed"/>
                <a:cs typeface="Roboto Condensed"/>
                <a:sym typeface="Roboto Condensed"/>
              </a:rPr>
              <a:t>60%</a:t>
            </a:r>
            <a:endParaRPr sz="3600">
              <a:solidFill>
                <a:schemeClr val="dk2"/>
              </a:solidFill>
              <a:latin typeface="Roboto Condensed"/>
              <a:ea typeface="Roboto Condensed"/>
              <a:cs typeface="Roboto Condensed"/>
              <a:sym typeface="Roboto Condensed"/>
            </a:endParaRPr>
          </a:p>
        </p:txBody>
      </p:sp>
      <p:sp>
        <p:nvSpPr>
          <p:cNvPr id="649" name="Google Shape;649;p62"/>
          <p:cNvSpPr txBox="1"/>
          <p:nvPr/>
        </p:nvSpPr>
        <p:spPr>
          <a:xfrm>
            <a:off x="1356338" y="1495105"/>
            <a:ext cx="1276500" cy="543900"/>
          </a:xfrm>
          <a:prstGeom prst="rect">
            <a:avLst/>
          </a:prstGeom>
          <a:noFill/>
          <a:ln>
            <a:noFill/>
          </a:ln>
        </p:spPr>
        <p:txBody>
          <a:bodyPr spcFirstLastPara="1" wrap="square" lIns="0" tIns="6350" rIns="0" bIns="0" anchor="b" anchorCtr="0">
            <a:noAutofit/>
          </a:bodyPr>
          <a:lstStyle/>
          <a:p>
            <a:pPr marL="0" marR="0" lvl="0" indent="0" algn="l" rtl="0">
              <a:lnSpc>
                <a:spcPct val="100000"/>
              </a:lnSpc>
              <a:spcBef>
                <a:spcPts val="0"/>
              </a:spcBef>
              <a:spcAft>
                <a:spcPts val="0"/>
              </a:spcAft>
              <a:buNone/>
            </a:pPr>
            <a:r>
              <a:rPr lang="es" sz="3600">
                <a:solidFill>
                  <a:schemeClr val="dk2"/>
                </a:solidFill>
                <a:latin typeface="Roboto Condensed"/>
                <a:ea typeface="Roboto Condensed"/>
                <a:cs typeface="Roboto Condensed"/>
                <a:sym typeface="Roboto Condensed"/>
              </a:rPr>
              <a:t>40%</a:t>
            </a:r>
            <a:endParaRPr sz="3600">
              <a:solidFill>
                <a:schemeClr val="dk2"/>
              </a:solidFill>
              <a:latin typeface="Roboto Condensed"/>
              <a:ea typeface="Roboto Condensed"/>
              <a:cs typeface="Roboto Condensed"/>
              <a:sym typeface="Roboto Condensed"/>
            </a:endParaRPr>
          </a:p>
        </p:txBody>
      </p:sp>
      <p:sp>
        <p:nvSpPr>
          <p:cNvPr id="650" name="Google Shape;650;p62"/>
          <p:cNvSpPr txBox="1"/>
          <p:nvPr/>
        </p:nvSpPr>
        <p:spPr>
          <a:xfrm>
            <a:off x="7359900" y="4087425"/>
            <a:ext cx="1252200" cy="2127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s">
                <a:solidFill>
                  <a:schemeClr val="dk2"/>
                </a:solidFill>
                <a:latin typeface="Squada One"/>
                <a:ea typeface="Squada One"/>
                <a:cs typeface="Squada One"/>
                <a:sym typeface="Squada One"/>
              </a:rPr>
              <a:t>INTEREST 3</a:t>
            </a:r>
            <a:endParaRPr>
              <a:solidFill>
                <a:schemeClr val="dk2"/>
              </a:solidFill>
              <a:latin typeface="Squada One"/>
              <a:ea typeface="Squada One"/>
              <a:cs typeface="Squada One"/>
              <a:sym typeface="Squada One"/>
            </a:endParaRPr>
          </a:p>
        </p:txBody>
      </p:sp>
      <p:sp>
        <p:nvSpPr>
          <p:cNvPr id="651" name="Google Shape;651;p62"/>
          <p:cNvSpPr txBox="1"/>
          <p:nvPr/>
        </p:nvSpPr>
        <p:spPr>
          <a:xfrm>
            <a:off x="7359910" y="3144414"/>
            <a:ext cx="1276500" cy="2127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s">
                <a:solidFill>
                  <a:schemeClr val="dk2"/>
                </a:solidFill>
                <a:latin typeface="Squada One"/>
                <a:ea typeface="Squada One"/>
                <a:cs typeface="Squada One"/>
                <a:sym typeface="Squada One"/>
              </a:rPr>
              <a:t>INTEREST 1</a:t>
            </a:r>
            <a:endParaRPr>
              <a:solidFill>
                <a:schemeClr val="dk2"/>
              </a:solidFill>
              <a:latin typeface="Squada One"/>
              <a:ea typeface="Squada One"/>
              <a:cs typeface="Squada One"/>
              <a:sym typeface="Squada One"/>
            </a:endParaRPr>
          </a:p>
        </p:txBody>
      </p:sp>
      <p:sp>
        <p:nvSpPr>
          <p:cNvPr id="652" name="Google Shape;652;p62"/>
          <p:cNvSpPr txBox="1"/>
          <p:nvPr/>
        </p:nvSpPr>
        <p:spPr>
          <a:xfrm>
            <a:off x="7359910" y="3605834"/>
            <a:ext cx="1276500" cy="2127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s">
                <a:solidFill>
                  <a:schemeClr val="dk2"/>
                </a:solidFill>
                <a:latin typeface="Squada One"/>
                <a:ea typeface="Squada One"/>
                <a:cs typeface="Squada One"/>
                <a:sym typeface="Squada One"/>
              </a:rPr>
              <a:t>INTEREST 2</a:t>
            </a:r>
            <a:endParaRPr>
              <a:solidFill>
                <a:schemeClr val="dk2"/>
              </a:solidFill>
              <a:latin typeface="Squada One"/>
              <a:ea typeface="Squada One"/>
              <a:cs typeface="Squada One"/>
              <a:sym typeface="Squada One"/>
            </a:endParaRPr>
          </a:p>
        </p:txBody>
      </p:sp>
      <p:grpSp>
        <p:nvGrpSpPr>
          <p:cNvPr id="653" name="Google Shape;653;p62"/>
          <p:cNvGrpSpPr/>
          <p:nvPr/>
        </p:nvGrpSpPr>
        <p:grpSpPr>
          <a:xfrm>
            <a:off x="6656299" y="3250752"/>
            <a:ext cx="543482" cy="936523"/>
            <a:chOff x="6566689" y="2443038"/>
            <a:chExt cx="515100" cy="887615"/>
          </a:xfrm>
        </p:grpSpPr>
        <p:cxnSp>
          <p:nvCxnSpPr>
            <p:cNvPr id="654" name="Google Shape;654;p62"/>
            <p:cNvCxnSpPr/>
            <p:nvPr/>
          </p:nvCxnSpPr>
          <p:spPr>
            <a:xfrm>
              <a:off x="6566689" y="2443038"/>
              <a:ext cx="515100" cy="0"/>
            </a:xfrm>
            <a:prstGeom prst="straightConnector1">
              <a:avLst/>
            </a:prstGeom>
            <a:noFill/>
            <a:ln w="19050" cap="flat" cmpd="sng">
              <a:solidFill>
                <a:schemeClr val="dk2"/>
              </a:solidFill>
              <a:prstDash val="solid"/>
              <a:round/>
              <a:headEnd type="none" w="med" len="med"/>
              <a:tailEnd type="diamond" w="med" len="med"/>
            </a:ln>
          </p:spPr>
        </p:cxnSp>
        <p:cxnSp>
          <p:nvCxnSpPr>
            <p:cNvPr id="655" name="Google Shape;655;p62"/>
            <p:cNvCxnSpPr/>
            <p:nvPr/>
          </p:nvCxnSpPr>
          <p:spPr>
            <a:xfrm>
              <a:off x="6566689" y="2883492"/>
              <a:ext cx="515100" cy="0"/>
            </a:xfrm>
            <a:prstGeom prst="straightConnector1">
              <a:avLst/>
            </a:prstGeom>
            <a:noFill/>
            <a:ln w="19050" cap="flat" cmpd="sng">
              <a:solidFill>
                <a:schemeClr val="dk2"/>
              </a:solidFill>
              <a:prstDash val="solid"/>
              <a:round/>
              <a:headEnd type="none" w="med" len="med"/>
              <a:tailEnd type="diamond" w="med" len="med"/>
            </a:ln>
          </p:spPr>
        </p:cxnSp>
        <p:cxnSp>
          <p:nvCxnSpPr>
            <p:cNvPr id="656" name="Google Shape;656;p62"/>
            <p:cNvCxnSpPr/>
            <p:nvPr/>
          </p:nvCxnSpPr>
          <p:spPr>
            <a:xfrm>
              <a:off x="6566689" y="3330653"/>
              <a:ext cx="515100" cy="0"/>
            </a:xfrm>
            <a:prstGeom prst="straightConnector1">
              <a:avLst/>
            </a:prstGeom>
            <a:noFill/>
            <a:ln w="19050" cap="flat" cmpd="sng">
              <a:solidFill>
                <a:schemeClr val="dk2"/>
              </a:solidFill>
              <a:prstDash val="solid"/>
              <a:round/>
              <a:headEnd type="none" w="med" len="med"/>
              <a:tailEnd type="diamond" w="med" len="med"/>
            </a:ln>
          </p:spPr>
        </p:cxnSp>
      </p:grpSp>
      <p:cxnSp>
        <p:nvCxnSpPr>
          <p:cNvPr id="657" name="Google Shape;657;p62"/>
          <p:cNvCxnSpPr/>
          <p:nvPr/>
        </p:nvCxnSpPr>
        <p:spPr>
          <a:xfrm>
            <a:off x="1356338" y="2424300"/>
            <a:ext cx="2674200" cy="0"/>
          </a:xfrm>
          <a:prstGeom prst="straightConnector1">
            <a:avLst/>
          </a:prstGeom>
          <a:noFill/>
          <a:ln w="19050" cap="flat" cmpd="sng">
            <a:solidFill>
              <a:schemeClr val="dk2"/>
            </a:solidFill>
            <a:prstDash val="solid"/>
            <a:round/>
            <a:headEnd type="none" w="med" len="med"/>
            <a:tailEnd type="none" w="med" len="med"/>
          </a:ln>
        </p:spPr>
      </p:cxnSp>
      <p:grpSp>
        <p:nvGrpSpPr>
          <p:cNvPr id="658" name="Google Shape;658;p62"/>
          <p:cNvGrpSpPr/>
          <p:nvPr/>
        </p:nvGrpSpPr>
        <p:grpSpPr>
          <a:xfrm>
            <a:off x="2278374" y="1579965"/>
            <a:ext cx="295536" cy="334667"/>
            <a:chOff x="-57950750" y="2296300"/>
            <a:chExt cx="279625" cy="316650"/>
          </a:xfrm>
        </p:grpSpPr>
        <p:sp>
          <p:nvSpPr>
            <p:cNvPr id="659" name="Google Shape;659;p62"/>
            <p:cNvSpPr/>
            <p:nvPr/>
          </p:nvSpPr>
          <p:spPr>
            <a:xfrm>
              <a:off x="-57847575" y="2528075"/>
              <a:ext cx="73250" cy="29750"/>
            </a:xfrm>
            <a:custGeom>
              <a:avLst/>
              <a:gdLst/>
              <a:ahLst/>
              <a:cxnLst/>
              <a:rect l="l" t="t" r="r" b="b"/>
              <a:pathLst>
                <a:path w="2930" h="1190" extrusionOk="0">
                  <a:moveTo>
                    <a:pt x="414" y="0"/>
                  </a:moveTo>
                  <a:cubicBezTo>
                    <a:pt x="315" y="0"/>
                    <a:pt x="221" y="40"/>
                    <a:pt x="158" y="118"/>
                  </a:cubicBezTo>
                  <a:cubicBezTo>
                    <a:pt x="0" y="276"/>
                    <a:pt x="0" y="528"/>
                    <a:pt x="158" y="654"/>
                  </a:cubicBezTo>
                  <a:cubicBezTo>
                    <a:pt x="536" y="1000"/>
                    <a:pt x="1008" y="1189"/>
                    <a:pt x="1481" y="1189"/>
                  </a:cubicBezTo>
                  <a:cubicBezTo>
                    <a:pt x="1954" y="1189"/>
                    <a:pt x="2458" y="1000"/>
                    <a:pt x="2773" y="654"/>
                  </a:cubicBezTo>
                  <a:cubicBezTo>
                    <a:pt x="2930" y="496"/>
                    <a:pt x="2930" y="244"/>
                    <a:pt x="2773" y="118"/>
                  </a:cubicBezTo>
                  <a:cubicBezTo>
                    <a:pt x="2710" y="40"/>
                    <a:pt x="2623" y="0"/>
                    <a:pt x="2532" y="0"/>
                  </a:cubicBezTo>
                  <a:cubicBezTo>
                    <a:pt x="2442" y="0"/>
                    <a:pt x="2347" y="40"/>
                    <a:pt x="2269" y="118"/>
                  </a:cubicBezTo>
                  <a:cubicBezTo>
                    <a:pt x="2048" y="339"/>
                    <a:pt x="1733" y="433"/>
                    <a:pt x="1481" y="433"/>
                  </a:cubicBezTo>
                  <a:cubicBezTo>
                    <a:pt x="1197" y="433"/>
                    <a:pt x="882" y="339"/>
                    <a:pt x="693" y="118"/>
                  </a:cubicBezTo>
                  <a:cubicBezTo>
                    <a:pt x="615" y="40"/>
                    <a:pt x="512" y="0"/>
                    <a:pt x="4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2"/>
            <p:cNvSpPr/>
            <p:nvPr/>
          </p:nvSpPr>
          <p:spPr>
            <a:xfrm>
              <a:off x="-57857025" y="24467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2"/>
            <p:cNvSpPr/>
            <p:nvPr/>
          </p:nvSpPr>
          <p:spPr>
            <a:xfrm>
              <a:off x="-57782200" y="24467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2"/>
            <p:cNvSpPr/>
            <p:nvPr/>
          </p:nvSpPr>
          <p:spPr>
            <a:xfrm>
              <a:off x="-57950750" y="2296300"/>
              <a:ext cx="279625" cy="316650"/>
            </a:xfrm>
            <a:custGeom>
              <a:avLst/>
              <a:gdLst/>
              <a:ahLst/>
              <a:cxnLst/>
              <a:rect l="l" t="t" r="r" b="b"/>
              <a:pathLst>
                <a:path w="11185" h="12666" extrusionOk="0">
                  <a:moveTo>
                    <a:pt x="5639" y="694"/>
                  </a:moveTo>
                  <a:cubicBezTo>
                    <a:pt x="5955" y="694"/>
                    <a:pt x="6270" y="914"/>
                    <a:pt x="6333" y="1230"/>
                  </a:cubicBezTo>
                  <a:cubicBezTo>
                    <a:pt x="6381" y="1399"/>
                    <a:pt x="6523" y="1513"/>
                    <a:pt x="6701" y="1513"/>
                  </a:cubicBezTo>
                  <a:cubicBezTo>
                    <a:pt x="6754" y="1513"/>
                    <a:pt x="6810" y="1503"/>
                    <a:pt x="6868" y="1482"/>
                  </a:cubicBezTo>
                  <a:cubicBezTo>
                    <a:pt x="6931" y="1450"/>
                    <a:pt x="7057" y="1450"/>
                    <a:pt x="7120" y="1450"/>
                  </a:cubicBezTo>
                  <a:cubicBezTo>
                    <a:pt x="7435" y="1450"/>
                    <a:pt x="7719" y="1639"/>
                    <a:pt x="7845" y="1954"/>
                  </a:cubicBezTo>
                  <a:cubicBezTo>
                    <a:pt x="7876" y="2112"/>
                    <a:pt x="8034" y="2206"/>
                    <a:pt x="8191" y="2206"/>
                  </a:cubicBezTo>
                  <a:cubicBezTo>
                    <a:pt x="8632" y="2206"/>
                    <a:pt x="9010" y="2553"/>
                    <a:pt x="9010" y="3025"/>
                  </a:cubicBezTo>
                  <a:lnTo>
                    <a:pt x="9010" y="3970"/>
                  </a:lnTo>
                  <a:lnTo>
                    <a:pt x="8160" y="3088"/>
                  </a:lnTo>
                  <a:cubicBezTo>
                    <a:pt x="8084" y="3032"/>
                    <a:pt x="7986" y="2986"/>
                    <a:pt x="7885" y="2986"/>
                  </a:cubicBezTo>
                  <a:cubicBezTo>
                    <a:pt x="7818" y="2986"/>
                    <a:pt x="7750" y="3006"/>
                    <a:pt x="7687" y="3057"/>
                  </a:cubicBezTo>
                  <a:cubicBezTo>
                    <a:pt x="7073" y="3466"/>
                    <a:pt x="6364" y="3671"/>
                    <a:pt x="5655" y="3671"/>
                  </a:cubicBezTo>
                  <a:cubicBezTo>
                    <a:pt x="4946" y="3671"/>
                    <a:pt x="4237" y="3466"/>
                    <a:pt x="3623" y="3057"/>
                  </a:cubicBezTo>
                  <a:cubicBezTo>
                    <a:pt x="3560" y="3006"/>
                    <a:pt x="3492" y="2986"/>
                    <a:pt x="3425" y="2986"/>
                  </a:cubicBezTo>
                  <a:cubicBezTo>
                    <a:pt x="3324" y="2986"/>
                    <a:pt x="3226" y="3032"/>
                    <a:pt x="3151" y="3088"/>
                  </a:cubicBezTo>
                  <a:lnTo>
                    <a:pt x="2300" y="3970"/>
                  </a:lnTo>
                  <a:cubicBezTo>
                    <a:pt x="2268" y="3293"/>
                    <a:pt x="2253" y="3191"/>
                    <a:pt x="2245" y="3191"/>
                  </a:cubicBezTo>
                  <a:cubicBezTo>
                    <a:pt x="2241" y="3191"/>
                    <a:pt x="2239" y="3210"/>
                    <a:pt x="2238" y="3210"/>
                  </a:cubicBezTo>
                  <a:cubicBezTo>
                    <a:pt x="2237" y="3210"/>
                    <a:pt x="2237" y="3177"/>
                    <a:pt x="2237" y="3025"/>
                  </a:cubicBezTo>
                  <a:cubicBezTo>
                    <a:pt x="2237" y="2584"/>
                    <a:pt x="2615" y="2206"/>
                    <a:pt x="3088" y="2206"/>
                  </a:cubicBezTo>
                  <a:cubicBezTo>
                    <a:pt x="3245" y="2206"/>
                    <a:pt x="3403" y="2080"/>
                    <a:pt x="3434" y="1954"/>
                  </a:cubicBezTo>
                  <a:cubicBezTo>
                    <a:pt x="3560" y="1639"/>
                    <a:pt x="3812" y="1450"/>
                    <a:pt x="4127" y="1450"/>
                  </a:cubicBezTo>
                  <a:cubicBezTo>
                    <a:pt x="4222" y="1450"/>
                    <a:pt x="4348" y="1450"/>
                    <a:pt x="4411" y="1482"/>
                  </a:cubicBezTo>
                  <a:cubicBezTo>
                    <a:pt x="4449" y="1494"/>
                    <a:pt x="4491" y="1501"/>
                    <a:pt x="4532" y="1501"/>
                  </a:cubicBezTo>
                  <a:cubicBezTo>
                    <a:pt x="4695" y="1501"/>
                    <a:pt x="4865" y="1405"/>
                    <a:pt x="4915" y="1230"/>
                  </a:cubicBezTo>
                  <a:cubicBezTo>
                    <a:pt x="5009" y="914"/>
                    <a:pt x="5324" y="694"/>
                    <a:pt x="5639" y="694"/>
                  </a:cubicBezTo>
                  <a:close/>
                  <a:moveTo>
                    <a:pt x="1512" y="5955"/>
                  </a:moveTo>
                  <a:lnTo>
                    <a:pt x="1512" y="7467"/>
                  </a:lnTo>
                  <a:cubicBezTo>
                    <a:pt x="1071" y="7467"/>
                    <a:pt x="756" y="7152"/>
                    <a:pt x="756" y="6711"/>
                  </a:cubicBezTo>
                  <a:cubicBezTo>
                    <a:pt x="756" y="6333"/>
                    <a:pt x="1103" y="5955"/>
                    <a:pt x="1512" y="5955"/>
                  </a:cubicBezTo>
                  <a:close/>
                  <a:moveTo>
                    <a:pt x="9704" y="5955"/>
                  </a:moveTo>
                  <a:cubicBezTo>
                    <a:pt x="10082" y="5955"/>
                    <a:pt x="10428" y="6302"/>
                    <a:pt x="10428" y="6711"/>
                  </a:cubicBezTo>
                  <a:cubicBezTo>
                    <a:pt x="10428" y="7152"/>
                    <a:pt x="10113" y="7467"/>
                    <a:pt x="9704" y="7467"/>
                  </a:cubicBezTo>
                  <a:lnTo>
                    <a:pt x="9704" y="5955"/>
                  </a:lnTo>
                  <a:close/>
                  <a:moveTo>
                    <a:pt x="7813" y="3813"/>
                  </a:moveTo>
                  <a:lnTo>
                    <a:pt x="8979" y="5042"/>
                  </a:lnTo>
                  <a:lnTo>
                    <a:pt x="8979" y="8224"/>
                  </a:lnTo>
                  <a:lnTo>
                    <a:pt x="7971" y="8224"/>
                  </a:lnTo>
                  <a:cubicBezTo>
                    <a:pt x="7230" y="7767"/>
                    <a:pt x="6411" y="7538"/>
                    <a:pt x="5600" y="7538"/>
                  </a:cubicBezTo>
                  <a:cubicBezTo>
                    <a:pt x="4789" y="7538"/>
                    <a:pt x="3985" y="7767"/>
                    <a:pt x="3277" y="8224"/>
                  </a:cubicBezTo>
                  <a:lnTo>
                    <a:pt x="2237" y="8224"/>
                  </a:lnTo>
                  <a:lnTo>
                    <a:pt x="2237" y="5042"/>
                  </a:lnTo>
                  <a:lnTo>
                    <a:pt x="3434" y="3813"/>
                  </a:lnTo>
                  <a:cubicBezTo>
                    <a:pt x="4096" y="4207"/>
                    <a:pt x="4844" y="4404"/>
                    <a:pt x="5600" y="4404"/>
                  </a:cubicBezTo>
                  <a:cubicBezTo>
                    <a:pt x="6356" y="4404"/>
                    <a:pt x="7120" y="4207"/>
                    <a:pt x="7813" y="3813"/>
                  </a:cubicBezTo>
                  <a:close/>
                  <a:moveTo>
                    <a:pt x="5576" y="8302"/>
                  </a:moveTo>
                  <a:cubicBezTo>
                    <a:pt x="6285" y="8302"/>
                    <a:pt x="6994" y="8507"/>
                    <a:pt x="7593" y="8917"/>
                  </a:cubicBezTo>
                  <a:cubicBezTo>
                    <a:pt x="7687" y="8980"/>
                    <a:pt x="7719" y="8980"/>
                    <a:pt x="7813" y="8980"/>
                  </a:cubicBezTo>
                  <a:lnTo>
                    <a:pt x="8916" y="8980"/>
                  </a:lnTo>
                  <a:cubicBezTo>
                    <a:pt x="8758" y="10649"/>
                    <a:pt x="7341" y="11973"/>
                    <a:pt x="5608" y="11973"/>
                  </a:cubicBezTo>
                  <a:cubicBezTo>
                    <a:pt x="3875" y="11973"/>
                    <a:pt x="2457" y="10649"/>
                    <a:pt x="2237" y="8980"/>
                  </a:cubicBezTo>
                  <a:lnTo>
                    <a:pt x="3340" y="8980"/>
                  </a:lnTo>
                  <a:cubicBezTo>
                    <a:pt x="3434" y="8980"/>
                    <a:pt x="3466" y="8980"/>
                    <a:pt x="3560" y="8917"/>
                  </a:cubicBezTo>
                  <a:cubicBezTo>
                    <a:pt x="4159" y="8507"/>
                    <a:pt x="4868" y="8302"/>
                    <a:pt x="5576" y="8302"/>
                  </a:cubicBezTo>
                  <a:close/>
                  <a:moveTo>
                    <a:pt x="5608" y="1"/>
                  </a:moveTo>
                  <a:cubicBezTo>
                    <a:pt x="5041" y="1"/>
                    <a:pt x="4568" y="316"/>
                    <a:pt x="4285" y="725"/>
                  </a:cubicBezTo>
                  <a:cubicBezTo>
                    <a:pt x="4231" y="720"/>
                    <a:pt x="4178" y="717"/>
                    <a:pt x="4125" y="717"/>
                  </a:cubicBezTo>
                  <a:cubicBezTo>
                    <a:pt x="3560" y="717"/>
                    <a:pt x="3063" y="1020"/>
                    <a:pt x="2804" y="1482"/>
                  </a:cubicBezTo>
                  <a:cubicBezTo>
                    <a:pt x="2048" y="1608"/>
                    <a:pt x="1512" y="2238"/>
                    <a:pt x="1512" y="3025"/>
                  </a:cubicBezTo>
                  <a:lnTo>
                    <a:pt x="1512" y="5231"/>
                  </a:lnTo>
                  <a:cubicBezTo>
                    <a:pt x="662" y="5231"/>
                    <a:pt x="0" y="5892"/>
                    <a:pt x="0" y="6711"/>
                  </a:cubicBezTo>
                  <a:cubicBezTo>
                    <a:pt x="0" y="7562"/>
                    <a:pt x="662" y="8224"/>
                    <a:pt x="1512" y="8224"/>
                  </a:cubicBezTo>
                  <a:lnTo>
                    <a:pt x="1512" y="8570"/>
                  </a:lnTo>
                  <a:cubicBezTo>
                    <a:pt x="1512" y="10807"/>
                    <a:pt x="3340" y="12666"/>
                    <a:pt x="5608" y="12666"/>
                  </a:cubicBezTo>
                  <a:cubicBezTo>
                    <a:pt x="7845" y="12666"/>
                    <a:pt x="9704" y="10807"/>
                    <a:pt x="9704" y="8570"/>
                  </a:cubicBezTo>
                  <a:lnTo>
                    <a:pt x="9704" y="8224"/>
                  </a:lnTo>
                  <a:cubicBezTo>
                    <a:pt x="10523" y="8224"/>
                    <a:pt x="11184" y="7562"/>
                    <a:pt x="11184" y="6711"/>
                  </a:cubicBezTo>
                  <a:cubicBezTo>
                    <a:pt x="11184" y="5892"/>
                    <a:pt x="10523" y="5231"/>
                    <a:pt x="9704" y="5231"/>
                  </a:cubicBezTo>
                  <a:lnTo>
                    <a:pt x="9704" y="3025"/>
                  </a:lnTo>
                  <a:cubicBezTo>
                    <a:pt x="9704" y="2238"/>
                    <a:pt x="9137" y="1608"/>
                    <a:pt x="8380" y="1482"/>
                  </a:cubicBezTo>
                  <a:cubicBezTo>
                    <a:pt x="8150" y="1020"/>
                    <a:pt x="7629" y="717"/>
                    <a:pt x="7060" y="717"/>
                  </a:cubicBezTo>
                  <a:cubicBezTo>
                    <a:pt x="7007" y="717"/>
                    <a:pt x="6953" y="720"/>
                    <a:pt x="6900" y="725"/>
                  </a:cubicBezTo>
                  <a:cubicBezTo>
                    <a:pt x="6616" y="253"/>
                    <a:pt x="6144" y="1"/>
                    <a:pt x="56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 name="Google Shape;663;p62"/>
          <p:cNvGrpSpPr/>
          <p:nvPr/>
        </p:nvGrpSpPr>
        <p:grpSpPr>
          <a:xfrm>
            <a:off x="3680159" y="1579135"/>
            <a:ext cx="337178" cy="336332"/>
            <a:chOff x="-57578225" y="1904075"/>
            <a:chExt cx="319025" cy="318225"/>
          </a:xfrm>
        </p:grpSpPr>
        <p:sp>
          <p:nvSpPr>
            <p:cNvPr id="664" name="Google Shape;664;p62"/>
            <p:cNvSpPr/>
            <p:nvPr/>
          </p:nvSpPr>
          <p:spPr>
            <a:xfrm>
              <a:off x="-57578225" y="1904075"/>
              <a:ext cx="319025" cy="318225"/>
            </a:xfrm>
            <a:custGeom>
              <a:avLst/>
              <a:gdLst/>
              <a:ahLst/>
              <a:cxnLst/>
              <a:rect l="l" t="t" r="r" b="b"/>
              <a:pathLst>
                <a:path w="12761" h="12729" extrusionOk="0">
                  <a:moveTo>
                    <a:pt x="4601" y="1418"/>
                  </a:moveTo>
                  <a:cubicBezTo>
                    <a:pt x="4632" y="1702"/>
                    <a:pt x="4727" y="1922"/>
                    <a:pt x="4790" y="2206"/>
                  </a:cubicBezTo>
                  <a:cubicBezTo>
                    <a:pt x="3687" y="2962"/>
                    <a:pt x="2994" y="4254"/>
                    <a:pt x="2994" y="5640"/>
                  </a:cubicBezTo>
                  <a:lnTo>
                    <a:pt x="2994" y="5986"/>
                  </a:lnTo>
                  <a:cubicBezTo>
                    <a:pt x="2710" y="5986"/>
                    <a:pt x="2458" y="6081"/>
                    <a:pt x="2238" y="6175"/>
                  </a:cubicBezTo>
                  <a:lnTo>
                    <a:pt x="2238" y="5608"/>
                  </a:lnTo>
                  <a:cubicBezTo>
                    <a:pt x="2238" y="3876"/>
                    <a:pt x="3183" y="2300"/>
                    <a:pt x="4601" y="1418"/>
                  </a:cubicBezTo>
                  <a:close/>
                  <a:moveTo>
                    <a:pt x="7121" y="757"/>
                  </a:moveTo>
                  <a:cubicBezTo>
                    <a:pt x="9799" y="757"/>
                    <a:pt x="12004" y="2930"/>
                    <a:pt x="12004" y="5640"/>
                  </a:cubicBezTo>
                  <a:lnTo>
                    <a:pt x="12004" y="6238"/>
                  </a:lnTo>
                  <a:cubicBezTo>
                    <a:pt x="11752" y="6112"/>
                    <a:pt x="11532" y="6018"/>
                    <a:pt x="11248" y="6018"/>
                  </a:cubicBezTo>
                  <a:lnTo>
                    <a:pt x="10902" y="6018"/>
                  </a:lnTo>
                  <a:cubicBezTo>
                    <a:pt x="8098" y="6018"/>
                    <a:pt x="5703" y="3907"/>
                    <a:pt x="5325" y="1103"/>
                  </a:cubicBezTo>
                  <a:cubicBezTo>
                    <a:pt x="5861" y="883"/>
                    <a:pt x="6491" y="757"/>
                    <a:pt x="7121" y="757"/>
                  </a:cubicBezTo>
                  <a:close/>
                  <a:moveTo>
                    <a:pt x="2994" y="6742"/>
                  </a:moveTo>
                  <a:lnTo>
                    <a:pt x="2994" y="8223"/>
                  </a:lnTo>
                  <a:cubicBezTo>
                    <a:pt x="2616" y="8223"/>
                    <a:pt x="2238" y="7971"/>
                    <a:pt x="2238" y="7436"/>
                  </a:cubicBezTo>
                  <a:cubicBezTo>
                    <a:pt x="2269" y="7058"/>
                    <a:pt x="2584" y="6742"/>
                    <a:pt x="2994" y="6742"/>
                  </a:cubicBezTo>
                  <a:close/>
                  <a:moveTo>
                    <a:pt x="11248" y="6742"/>
                  </a:moveTo>
                  <a:cubicBezTo>
                    <a:pt x="11658" y="6742"/>
                    <a:pt x="12004" y="7058"/>
                    <a:pt x="12004" y="7499"/>
                  </a:cubicBezTo>
                  <a:cubicBezTo>
                    <a:pt x="12004" y="7908"/>
                    <a:pt x="11658" y="8223"/>
                    <a:pt x="11248" y="8223"/>
                  </a:cubicBezTo>
                  <a:lnTo>
                    <a:pt x="11248" y="6742"/>
                  </a:lnTo>
                  <a:close/>
                  <a:moveTo>
                    <a:pt x="1828" y="8444"/>
                  </a:moveTo>
                  <a:cubicBezTo>
                    <a:pt x="2112" y="8790"/>
                    <a:pt x="2553" y="8979"/>
                    <a:pt x="3025" y="8979"/>
                  </a:cubicBezTo>
                  <a:cubicBezTo>
                    <a:pt x="3088" y="9830"/>
                    <a:pt x="3466" y="10681"/>
                    <a:pt x="4034" y="11311"/>
                  </a:cubicBezTo>
                  <a:cubicBezTo>
                    <a:pt x="3656" y="11752"/>
                    <a:pt x="3183" y="11972"/>
                    <a:pt x="2616" y="11972"/>
                  </a:cubicBezTo>
                  <a:cubicBezTo>
                    <a:pt x="1608" y="11972"/>
                    <a:pt x="789" y="11153"/>
                    <a:pt x="789" y="10113"/>
                  </a:cubicBezTo>
                  <a:cubicBezTo>
                    <a:pt x="789" y="9420"/>
                    <a:pt x="1198" y="8759"/>
                    <a:pt x="1828" y="8444"/>
                  </a:cubicBezTo>
                  <a:close/>
                  <a:moveTo>
                    <a:pt x="5042" y="2962"/>
                  </a:moveTo>
                  <a:cubicBezTo>
                    <a:pt x="5987" y="5073"/>
                    <a:pt x="8066" y="6616"/>
                    <a:pt x="10461" y="6774"/>
                  </a:cubicBezTo>
                  <a:lnTo>
                    <a:pt x="10461" y="8664"/>
                  </a:lnTo>
                  <a:cubicBezTo>
                    <a:pt x="10492" y="10492"/>
                    <a:pt x="8980" y="11972"/>
                    <a:pt x="7121" y="11972"/>
                  </a:cubicBezTo>
                  <a:cubicBezTo>
                    <a:pt x="5262" y="11972"/>
                    <a:pt x="3719" y="10460"/>
                    <a:pt x="3719" y="8633"/>
                  </a:cubicBezTo>
                  <a:lnTo>
                    <a:pt x="3719" y="5640"/>
                  </a:lnTo>
                  <a:cubicBezTo>
                    <a:pt x="3719" y="4600"/>
                    <a:pt x="4254" y="3592"/>
                    <a:pt x="5042" y="2962"/>
                  </a:cubicBezTo>
                  <a:close/>
                  <a:moveTo>
                    <a:pt x="7121" y="0"/>
                  </a:moveTo>
                  <a:cubicBezTo>
                    <a:pt x="5577" y="0"/>
                    <a:pt x="4191" y="631"/>
                    <a:pt x="3151" y="1670"/>
                  </a:cubicBezTo>
                  <a:cubicBezTo>
                    <a:pt x="2080" y="2710"/>
                    <a:pt x="1482" y="4128"/>
                    <a:pt x="1482" y="5640"/>
                  </a:cubicBezTo>
                  <a:lnTo>
                    <a:pt x="1482" y="7751"/>
                  </a:lnTo>
                  <a:cubicBezTo>
                    <a:pt x="568" y="8192"/>
                    <a:pt x="1" y="9105"/>
                    <a:pt x="1" y="10113"/>
                  </a:cubicBezTo>
                  <a:cubicBezTo>
                    <a:pt x="1" y="11594"/>
                    <a:pt x="1167" y="12728"/>
                    <a:pt x="2584" y="12728"/>
                  </a:cubicBezTo>
                  <a:cubicBezTo>
                    <a:pt x="3340" y="12728"/>
                    <a:pt x="4034" y="12413"/>
                    <a:pt x="4569" y="11846"/>
                  </a:cubicBezTo>
                  <a:cubicBezTo>
                    <a:pt x="5262" y="12413"/>
                    <a:pt x="6176" y="12728"/>
                    <a:pt x="7121" y="12728"/>
                  </a:cubicBezTo>
                  <a:cubicBezTo>
                    <a:pt x="8224" y="12728"/>
                    <a:pt x="9232" y="12287"/>
                    <a:pt x="10020" y="11500"/>
                  </a:cubicBezTo>
                  <a:cubicBezTo>
                    <a:pt x="10744" y="10838"/>
                    <a:pt x="11122" y="9924"/>
                    <a:pt x="11217" y="8979"/>
                  </a:cubicBezTo>
                  <a:cubicBezTo>
                    <a:pt x="12036" y="8979"/>
                    <a:pt x="12697" y="8318"/>
                    <a:pt x="12697" y="7499"/>
                  </a:cubicBezTo>
                  <a:lnTo>
                    <a:pt x="12697" y="5640"/>
                  </a:lnTo>
                  <a:cubicBezTo>
                    <a:pt x="12760" y="4128"/>
                    <a:pt x="12162" y="2710"/>
                    <a:pt x="11091" y="1670"/>
                  </a:cubicBezTo>
                  <a:cubicBezTo>
                    <a:pt x="10020" y="599"/>
                    <a:pt x="8602" y="0"/>
                    <a:pt x="71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2"/>
            <p:cNvSpPr/>
            <p:nvPr/>
          </p:nvSpPr>
          <p:spPr>
            <a:xfrm>
              <a:off x="-57446675" y="2073400"/>
              <a:ext cx="18125" cy="18150"/>
            </a:xfrm>
            <a:custGeom>
              <a:avLst/>
              <a:gdLst/>
              <a:ahLst/>
              <a:cxnLst/>
              <a:rect l="l" t="t" r="r" b="b"/>
              <a:pathLst>
                <a:path w="725" h="726" extrusionOk="0">
                  <a:moveTo>
                    <a:pt x="347" y="1"/>
                  </a:moveTo>
                  <a:cubicBezTo>
                    <a:pt x="158" y="1"/>
                    <a:pt x="0" y="158"/>
                    <a:pt x="0" y="348"/>
                  </a:cubicBezTo>
                  <a:cubicBezTo>
                    <a:pt x="0" y="568"/>
                    <a:pt x="158" y="726"/>
                    <a:pt x="347" y="726"/>
                  </a:cubicBezTo>
                  <a:cubicBezTo>
                    <a:pt x="567" y="726"/>
                    <a:pt x="725" y="568"/>
                    <a:pt x="725" y="348"/>
                  </a:cubicBezTo>
                  <a:cubicBezTo>
                    <a:pt x="725" y="158"/>
                    <a:pt x="567"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2"/>
            <p:cNvSpPr/>
            <p:nvPr/>
          </p:nvSpPr>
          <p:spPr>
            <a:xfrm>
              <a:off x="-57371850" y="2073400"/>
              <a:ext cx="18125" cy="18150"/>
            </a:xfrm>
            <a:custGeom>
              <a:avLst/>
              <a:gdLst/>
              <a:ahLst/>
              <a:cxnLst/>
              <a:rect l="l" t="t" r="r" b="b"/>
              <a:pathLst>
                <a:path w="725" h="726" extrusionOk="0">
                  <a:moveTo>
                    <a:pt x="347" y="1"/>
                  </a:moveTo>
                  <a:cubicBezTo>
                    <a:pt x="158" y="1"/>
                    <a:pt x="0" y="158"/>
                    <a:pt x="0" y="348"/>
                  </a:cubicBezTo>
                  <a:cubicBezTo>
                    <a:pt x="0" y="537"/>
                    <a:pt x="158" y="726"/>
                    <a:pt x="347" y="726"/>
                  </a:cubicBezTo>
                  <a:cubicBezTo>
                    <a:pt x="567" y="726"/>
                    <a:pt x="725" y="537"/>
                    <a:pt x="725" y="348"/>
                  </a:cubicBezTo>
                  <a:cubicBezTo>
                    <a:pt x="725" y="158"/>
                    <a:pt x="567"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2"/>
            <p:cNvSpPr/>
            <p:nvPr/>
          </p:nvSpPr>
          <p:spPr>
            <a:xfrm>
              <a:off x="-57436450" y="2136625"/>
              <a:ext cx="72500" cy="29750"/>
            </a:xfrm>
            <a:custGeom>
              <a:avLst/>
              <a:gdLst/>
              <a:ahLst/>
              <a:cxnLst/>
              <a:rect l="l" t="t" r="r" b="b"/>
              <a:pathLst>
                <a:path w="2900" h="1190" extrusionOk="0">
                  <a:moveTo>
                    <a:pt x="387" y="0"/>
                  </a:moveTo>
                  <a:cubicBezTo>
                    <a:pt x="292" y="0"/>
                    <a:pt x="206" y="40"/>
                    <a:pt x="158" y="118"/>
                  </a:cubicBezTo>
                  <a:cubicBezTo>
                    <a:pt x="1" y="276"/>
                    <a:pt x="1" y="496"/>
                    <a:pt x="158" y="622"/>
                  </a:cubicBezTo>
                  <a:cubicBezTo>
                    <a:pt x="505" y="969"/>
                    <a:pt x="977" y="1190"/>
                    <a:pt x="1450" y="1190"/>
                  </a:cubicBezTo>
                  <a:cubicBezTo>
                    <a:pt x="1923" y="1190"/>
                    <a:pt x="2427" y="969"/>
                    <a:pt x="2742" y="622"/>
                  </a:cubicBezTo>
                  <a:cubicBezTo>
                    <a:pt x="2899" y="465"/>
                    <a:pt x="2899" y="244"/>
                    <a:pt x="2742" y="118"/>
                  </a:cubicBezTo>
                  <a:cubicBezTo>
                    <a:pt x="2679" y="40"/>
                    <a:pt x="2592" y="0"/>
                    <a:pt x="2502" y="0"/>
                  </a:cubicBezTo>
                  <a:cubicBezTo>
                    <a:pt x="2411" y="0"/>
                    <a:pt x="2316" y="40"/>
                    <a:pt x="2238" y="118"/>
                  </a:cubicBezTo>
                  <a:cubicBezTo>
                    <a:pt x="2049" y="307"/>
                    <a:pt x="1734" y="433"/>
                    <a:pt x="1450" y="433"/>
                  </a:cubicBezTo>
                  <a:cubicBezTo>
                    <a:pt x="1167" y="433"/>
                    <a:pt x="851" y="307"/>
                    <a:pt x="662" y="118"/>
                  </a:cubicBezTo>
                  <a:cubicBezTo>
                    <a:pt x="584" y="40"/>
                    <a:pt x="481" y="0"/>
                    <a:pt x="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68" name="Google Shape;668;p62"/>
          <p:cNvCxnSpPr/>
          <p:nvPr/>
        </p:nvCxnSpPr>
        <p:spPr>
          <a:xfrm>
            <a:off x="1426063" y="4319725"/>
            <a:ext cx="2674200" cy="0"/>
          </a:xfrm>
          <a:prstGeom prst="straightConnector1">
            <a:avLst/>
          </a:prstGeom>
          <a:noFill/>
          <a:ln w="19050" cap="flat" cmpd="sng">
            <a:solidFill>
              <a:schemeClr val="dk2"/>
            </a:solidFill>
            <a:prstDash val="solid"/>
            <a:round/>
            <a:headEnd type="none" w="med" len="med"/>
            <a:tailEnd type="none" w="med" len="med"/>
          </a:ln>
        </p:spPr>
      </p:cxnSp>
      <p:cxnSp>
        <p:nvCxnSpPr>
          <p:cNvPr id="669" name="Google Shape;669;p62"/>
          <p:cNvCxnSpPr/>
          <p:nvPr/>
        </p:nvCxnSpPr>
        <p:spPr>
          <a:xfrm>
            <a:off x="5219538" y="2414363"/>
            <a:ext cx="2674200" cy="0"/>
          </a:xfrm>
          <a:prstGeom prst="straightConnector1">
            <a:avLst/>
          </a:prstGeom>
          <a:noFill/>
          <a:ln w="19050" cap="flat" cmpd="sng">
            <a:solidFill>
              <a:schemeClr val="dk2"/>
            </a:solidFill>
            <a:prstDash val="solid"/>
            <a:round/>
            <a:headEnd type="none" w="med" len="med"/>
            <a:tailEnd type="none" w="med" len="med"/>
          </a:ln>
        </p:spPr>
      </p:cxnSp>
      <p:sp>
        <p:nvSpPr>
          <p:cNvPr id="670" name="Google Shape;670;p62"/>
          <p:cNvSpPr txBox="1"/>
          <p:nvPr/>
        </p:nvSpPr>
        <p:spPr>
          <a:xfrm>
            <a:off x="1426073" y="3954325"/>
            <a:ext cx="1276500" cy="212700"/>
          </a:xfrm>
          <a:prstGeom prst="rect">
            <a:avLst/>
          </a:prstGeom>
          <a:noFill/>
          <a:ln>
            <a:noFill/>
          </a:ln>
        </p:spPr>
        <p:txBody>
          <a:bodyPr spcFirstLastPara="1" wrap="square" lIns="0" tIns="6350" rIns="0" bIns="0" anchor="b" anchorCtr="0">
            <a:noAutofit/>
          </a:bodyPr>
          <a:lstStyle/>
          <a:p>
            <a:pPr marL="0" marR="0" lvl="0" indent="0" algn="l" rtl="0">
              <a:lnSpc>
                <a:spcPct val="100000"/>
              </a:lnSpc>
              <a:spcBef>
                <a:spcPts val="0"/>
              </a:spcBef>
              <a:spcAft>
                <a:spcPts val="0"/>
              </a:spcAft>
              <a:buNone/>
            </a:pPr>
            <a:r>
              <a:rPr lang="es">
                <a:solidFill>
                  <a:schemeClr val="dk2"/>
                </a:solidFill>
                <a:latin typeface="Squada One"/>
                <a:ea typeface="Squada One"/>
                <a:cs typeface="Squada One"/>
                <a:sym typeface="Squada One"/>
              </a:rPr>
              <a:t>AGE</a:t>
            </a:r>
            <a:endParaRPr>
              <a:solidFill>
                <a:schemeClr val="dk2"/>
              </a:solidFill>
              <a:latin typeface="Squada One"/>
              <a:ea typeface="Squada One"/>
              <a:cs typeface="Squada One"/>
              <a:sym typeface="Squada One"/>
            </a:endParaRPr>
          </a:p>
        </p:txBody>
      </p:sp>
      <p:sp>
        <p:nvSpPr>
          <p:cNvPr id="671" name="Google Shape;671;p62"/>
          <p:cNvSpPr txBox="1"/>
          <p:nvPr/>
        </p:nvSpPr>
        <p:spPr>
          <a:xfrm>
            <a:off x="5219527" y="2037538"/>
            <a:ext cx="2601000" cy="212700"/>
          </a:xfrm>
          <a:prstGeom prst="rect">
            <a:avLst/>
          </a:prstGeom>
          <a:noFill/>
          <a:ln>
            <a:noFill/>
          </a:ln>
        </p:spPr>
        <p:txBody>
          <a:bodyPr spcFirstLastPara="1" wrap="square" lIns="0" tIns="6350" rIns="0" bIns="0" anchor="b" anchorCtr="0">
            <a:noAutofit/>
          </a:bodyPr>
          <a:lstStyle/>
          <a:p>
            <a:pPr marL="0" marR="0" lvl="0" indent="0" algn="l" rtl="0">
              <a:lnSpc>
                <a:spcPct val="100000"/>
              </a:lnSpc>
              <a:spcBef>
                <a:spcPts val="0"/>
              </a:spcBef>
              <a:spcAft>
                <a:spcPts val="0"/>
              </a:spcAft>
              <a:buNone/>
            </a:pPr>
            <a:r>
              <a:rPr lang="es">
                <a:solidFill>
                  <a:schemeClr val="dk2"/>
                </a:solidFill>
                <a:latin typeface="Squada One"/>
                <a:ea typeface="Squada One"/>
                <a:cs typeface="Squada One"/>
                <a:sym typeface="Squada One"/>
              </a:rPr>
              <a:t>AVERAGE SPEND PER CUSTOMER</a:t>
            </a:r>
            <a:endParaRPr>
              <a:solidFill>
                <a:schemeClr val="dk2"/>
              </a:solidFill>
              <a:latin typeface="Squada One"/>
              <a:ea typeface="Squada One"/>
              <a:cs typeface="Squada One"/>
              <a:sym typeface="Squada One"/>
            </a:endParaRPr>
          </a:p>
        </p:txBody>
      </p:sp>
      <p:sp>
        <p:nvSpPr>
          <p:cNvPr id="672" name="Google Shape;672;p62"/>
          <p:cNvSpPr txBox="1"/>
          <p:nvPr/>
        </p:nvSpPr>
        <p:spPr>
          <a:xfrm>
            <a:off x="1426063" y="3410275"/>
            <a:ext cx="1276500" cy="543900"/>
          </a:xfrm>
          <a:prstGeom prst="rect">
            <a:avLst/>
          </a:prstGeom>
          <a:noFill/>
          <a:ln>
            <a:noFill/>
          </a:ln>
        </p:spPr>
        <p:txBody>
          <a:bodyPr spcFirstLastPara="1" wrap="square" lIns="0" tIns="6350" rIns="0" bIns="0" anchor="b" anchorCtr="0">
            <a:noAutofit/>
          </a:bodyPr>
          <a:lstStyle/>
          <a:p>
            <a:pPr marL="0" marR="0" lvl="0" indent="0" algn="l" rtl="0">
              <a:lnSpc>
                <a:spcPct val="100000"/>
              </a:lnSpc>
              <a:spcBef>
                <a:spcPts val="0"/>
              </a:spcBef>
              <a:spcAft>
                <a:spcPts val="0"/>
              </a:spcAft>
              <a:buNone/>
            </a:pPr>
            <a:r>
              <a:rPr lang="es" sz="3600">
                <a:solidFill>
                  <a:schemeClr val="dk2"/>
                </a:solidFill>
                <a:latin typeface="Roboto Condensed"/>
                <a:ea typeface="Roboto Condensed"/>
                <a:cs typeface="Roboto Condensed"/>
                <a:sym typeface="Roboto Condensed"/>
              </a:rPr>
              <a:t>20 - 35</a:t>
            </a:r>
            <a:endParaRPr sz="3600">
              <a:solidFill>
                <a:schemeClr val="dk2"/>
              </a:solidFill>
              <a:latin typeface="Roboto Condensed"/>
              <a:ea typeface="Roboto Condensed"/>
              <a:cs typeface="Roboto Condensed"/>
              <a:sym typeface="Roboto Condensed"/>
            </a:endParaRPr>
          </a:p>
        </p:txBody>
      </p:sp>
      <p:sp>
        <p:nvSpPr>
          <p:cNvPr id="673" name="Google Shape;673;p62"/>
          <p:cNvSpPr txBox="1"/>
          <p:nvPr/>
        </p:nvSpPr>
        <p:spPr>
          <a:xfrm>
            <a:off x="1356352" y="2037538"/>
            <a:ext cx="2601000" cy="212700"/>
          </a:xfrm>
          <a:prstGeom prst="rect">
            <a:avLst/>
          </a:prstGeom>
          <a:noFill/>
          <a:ln>
            <a:noFill/>
          </a:ln>
        </p:spPr>
        <p:txBody>
          <a:bodyPr spcFirstLastPara="1" wrap="square" lIns="0" tIns="6350" rIns="0" bIns="0" anchor="b" anchorCtr="0">
            <a:noAutofit/>
          </a:bodyPr>
          <a:lstStyle/>
          <a:p>
            <a:pPr marL="0" marR="0" lvl="0" indent="0" algn="l" rtl="0">
              <a:lnSpc>
                <a:spcPct val="100000"/>
              </a:lnSpc>
              <a:spcBef>
                <a:spcPts val="0"/>
              </a:spcBef>
              <a:spcAft>
                <a:spcPts val="0"/>
              </a:spcAft>
              <a:buNone/>
            </a:pPr>
            <a:r>
              <a:rPr lang="es">
                <a:solidFill>
                  <a:schemeClr val="dk2"/>
                </a:solidFill>
                <a:latin typeface="Squada One"/>
                <a:ea typeface="Squada One"/>
                <a:cs typeface="Squada One"/>
                <a:sym typeface="Squada One"/>
              </a:rPr>
              <a:t>GENDER</a:t>
            </a:r>
            <a:endParaRPr>
              <a:solidFill>
                <a:schemeClr val="dk2"/>
              </a:solidFill>
              <a:latin typeface="Squada One"/>
              <a:ea typeface="Squada One"/>
              <a:cs typeface="Squada One"/>
              <a:sym typeface="Squada One"/>
            </a:endParaRPr>
          </a:p>
        </p:txBody>
      </p:sp>
      <p:grpSp>
        <p:nvGrpSpPr>
          <p:cNvPr id="674" name="Google Shape;674;p62"/>
          <p:cNvGrpSpPr/>
          <p:nvPr/>
        </p:nvGrpSpPr>
        <p:grpSpPr>
          <a:xfrm>
            <a:off x="5250260" y="1592776"/>
            <a:ext cx="348568" cy="348541"/>
            <a:chOff x="-66159959" y="1914325"/>
            <a:chExt cx="316650" cy="316625"/>
          </a:xfrm>
        </p:grpSpPr>
        <p:sp>
          <p:nvSpPr>
            <p:cNvPr id="675" name="Google Shape;675;p62"/>
            <p:cNvSpPr/>
            <p:nvPr/>
          </p:nvSpPr>
          <p:spPr>
            <a:xfrm>
              <a:off x="-66052834"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62"/>
            <p:cNvSpPr/>
            <p:nvPr/>
          </p:nvSpPr>
          <p:spPr>
            <a:xfrm>
              <a:off x="-66159959"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62"/>
          <p:cNvSpPr/>
          <p:nvPr/>
        </p:nvSpPr>
        <p:spPr>
          <a:xfrm>
            <a:off x="3014350" y="2948125"/>
            <a:ext cx="527794" cy="351863"/>
          </a:xfrm>
          <a:custGeom>
            <a:avLst/>
            <a:gdLst/>
            <a:ahLst/>
            <a:cxnLst/>
            <a:rect l="l" t="t" r="r" b="b"/>
            <a:pathLst>
              <a:path w="23874" h="15916" extrusionOk="0">
                <a:moveTo>
                  <a:pt x="23874" y="0"/>
                </a:moveTo>
                <a:lnTo>
                  <a:pt x="1" y="13788"/>
                </a:lnTo>
                <a:lnTo>
                  <a:pt x="3644" y="15915"/>
                </a:lnTo>
                <a:lnTo>
                  <a:pt x="23874" y="4183"/>
                </a:lnTo>
                <a:lnTo>
                  <a:pt x="23874"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62"/>
          <p:cNvSpPr/>
          <p:nvPr/>
        </p:nvSpPr>
        <p:spPr>
          <a:xfrm>
            <a:off x="3543418" y="3818064"/>
            <a:ext cx="524898" cy="348967"/>
          </a:xfrm>
          <a:custGeom>
            <a:avLst/>
            <a:gdLst/>
            <a:ahLst/>
            <a:cxnLst/>
            <a:rect l="l" t="t" r="r" b="b"/>
            <a:pathLst>
              <a:path w="23743" h="15785" extrusionOk="0">
                <a:moveTo>
                  <a:pt x="20040" y="0"/>
                </a:moveTo>
                <a:lnTo>
                  <a:pt x="0" y="11602"/>
                </a:lnTo>
                <a:lnTo>
                  <a:pt x="0" y="15785"/>
                </a:lnTo>
                <a:lnTo>
                  <a:pt x="23742" y="2070"/>
                </a:lnTo>
                <a:lnTo>
                  <a:pt x="20040" y="0"/>
                </a:lnTo>
                <a:close/>
              </a:path>
            </a:pathLst>
          </a:custGeom>
          <a:gradFill>
            <a:gsLst>
              <a:gs pos="0">
                <a:srgbClr val="FFFFFF">
                  <a:alpha val="21176"/>
                </a:srgbClr>
              </a:gs>
              <a:gs pos="100000">
                <a:srgbClr val="FFFFFF"/>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2"/>
          <p:cNvSpPr/>
          <p:nvPr/>
        </p:nvSpPr>
        <p:spPr>
          <a:xfrm>
            <a:off x="3014350" y="3815477"/>
            <a:ext cx="529099" cy="351553"/>
          </a:xfrm>
          <a:custGeom>
            <a:avLst/>
            <a:gdLst/>
            <a:ahLst/>
            <a:cxnLst/>
            <a:rect l="l" t="t" r="r" b="b"/>
            <a:pathLst>
              <a:path w="23933" h="15902" extrusionOk="0">
                <a:moveTo>
                  <a:pt x="3644" y="1"/>
                </a:moveTo>
                <a:lnTo>
                  <a:pt x="1" y="2114"/>
                </a:lnTo>
                <a:lnTo>
                  <a:pt x="23932" y="15902"/>
                </a:lnTo>
                <a:lnTo>
                  <a:pt x="23932" y="11719"/>
                </a:lnTo>
                <a:lnTo>
                  <a:pt x="3644" y="1"/>
                </a:lnTo>
                <a:close/>
              </a:path>
            </a:pathLst>
          </a:custGeom>
          <a:gradFill>
            <a:gsLst>
              <a:gs pos="0">
                <a:srgbClr val="FFFFFF">
                  <a:alpha val="21176"/>
                </a:srgbClr>
              </a:gs>
              <a:gs pos="100000">
                <a:srgbClr val="FFFFFF"/>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62"/>
          <p:cNvSpPr/>
          <p:nvPr/>
        </p:nvSpPr>
        <p:spPr>
          <a:xfrm>
            <a:off x="3542114" y="2948125"/>
            <a:ext cx="526203" cy="351863"/>
          </a:xfrm>
          <a:custGeom>
            <a:avLst/>
            <a:gdLst/>
            <a:ahLst/>
            <a:cxnLst/>
            <a:rect l="l" t="t" r="r" b="b"/>
            <a:pathLst>
              <a:path w="23802" h="15916" extrusionOk="0">
                <a:moveTo>
                  <a:pt x="1" y="0"/>
                </a:moveTo>
                <a:lnTo>
                  <a:pt x="1" y="4183"/>
                </a:lnTo>
                <a:lnTo>
                  <a:pt x="20158" y="15915"/>
                </a:lnTo>
                <a:lnTo>
                  <a:pt x="23801" y="13788"/>
                </a:lnTo>
                <a:lnTo>
                  <a:pt x="1" y="0"/>
                </a:lnTo>
                <a:close/>
              </a:path>
            </a:pathLst>
          </a:custGeom>
          <a:gradFill>
            <a:gsLst>
              <a:gs pos="0">
                <a:srgbClr val="FFFFFF">
                  <a:alpha val="21176"/>
                </a:srgbClr>
              </a:gs>
              <a:gs pos="100000">
                <a:srgbClr val="FFFFFF"/>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62"/>
          <p:cNvSpPr/>
          <p:nvPr/>
        </p:nvSpPr>
        <p:spPr>
          <a:xfrm>
            <a:off x="3014350" y="3252916"/>
            <a:ext cx="80582" cy="609327"/>
          </a:xfrm>
          <a:custGeom>
            <a:avLst/>
            <a:gdLst/>
            <a:ahLst/>
            <a:cxnLst/>
            <a:rect l="l" t="t" r="r" b="b"/>
            <a:pathLst>
              <a:path w="3645" h="27562" extrusionOk="0">
                <a:moveTo>
                  <a:pt x="1" y="1"/>
                </a:moveTo>
                <a:lnTo>
                  <a:pt x="1" y="27561"/>
                </a:lnTo>
                <a:lnTo>
                  <a:pt x="3644" y="25448"/>
                </a:lnTo>
                <a:lnTo>
                  <a:pt x="3644" y="2128"/>
                </a:lnTo>
                <a:lnTo>
                  <a:pt x="1" y="1"/>
                </a:lnTo>
                <a:close/>
              </a:path>
            </a:pathLst>
          </a:custGeom>
          <a:gradFill>
            <a:gsLst>
              <a:gs pos="0">
                <a:srgbClr val="FFFFFF">
                  <a:alpha val="21176"/>
                </a:srgbClr>
              </a:gs>
              <a:gs pos="100000">
                <a:srgbClr val="FFFFFF"/>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62"/>
          <p:cNvSpPr/>
          <p:nvPr/>
        </p:nvSpPr>
        <p:spPr>
          <a:xfrm>
            <a:off x="3986446" y="3252916"/>
            <a:ext cx="81864" cy="610919"/>
          </a:xfrm>
          <a:custGeom>
            <a:avLst/>
            <a:gdLst/>
            <a:ahLst/>
            <a:cxnLst/>
            <a:rect l="l" t="t" r="r" b="b"/>
            <a:pathLst>
              <a:path w="3703" h="27634" extrusionOk="0">
                <a:moveTo>
                  <a:pt x="3702" y="1"/>
                </a:moveTo>
                <a:lnTo>
                  <a:pt x="59" y="2128"/>
                </a:lnTo>
                <a:lnTo>
                  <a:pt x="0" y="25564"/>
                </a:lnTo>
                <a:lnTo>
                  <a:pt x="3702" y="27634"/>
                </a:lnTo>
                <a:lnTo>
                  <a:pt x="3702" y="1"/>
                </a:lnTo>
                <a:close/>
              </a:path>
            </a:pathLst>
          </a:custGeom>
          <a:gradFill>
            <a:gsLst>
              <a:gs pos="0">
                <a:srgbClr val="FFFFFF">
                  <a:alpha val="21176"/>
                </a:srgbClr>
              </a:gs>
              <a:gs pos="100000">
                <a:srgbClr val="FFFFFF"/>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62"/>
          <p:cNvSpPr/>
          <p:nvPr/>
        </p:nvSpPr>
        <p:spPr>
          <a:xfrm>
            <a:off x="5686543" y="3626793"/>
            <a:ext cx="147970" cy="170765"/>
          </a:xfrm>
          <a:custGeom>
            <a:avLst/>
            <a:gdLst/>
            <a:ahLst/>
            <a:cxnLst/>
            <a:rect l="l" t="t" r="r" b="b"/>
            <a:pathLst>
              <a:path w="32255" h="37224" extrusionOk="0">
                <a:moveTo>
                  <a:pt x="16033" y="1"/>
                </a:moveTo>
                <a:lnTo>
                  <a:pt x="0" y="9285"/>
                </a:lnTo>
                <a:lnTo>
                  <a:pt x="0" y="27925"/>
                </a:lnTo>
                <a:lnTo>
                  <a:pt x="16033" y="37224"/>
                </a:lnTo>
                <a:lnTo>
                  <a:pt x="32254" y="27925"/>
                </a:lnTo>
                <a:lnTo>
                  <a:pt x="32254" y="9285"/>
                </a:lnTo>
                <a:lnTo>
                  <a:pt x="16033"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62"/>
          <p:cNvSpPr/>
          <p:nvPr/>
        </p:nvSpPr>
        <p:spPr>
          <a:xfrm>
            <a:off x="5505625" y="3626793"/>
            <a:ext cx="147635" cy="170765"/>
          </a:xfrm>
          <a:custGeom>
            <a:avLst/>
            <a:gdLst/>
            <a:ahLst/>
            <a:cxnLst/>
            <a:rect l="l" t="t" r="r" b="b"/>
            <a:pathLst>
              <a:path w="32182" h="37224" extrusionOk="0">
                <a:moveTo>
                  <a:pt x="16149" y="1"/>
                </a:moveTo>
                <a:lnTo>
                  <a:pt x="1" y="9285"/>
                </a:lnTo>
                <a:lnTo>
                  <a:pt x="1" y="27925"/>
                </a:lnTo>
                <a:lnTo>
                  <a:pt x="16149" y="37224"/>
                </a:lnTo>
                <a:lnTo>
                  <a:pt x="32181" y="27925"/>
                </a:lnTo>
                <a:lnTo>
                  <a:pt x="32181" y="9285"/>
                </a:lnTo>
                <a:lnTo>
                  <a:pt x="16149"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62"/>
          <p:cNvSpPr/>
          <p:nvPr/>
        </p:nvSpPr>
        <p:spPr>
          <a:xfrm>
            <a:off x="5867818" y="3626793"/>
            <a:ext cx="147970" cy="170765"/>
          </a:xfrm>
          <a:custGeom>
            <a:avLst/>
            <a:gdLst/>
            <a:ahLst/>
            <a:cxnLst/>
            <a:rect l="l" t="t" r="r" b="b"/>
            <a:pathLst>
              <a:path w="32255" h="37224" extrusionOk="0">
                <a:moveTo>
                  <a:pt x="16033" y="1"/>
                </a:moveTo>
                <a:lnTo>
                  <a:pt x="0" y="9285"/>
                </a:lnTo>
                <a:lnTo>
                  <a:pt x="0" y="27925"/>
                </a:lnTo>
                <a:lnTo>
                  <a:pt x="16033" y="37224"/>
                </a:lnTo>
                <a:lnTo>
                  <a:pt x="32254" y="27925"/>
                </a:lnTo>
                <a:lnTo>
                  <a:pt x="32254" y="9285"/>
                </a:lnTo>
                <a:lnTo>
                  <a:pt x="16033"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62"/>
          <p:cNvSpPr/>
          <p:nvPr/>
        </p:nvSpPr>
        <p:spPr>
          <a:xfrm>
            <a:off x="6229243" y="3626793"/>
            <a:ext cx="147970" cy="170765"/>
          </a:xfrm>
          <a:custGeom>
            <a:avLst/>
            <a:gdLst/>
            <a:ahLst/>
            <a:cxnLst/>
            <a:rect l="l" t="t" r="r" b="b"/>
            <a:pathLst>
              <a:path w="32255" h="37224" extrusionOk="0">
                <a:moveTo>
                  <a:pt x="16033" y="1"/>
                </a:moveTo>
                <a:lnTo>
                  <a:pt x="0" y="9285"/>
                </a:lnTo>
                <a:lnTo>
                  <a:pt x="0" y="27925"/>
                </a:lnTo>
                <a:lnTo>
                  <a:pt x="16033" y="37224"/>
                </a:lnTo>
                <a:lnTo>
                  <a:pt x="32254" y="27925"/>
                </a:lnTo>
                <a:lnTo>
                  <a:pt x="32254" y="9285"/>
                </a:lnTo>
                <a:lnTo>
                  <a:pt x="16033"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62"/>
          <p:cNvSpPr/>
          <p:nvPr/>
        </p:nvSpPr>
        <p:spPr>
          <a:xfrm>
            <a:off x="6048325" y="3626793"/>
            <a:ext cx="147635" cy="170765"/>
          </a:xfrm>
          <a:custGeom>
            <a:avLst/>
            <a:gdLst/>
            <a:ahLst/>
            <a:cxnLst/>
            <a:rect l="l" t="t" r="r" b="b"/>
            <a:pathLst>
              <a:path w="32182" h="37224" extrusionOk="0">
                <a:moveTo>
                  <a:pt x="16149" y="1"/>
                </a:moveTo>
                <a:lnTo>
                  <a:pt x="1" y="9285"/>
                </a:lnTo>
                <a:lnTo>
                  <a:pt x="1" y="27925"/>
                </a:lnTo>
                <a:lnTo>
                  <a:pt x="16149" y="37224"/>
                </a:lnTo>
                <a:lnTo>
                  <a:pt x="32181" y="27925"/>
                </a:lnTo>
                <a:lnTo>
                  <a:pt x="32181" y="9285"/>
                </a:lnTo>
                <a:lnTo>
                  <a:pt x="16149"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62"/>
          <p:cNvSpPr/>
          <p:nvPr/>
        </p:nvSpPr>
        <p:spPr>
          <a:xfrm>
            <a:off x="6410518" y="3626793"/>
            <a:ext cx="147970" cy="170765"/>
          </a:xfrm>
          <a:custGeom>
            <a:avLst/>
            <a:gdLst/>
            <a:ahLst/>
            <a:cxnLst/>
            <a:rect l="l" t="t" r="r" b="b"/>
            <a:pathLst>
              <a:path w="32255" h="37224" extrusionOk="0">
                <a:moveTo>
                  <a:pt x="16033" y="1"/>
                </a:moveTo>
                <a:lnTo>
                  <a:pt x="0" y="9285"/>
                </a:lnTo>
                <a:lnTo>
                  <a:pt x="0" y="27925"/>
                </a:lnTo>
                <a:lnTo>
                  <a:pt x="16033" y="37224"/>
                </a:lnTo>
                <a:lnTo>
                  <a:pt x="32254" y="27925"/>
                </a:lnTo>
                <a:lnTo>
                  <a:pt x="32254" y="9285"/>
                </a:lnTo>
                <a:lnTo>
                  <a:pt x="16033"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2"/>
          <p:cNvSpPr/>
          <p:nvPr/>
        </p:nvSpPr>
        <p:spPr>
          <a:xfrm>
            <a:off x="5686543" y="4108393"/>
            <a:ext cx="147970" cy="170765"/>
          </a:xfrm>
          <a:custGeom>
            <a:avLst/>
            <a:gdLst/>
            <a:ahLst/>
            <a:cxnLst/>
            <a:rect l="l" t="t" r="r" b="b"/>
            <a:pathLst>
              <a:path w="32255" h="37224" extrusionOk="0">
                <a:moveTo>
                  <a:pt x="16033" y="1"/>
                </a:moveTo>
                <a:lnTo>
                  <a:pt x="0" y="9285"/>
                </a:lnTo>
                <a:lnTo>
                  <a:pt x="0" y="27925"/>
                </a:lnTo>
                <a:lnTo>
                  <a:pt x="16033" y="37224"/>
                </a:lnTo>
                <a:lnTo>
                  <a:pt x="32254" y="27925"/>
                </a:lnTo>
                <a:lnTo>
                  <a:pt x="32254" y="9285"/>
                </a:lnTo>
                <a:lnTo>
                  <a:pt x="16033"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2"/>
          <p:cNvSpPr/>
          <p:nvPr/>
        </p:nvSpPr>
        <p:spPr>
          <a:xfrm>
            <a:off x="5505625" y="4108393"/>
            <a:ext cx="147635" cy="170765"/>
          </a:xfrm>
          <a:custGeom>
            <a:avLst/>
            <a:gdLst/>
            <a:ahLst/>
            <a:cxnLst/>
            <a:rect l="l" t="t" r="r" b="b"/>
            <a:pathLst>
              <a:path w="32182" h="37224" extrusionOk="0">
                <a:moveTo>
                  <a:pt x="16149" y="1"/>
                </a:moveTo>
                <a:lnTo>
                  <a:pt x="1" y="9285"/>
                </a:lnTo>
                <a:lnTo>
                  <a:pt x="1" y="27925"/>
                </a:lnTo>
                <a:lnTo>
                  <a:pt x="16149" y="37224"/>
                </a:lnTo>
                <a:lnTo>
                  <a:pt x="32181" y="27925"/>
                </a:lnTo>
                <a:lnTo>
                  <a:pt x="32181" y="9285"/>
                </a:lnTo>
                <a:lnTo>
                  <a:pt x="16149"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62"/>
          <p:cNvSpPr/>
          <p:nvPr/>
        </p:nvSpPr>
        <p:spPr>
          <a:xfrm>
            <a:off x="5867818" y="4108393"/>
            <a:ext cx="147970" cy="170765"/>
          </a:xfrm>
          <a:custGeom>
            <a:avLst/>
            <a:gdLst/>
            <a:ahLst/>
            <a:cxnLst/>
            <a:rect l="l" t="t" r="r" b="b"/>
            <a:pathLst>
              <a:path w="32255" h="37224" extrusionOk="0">
                <a:moveTo>
                  <a:pt x="16033" y="1"/>
                </a:moveTo>
                <a:lnTo>
                  <a:pt x="0" y="9285"/>
                </a:lnTo>
                <a:lnTo>
                  <a:pt x="0" y="27925"/>
                </a:lnTo>
                <a:lnTo>
                  <a:pt x="16033" y="37224"/>
                </a:lnTo>
                <a:lnTo>
                  <a:pt x="32254" y="27925"/>
                </a:lnTo>
                <a:lnTo>
                  <a:pt x="32254" y="9285"/>
                </a:lnTo>
                <a:lnTo>
                  <a:pt x="16033"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62"/>
          <p:cNvSpPr/>
          <p:nvPr/>
        </p:nvSpPr>
        <p:spPr>
          <a:xfrm>
            <a:off x="6229243" y="4108393"/>
            <a:ext cx="147970" cy="170765"/>
          </a:xfrm>
          <a:custGeom>
            <a:avLst/>
            <a:gdLst/>
            <a:ahLst/>
            <a:cxnLst/>
            <a:rect l="l" t="t" r="r" b="b"/>
            <a:pathLst>
              <a:path w="32255" h="37224" extrusionOk="0">
                <a:moveTo>
                  <a:pt x="16033" y="1"/>
                </a:moveTo>
                <a:lnTo>
                  <a:pt x="0" y="9285"/>
                </a:lnTo>
                <a:lnTo>
                  <a:pt x="0" y="27925"/>
                </a:lnTo>
                <a:lnTo>
                  <a:pt x="16033" y="37224"/>
                </a:lnTo>
                <a:lnTo>
                  <a:pt x="32254" y="27925"/>
                </a:lnTo>
                <a:lnTo>
                  <a:pt x="32254" y="9285"/>
                </a:lnTo>
                <a:lnTo>
                  <a:pt x="16033"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62"/>
          <p:cNvSpPr/>
          <p:nvPr/>
        </p:nvSpPr>
        <p:spPr>
          <a:xfrm>
            <a:off x="6048325" y="4108393"/>
            <a:ext cx="147635" cy="170765"/>
          </a:xfrm>
          <a:custGeom>
            <a:avLst/>
            <a:gdLst/>
            <a:ahLst/>
            <a:cxnLst/>
            <a:rect l="l" t="t" r="r" b="b"/>
            <a:pathLst>
              <a:path w="32182" h="37224" extrusionOk="0">
                <a:moveTo>
                  <a:pt x="16149" y="1"/>
                </a:moveTo>
                <a:lnTo>
                  <a:pt x="1" y="9285"/>
                </a:lnTo>
                <a:lnTo>
                  <a:pt x="1" y="27925"/>
                </a:lnTo>
                <a:lnTo>
                  <a:pt x="16149" y="37224"/>
                </a:lnTo>
                <a:lnTo>
                  <a:pt x="32181" y="27925"/>
                </a:lnTo>
                <a:lnTo>
                  <a:pt x="32181" y="9285"/>
                </a:lnTo>
                <a:lnTo>
                  <a:pt x="16149"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2"/>
          <p:cNvSpPr/>
          <p:nvPr/>
        </p:nvSpPr>
        <p:spPr>
          <a:xfrm>
            <a:off x="6410518" y="4108393"/>
            <a:ext cx="147970" cy="170765"/>
          </a:xfrm>
          <a:custGeom>
            <a:avLst/>
            <a:gdLst/>
            <a:ahLst/>
            <a:cxnLst/>
            <a:rect l="l" t="t" r="r" b="b"/>
            <a:pathLst>
              <a:path w="32255" h="37224" extrusionOk="0">
                <a:moveTo>
                  <a:pt x="16033" y="1"/>
                </a:moveTo>
                <a:lnTo>
                  <a:pt x="0" y="9285"/>
                </a:lnTo>
                <a:lnTo>
                  <a:pt x="0" y="27925"/>
                </a:lnTo>
                <a:lnTo>
                  <a:pt x="16033" y="37224"/>
                </a:lnTo>
                <a:lnTo>
                  <a:pt x="32254" y="27925"/>
                </a:lnTo>
                <a:lnTo>
                  <a:pt x="32254" y="9285"/>
                </a:lnTo>
                <a:lnTo>
                  <a:pt x="16033"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2"/>
          <p:cNvSpPr/>
          <p:nvPr/>
        </p:nvSpPr>
        <p:spPr>
          <a:xfrm>
            <a:off x="5686543" y="3176006"/>
            <a:ext cx="147970" cy="170765"/>
          </a:xfrm>
          <a:custGeom>
            <a:avLst/>
            <a:gdLst/>
            <a:ahLst/>
            <a:cxnLst/>
            <a:rect l="l" t="t" r="r" b="b"/>
            <a:pathLst>
              <a:path w="32255" h="37224" extrusionOk="0">
                <a:moveTo>
                  <a:pt x="16033" y="1"/>
                </a:moveTo>
                <a:lnTo>
                  <a:pt x="0" y="9285"/>
                </a:lnTo>
                <a:lnTo>
                  <a:pt x="0" y="27925"/>
                </a:lnTo>
                <a:lnTo>
                  <a:pt x="16033" y="37224"/>
                </a:lnTo>
                <a:lnTo>
                  <a:pt x="32254" y="27925"/>
                </a:lnTo>
                <a:lnTo>
                  <a:pt x="32254" y="9285"/>
                </a:lnTo>
                <a:lnTo>
                  <a:pt x="16033"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62"/>
          <p:cNvSpPr/>
          <p:nvPr/>
        </p:nvSpPr>
        <p:spPr>
          <a:xfrm>
            <a:off x="5505625" y="3176006"/>
            <a:ext cx="147635" cy="170765"/>
          </a:xfrm>
          <a:custGeom>
            <a:avLst/>
            <a:gdLst/>
            <a:ahLst/>
            <a:cxnLst/>
            <a:rect l="l" t="t" r="r" b="b"/>
            <a:pathLst>
              <a:path w="32182" h="37224" extrusionOk="0">
                <a:moveTo>
                  <a:pt x="16149" y="1"/>
                </a:moveTo>
                <a:lnTo>
                  <a:pt x="1" y="9285"/>
                </a:lnTo>
                <a:lnTo>
                  <a:pt x="1" y="27925"/>
                </a:lnTo>
                <a:lnTo>
                  <a:pt x="16149" y="37224"/>
                </a:lnTo>
                <a:lnTo>
                  <a:pt x="32181" y="27925"/>
                </a:lnTo>
                <a:lnTo>
                  <a:pt x="32181" y="9285"/>
                </a:lnTo>
                <a:lnTo>
                  <a:pt x="16149"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62"/>
          <p:cNvSpPr/>
          <p:nvPr/>
        </p:nvSpPr>
        <p:spPr>
          <a:xfrm>
            <a:off x="5867818" y="3176006"/>
            <a:ext cx="147970" cy="170765"/>
          </a:xfrm>
          <a:custGeom>
            <a:avLst/>
            <a:gdLst/>
            <a:ahLst/>
            <a:cxnLst/>
            <a:rect l="l" t="t" r="r" b="b"/>
            <a:pathLst>
              <a:path w="32255" h="37224" extrusionOk="0">
                <a:moveTo>
                  <a:pt x="16033" y="1"/>
                </a:moveTo>
                <a:lnTo>
                  <a:pt x="0" y="9285"/>
                </a:lnTo>
                <a:lnTo>
                  <a:pt x="0" y="27925"/>
                </a:lnTo>
                <a:lnTo>
                  <a:pt x="16033" y="37224"/>
                </a:lnTo>
                <a:lnTo>
                  <a:pt x="32254" y="27925"/>
                </a:lnTo>
                <a:lnTo>
                  <a:pt x="32254" y="9285"/>
                </a:lnTo>
                <a:lnTo>
                  <a:pt x="16033"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62"/>
          <p:cNvSpPr/>
          <p:nvPr/>
        </p:nvSpPr>
        <p:spPr>
          <a:xfrm>
            <a:off x="6229243" y="3176006"/>
            <a:ext cx="147970" cy="170765"/>
          </a:xfrm>
          <a:custGeom>
            <a:avLst/>
            <a:gdLst/>
            <a:ahLst/>
            <a:cxnLst/>
            <a:rect l="l" t="t" r="r" b="b"/>
            <a:pathLst>
              <a:path w="32255" h="37224" extrusionOk="0">
                <a:moveTo>
                  <a:pt x="16033" y="1"/>
                </a:moveTo>
                <a:lnTo>
                  <a:pt x="0" y="9285"/>
                </a:lnTo>
                <a:lnTo>
                  <a:pt x="0" y="27925"/>
                </a:lnTo>
                <a:lnTo>
                  <a:pt x="16033" y="37224"/>
                </a:lnTo>
                <a:lnTo>
                  <a:pt x="32254" y="27925"/>
                </a:lnTo>
                <a:lnTo>
                  <a:pt x="32254" y="9285"/>
                </a:lnTo>
                <a:lnTo>
                  <a:pt x="16033"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62"/>
          <p:cNvSpPr/>
          <p:nvPr/>
        </p:nvSpPr>
        <p:spPr>
          <a:xfrm>
            <a:off x="6048325" y="3176006"/>
            <a:ext cx="147635" cy="170765"/>
          </a:xfrm>
          <a:custGeom>
            <a:avLst/>
            <a:gdLst/>
            <a:ahLst/>
            <a:cxnLst/>
            <a:rect l="l" t="t" r="r" b="b"/>
            <a:pathLst>
              <a:path w="32182" h="37224" extrusionOk="0">
                <a:moveTo>
                  <a:pt x="16149" y="1"/>
                </a:moveTo>
                <a:lnTo>
                  <a:pt x="1" y="9285"/>
                </a:lnTo>
                <a:lnTo>
                  <a:pt x="1" y="27925"/>
                </a:lnTo>
                <a:lnTo>
                  <a:pt x="16149" y="37224"/>
                </a:lnTo>
                <a:lnTo>
                  <a:pt x="32181" y="27925"/>
                </a:lnTo>
                <a:lnTo>
                  <a:pt x="32181" y="9285"/>
                </a:lnTo>
                <a:lnTo>
                  <a:pt x="16149"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62"/>
          <p:cNvSpPr/>
          <p:nvPr/>
        </p:nvSpPr>
        <p:spPr>
          <a:xfrm>
            <a:off x="6410518" y="3176006"/>
            <a:ext cx="147970" cy="170765"/>
          </a:xfrm>
          <a:custGeom>
            <a:avLst/>
            <a:gdLst/>
            <a:ahLst/>
            <a:cxnLst/>
            <a:rect l="l" t="t" r="r" b="b"/>
            <a:pathLst>
              <a:path w="32255" h="37224" extrusionOk="0">
                <a:moveTo>
                  <a:pt x="16033" y="1"/>
                </a:moveTo>
                <a:lnTo>
                  <a:pt x="0" y="9285"/>
                </a:lnTo>
                <a:lnTo>
                  <a:pt x="0" y="27925"/>
                </a:lnTo>
                <a:lnTo>
                  <a:pt x="16033" y="37224"/>
                </a:lnTo>
                <a:lnTo>
                  <a:pt x="32254" y="27925"/>
                </a:lnTo>
                <a:lnTo>
                  <a:pt x="32254" y="9285"/>
                </a:lnTo>
                <a:lnTo>
                  <a:pt x="16033"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62"/>
          <p:cNvSpPr txBox="1">
            <a:spLocks noGrp="1"/>
          </p:cNvSpPr>
          <p:nvPr>
            <p:ph type="ctrTitle"/>
          </p:nvPr>
        </p:nvSpPr>
        <p:spPr>
          <a:xfrm flipH="1">
            <a:off x="749150" y="500825"/>
            <a:ext cx="56904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TARGET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889"/>
        <p:cNvGrpSpPr/>
        <p:nvPr/>
      </p:nvGrpSpPr>
      <p:grpSpPr>
        <a:xfrm>
          <a:off x="0" y="0"/>
          <a:ext cx="0" cy="0"/>
          <a:chOff x="0" y="0"/>
          <a:chExt cx="0" cy="0"/>
        </a:xfrm>
      </p:grpSpPr>
      <p:sp>
        <p:nvSpPr>
          <p:cNvPr id="890" name="Google Shape;890;p69"/>
          <p:cNvSpPr txBox="1">
            <a:spLocks noGrp="1"/>
          </p:cNvSpPr>
          <p:nvPr>
            <p:ph type="ctrTitle"/>
          </p:nvPr>
        </p:nvSpPr>
        <p:spPr>
          <a:xfrm flipH="1">
            <a:off x="1375550" y="3092475"/>
            <a:ext cx="6393000" cy="6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THANKS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310"/>
        <p:cNvGrpSpPr/>
        <p:nvPr/>
      </p:nvGrpSpPr>
      <p:grpSpPr>
        <a:xfrm>
          <a:off x="0" y="0"/>
          <a:ext cx="0" cy="0"/>
          <a:chOff x="0" y="0"/>
          <a:chExt cx="0" cy="0"/>
        </a:xfrm>
      </p:grpSpPr>
      <p:sp>
        <p:nvSpPr>
          <p:cNvPr id="311" name="Google Shape;311;p46"/>
          <p:cNvSpPr txBox="1">
            <a:spLocks noGrp="1"/>
          </p:cNvSpPr>
          <p:nvPr>
            <p:ph type="ctrTitle" idx="8"/>
          </p:nvPr>
        </p:nvSpPr>
        <p:spPr>
          <a:xfrm>
            <a:off x="1122278" y="401450"/>
            <a:ext cx="68994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TABLE OF CONTENTS</a:t>
            </a:r>
            <a:endParaRPr dirty="0"/>
          </a:p>
        </p:txBody>
      </p:sp>
      <p:sp>
        <p:nvSpPr>
          <p:cNvPr id="312" name="Google Shape;312;p46"/>
          <p:cNvSpPr txBox="1">
            <a:spLocks noGrp="1"/>
          </p:cNvSpPr>
          <p:nvPr>
            <p:ph type="ctrTitle"/>
          </p:nvPr>
        </p:nvSpPr>
        <p:spPr>
          <a:xfrm>
            <a:off x="1690443" y="2249619"/>
            <a:ext cx="262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1800" dirty="0" err="1"/>
              <a:t>Introduction</a:t>
            </a:r>
            <a:endParaRPr sz="1800" dirty="0"/>
          </a:p>
        </p:txBody>
      </p:sp>
      <p:sp>
        <p:nvSpPr>
          <p:cNvPr id="314" name="Google Shape;314;p46"/>
          <p:cNvSpPr txBox="1">
            <a:spLocks noGrp="1"/>
          </p:cNvSpPr>
          <p:nvPr>
            <p:ph type="title" idx="9"/>
          </p:nvPr>
        </p:nvSpPr>
        <p:spPr>
          <a:xfrm>
            <a:off x="2128157" y="1619437"/>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01</a:t>
            </a:r>
            <a:endParaRPr dirty="0"/>
          </a:p>
        </p:txBody>
      </p:sp>
      <p:sp>
        <p:nvSpPr>
          <p:cNvPr id="315" name="Google Shape;315;p46"/>
          <p:cNvSpPr txBox="1">
            <a:spLocks noGrp="1"/>
          </p:cNvSpPr>
          <p:nvPr>
            <p:ph type="ctrTitle" idx="2"/>
          </p:nvPr>
        </p:nvSpPr>
        <p:spPr>
          <a:xfrm>
            <a:off x="1690443" y="3794605"/>
            <a:ext cx="262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1800" dirty="0" err="1"/>
              <a:t>Division</a:t>
            </a:r>
            <a:endParaRPr sz="1800" dirty="0"/>
          </a:p>
        </p:txBody>
      </p:sp>
      <p:sp>
        <p:nvSpPr>
          <p:cNvPr id="317" name="Google Shape;317;p46"/>
          <p:cNvSpPr txBox="1">
            <a:spLocks noGrp="1"/>
          </p:cNvSpPr>
          <p:nvPr>
            <p:ph type="title" idx="13"/>
          </p:nvPr>
        </p:nvSpPr>
        <p:spPr>
          <a:xfrm>
            <a:off x="2128157" y="316656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03</a:t>
            </a:r>
            <a:endParaRPr/>
          </a:p>
        </p:txBody>
      </p:sp>
      <p:sp>
        <p:nvSpPr>
          <p:cNvPr id="318" name="Google Shape;318;p46"/>
          <p:cNvSpPr txBox="1">
            <a:spLocks noGrp="1"/>
          </p:cNvSpPr>
          <p:nvPr>
            <p:ph type="ctrTitle" idx="4"/>
          </p:nvPr>
        </p:nvSpPr>
        <p:spPr>
          <a:xfrm>
            <a:off x="4824343" y="2249619"/>
            <a:ext cx="262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1800" dirty="0" err="1"/>
              <a:t>Multiplication</a:t>
            </a:r>
            <a:endParaRPr sz="1800" dirty="0"/>
          </a:p>
        </p:txBody>
      </p:sp>
      <p:sp>
        <p:nvSpPr>
          <p:cNvPr id="320" name="Google Shape;320;p46"/>
          <p:cNvSpPr txBox="1">
            <a:spLocks noGrp="1"/>
          </p:cNvSpPr>
          <p:nvPr>
            <p:ph type="title" idx="14"/>
          </p:nvPr>
        </p:nvSpPr>
        <p:spPr>
          <a:xfrm>
            <a:off x="5262057" y="1619437"/>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02</a:t>
            </a:r>
            <a:endParaRPr/>
          </a:p>
        </p:txBody>
      </p:sp>
      <p:sp>
        <p:nvSpPr>
          <p:cNvPr id="321" name="Google Shape;321;p46"/>
          <p:cNvSpPr txBox="1">
            <a:spLocks noGrp="1"/>
          </p:cNvSpPr>
          <p:nvPr>
            <p:ph type="ctrTitle" idx="6"/>
          </p:nvPr>
        </p:nvSpPr>
        <p:spPr>
          <a:xfrm>
            <a:off x="4824343" y="3794605"/>
            <a:ext cx="262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1800" dirty="0" err="1"/>
              <a:t>Evaluation</a:t>
            </a:r>
            <a:endParaRPr lang="vi-VN" sz="1800" dirty="0"/>
          </a:p>
        </p:txBody>
      </p:sp>
      <p:sp>
        <p:nvSpPr>
          <p:cNvPr id="323" name="Google Shape;323;p46"/>
          <p:cNvSpPr txBox="1">
            <a:spLocks noGrp="1"/>
          </p:cNvSpPr>
          <p:nvPr>
            <p:ph type="title" idx="15"/>
          </p:nvPr>
        </p:nvSpPr>
        <p:spPr>
          <a:xfrm>
            <a:off x="5262057" y="316656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04</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894"/>
        <p:cNvGrpSpPr/>
        <p:nvPr/>
      </p:nvGrpSpPr>
      <p:grpSpPr>
        <a:xfrm>
          <a:off x="0" y="0"/>
          <a:ext cx="0" cy="0"/>
          <a:chOff x="0" y="0"/>
          <a:chExt cx="0" cy="0"/>
        </a:xfrm>
      </p:grpSpPr>
      <p:sp>
        <p:nvSpPr>
          <p:cNvPr id="895" name="Google Shape;895;p70"/>
          <p:cNvSpPr txBox="1">
            <a:spLocks noGrp="1"/>
          </p:cNvSpPr>
          <p:nvPr>
            <p:ph type="ctrTitle"/>
          </p:nvPr>
        </p:nvSpPr>
        <p:spPr>
          <a:xfrm flipH="1">
            <a:off x="355600" y="2236500"/>
            <a:ext cx="3956100" cy="67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a:t>CREDITS</a:t>
            </a:r>
            <a:endParaRPr/>
          </a:p>
        </p:txBody>
      </p:sp>
      <p:sp>
        <p:nvSpPr>
          <p:cNvPr id="896" name="Google Shape;896;p70"/>
          <p:cNvSpPr txBox="1">
            <a:spLocks noGrp="1"/>
          </p:cNvSpPr>
          <p:nvPr>
            <p:ph type="subTitle" idx="1"/>
          </p:nvPr>
        </p:nvSpPr>
        <p:spPr>
          <a:xfrm>
            <a:off x="4837600" y="1329975"/>
            <a:ext cx="3576600" cy="2483400"/>
          </a:xfrm>
          <a:prstGeom prst="rect">
            <a:avLst/>
          </a:prstGeom>
        </p:spPr>
        <p:txBody>
          <a:bodyPr spcFirstLastPara="1" wrap="square" lIns="91425" tIns="91425" rIns="91425" bIns="91425" anchor="ctr" anchorCtr="0">
            <a:noAutofit/>
          </a:bodyPr>
          <a:lstStyle/>
          <a:p>
            <a:pPr marL="0" lvl="0" indent="0" algn="l" rtl="0">
              <a:spcBef>
                <a:spcPts val="300"/>
              </a:spcBef>
              <a:spcAft>
                <a:spcPts val="0"/>
              </a:spcAft>
              <a:buClr>
                <a:schemeClr val="dk1"/>
              </a:buClr>
              <a:buSzPts val="1100"/>
              <a:buFont typeface="Arial"/>
              <a:buNone/>
            </a:pPr>
            <a:r>
              <a:rPr lang="es"/>
              <a:t>This is where you give credit to the ones who are part of this project.</a:t>
            </a:r>
            <a:endParaRPr/>
          </a:p>
          <a:p>
            <a:pPr marL="0" lvl="0" indent="0" algn="l" rtl="0">
              <a:spcBef>
                <a:spcPts val="300"/>
              </a:spcBef>
              <a:spcAft>
                <a:spcPts val="0"/>
              </a:spcAft>
              <a:buClr>
                <a:schemeClr val="dk1"/>
              </a:buClr>
              <a:buSzPts val="1100"/>
              <a:buFont typeface="Arial"/>
              <a:buNone/>
            </a:pPr>
            <a:r>
              <a:rPr lang="es"/>
              <a:t>Did you like the resources on this template? Get them for free at our other websites.</a:t>
            </a:r>
            <a:endParaRPr/>
          </a:p>
          <a:p>
            <a:pPr marL="241300" lvl="0" indent="-203200" algn="l" rtl="0">
              <a:lnSpc>
                <a:spcPct val="115000"/>
              </a:lnSpc>
              <a:spcBef>
                <a:spcPts val="300"/>
              </a:spcBef>
              <a:spcAft>
                <a:spcPts val="0"/>
              </a:spcAft>
              <a:buClr>
                <a:schemeClr val="dk2"/>
              </a:buClr>
              <a:buSzPts val="1200"/>
              <a:buFont typeface="Roboto Condensed Light"/>
              <a:buChar char="◂"/>
            </a:pPr>
            <a:r>
              <a:rPr lang="es"/>
              <a:t>Presentation template by </a:t>
            </a:r>
            <a:r>
              <a:rPr lang="es">
                <a:highlight>
                  <a:schemeClr val="lt1"/>
                </a:highlight>
                <a:uFill>
                  <a:noFill/>
                </a:uFill>
                <a:hlinkClick r:id="rId3"/>
              </a:rPr>
              <a:t>Slidesgo</a:t>
            </a:r>
            <a:endParaRPr>
              <a:highlight>
                <a:schemeClr val="lt1"/>
              </a:highlight>
            </a:endParaRPr>
          </a:p>
          <a:p>
            <a:pPr marL="241300" lvl="0" indent="-203200" algn="l" rtl="0">
              <a:lnSpc>
                <a:spcPct val="115000"/>
              </a:lnSpc>
              <a:spcBef>
                <a:spcPts val="0"/>
              </a:spcBef>
              <a:spcAft>
                <a:spcPts val="0"/>
              </a:spcAft>
              <a:buClr>
                <a:schemeClr val="dk2"/>
              </a:buClr>
              <a:buSzPts val="1200"/>
              <a:buFont typeface="Roboto Condensed Light"/>
              <a:buChar char="◂"/>
            </a:pPr>
            <a:r>
              <a:rPr lang="es"/>
              <a:t>Icons by </a:t>
            </a:r>
            <a:r>
              <a:rPr lang="es">
                <a:highlight>
                  <a:schemeClr val="lt1"/>
                </a:highlight>
                <a:uFill>
                  <a:noFill/>
                </a:uFill>
                <a:hlinkClick r:id="rId4"/>
              </a:rPr>
              <a:t>Flaticon</a:t>
            </a:r>
            <a:endParaRPr>
              <a:highlight>
                <a:schemeClr val="lt1"/>
              </a:highlight>
            </a:endParaRPr>
          </a:p>
          <a:p>
            <a:pPr marL="241300" lvl="0" indent="-203200" algn="l" rtl="0">
              <a:lnSpc>
                <a:spcPct val="115000"/>
              </a:lnSpc>
              <a:spcBef>
                <a:spcPts val="0"/>
              </a:spcBef>
              <a:spcAft>
                <a:spcPts val="0"/>
              </a:spcAft>
              <a:buClr>
                <a:schemeClr val="dk2"/>
              </a:buClr>
              <a:buSzPts val="1200"/>
              <a:buFont typeface="Roboto Condensed Light"/>
              <a:buChar char="◂"/>
            </a:pPr>
            <a:r>
              <a:rPr lang="es"/>
              <a:t>Infographics by </a:t>
            </a:r>
            <a:r>
              <a:rPr lang="es">
                <a:highlight>
                  <a:schemeClr val="lt1"/>
                </a:highlight>
                <a:uFill>
                  <a:noFill/>
                </a:uFill>
                <a:hlinkClick r:id="rId5"/>
              </a:rPr>
              <a:t>Freepik</a:t>
            </a:r>
            <a:endParaRPr>
              <a:highlight>
                <a:schemeClr val="lt1"/>
              </a:highlight>
            </a:endParaRPr>
          </a:p>
          <a:p>
            <a:pPr marL="241300" lvl="0" indent="-203200" algn="l" rtl="0">
              <a:lnSpc>
                <a:spcPct val="115000"/>
              </a:lnSpc>
              <a:spcBef>
                <a:spcPts val="0"/>
              </a:spcBef>
              <a:spcAft>
                <a:spcPts val="0"/>
              </a:spcAft>
              <a:buClr>
                <a:schemeClr val="dk2"/>
              </a:buClr>
              <a:buSzPts val="1200"/>
              <a:buFont typeface="Roboto Condensed Light"/>
              <a:buChar char="◂"/>
            </a:pPr>
            <a:r>
              <a:rPr lang="es"/>
              <a:t>Images created by </a:t>
            </a:r>
            <a:r>
              <a:rPr lang="es">
                <a:highlight>
                  <a:schemeClr val="lt1"/>
                </a:highlight>
              </a:rPr>
              <a:t>Freepik</a:t>
            </a:r>
            <a:endParaRPr>
              <a:highlight>
                <a:schemeClr val="lt1"/>
              </a:highlight>
            </a:endParaRPr>
          </a:p>
          <a:p>
            <a:pPr marL="241300" lvl="0" indent="-203200" algn="l" rtl="0">
              <a:lnSpc>
                <a:spcPct val="115000"/>
              </a:lnSpc>
              <a:spcBef>
                <a:spcPts val="0"/>
              </a:spcBef>
              <a:spcAft>
                <a:spcPts val="0"/>
              </a:spcAft>
              <a:buClr>
                <a:schemeClr val="dk2"/>
              </a:buClr>
              <a:buSzPts val="1200"/>
              <a:buFont typeface="Roboto Condensed Light"/>
              <a:buChar char="◂"/>
            </a:pPr>
            <a:r>
              <a:rPr lang="es"/>
              <a:t>Author introduction slide photo created by Freepik</a:t>
            </a:r>
            <a:endParaRPr/>
          </a:p>
          <a:p>
            <a:pPr marL="241300" lvl="0" indent="-203200" algn="l" rtl="0">
              <a:lnSpc>
                <a:spcPct val="115000"/>
              </a:lnSpc>
              <a:spcBef>
                <a:spcPts val="0"/>
              </a:spcBef>
              <a:spcAft>
                <a:spcPts val="0"/>
              </a:spcAft>
              <a:buClr>
                <a:schemeClr val="dk2"/>
              </a:buClr>
              <a:buSzPts val="1200"/>
              <a:buFont typeface="Roboto Condensed Light"/>
              <a:buChar char="◂"/>
            </a:pPr>
            <a:r>
              <a:rPr lang="es"/>
              <a:t>Text &amp; Image slide photo created by Freepik.com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327"/>
        <p:cNvGrpSpPr/>
        <p:nvPr/>
      </p:nvGrpSpPr>
      <p:grpSpPr>
        <a:xfrm>
          <a:off x="0" y="0"/>
          <a:ext cx="0" cy="0"/>
          <a:chOff x="0" y="0"/>
          <a:chExt cx="0" cy="0"/>
        </a:xfrm>
      </p:grpSpPr>
      <p:sp>
        <p:nvSpPr>
          <p:cNvPr id="328" name="Google Shape;328;p47"/>
          <p:cNvSpPr txBox="1">
            <a:spLocks noGrp="1"/>
          </p:cNvSpPr>
          <p:nvPr>
            <p:ph type="subTitle" idx="1"/>
          </p:nvPr>
        </p:nvSpPr>
        <p:spPr>
          <a:xfrm>
            <a:off x="4837598" y="1576975"/>
            <a:ext cx="3505357" cy="1989600"/>
          </a:xfrm>
          <a:prstGeom prst="rect">
            <a:avLst/>
          </a:prstGeom>
        </p:spPr>
        <p:txBody>
          <a:bodyPr spcFirstLastPara="1" wrap="square" lIns="91425" tIns="91425" rIns="91425" bIns="91425" anchor="ctr" anchorCtr="0">
            <a:noAutofit/>
          </a:bodyPr>
          <a:lstStyle/>
          <a:p>
            <a:pPr marL="0" lvl="0" indent="0">
              <a:buNone/>
            </a:pPr>
            <a:r>
              <a:rPr lang="en-US" sz="1300" b="1" dirty="0" err="1">
                <a:latin typeface="Roboto Slab Medium" panose="020F0502020204030204" pitchFamily="2" charset="0"/>
                <a:ea typeface="Roboto Slab Medium" panose="020F0502020204030204" pitchFamily="2" charset="0"/>
                <a:cs typeface="Roboto Slab Medium" panose="020F0502020204030204" pitchFamily="2" charset="0"/>
              </a:rPr>
              <a:t>Số</a:t>
            </a:r>
            <a:r>
              <a:rPr lang="en-US" sz="1300" b="1" dirty="0">
                <a:latin typeface="Roboto Slab Medium" panose="020F0502020204030204" pitchFamily="2" charset="0"/>
                <a:ea typeface="Roboto Slab Medium" panose="020F0502020204030204" pitchFamily="2" charset="0"/>
                <a:cs typeface="Roboto Slab Medium" panose="020F0502020204030204" pitchFamily="2" charset="0"/>
              </a:rPr>
              <a:t> </a:t>
            </a:r>
            <a:r>
              <a:rPr lang="en-US" sz="1300" b="1" dirty="0" err="1">
                <a:latin typeface="Roboto Slab Medium" panose="020F0502020204030204" pitchFamily="2" charset="0"/>
                <a:ea typeface="Roboto Slab Medium" panose="020F0502020204030204" pitchFamily="2" charset="0"/>
                <a:cs typeface="Roboto Slab Medium" panose="020F0502020204030204" pitchFamily="2" charset="0"/>
              </a:rPr>
              <a:t>dấu</a:t>
            </a:r>
            <a:r>
              <a:rPr lang="en-US" sz="1300" b="1" dirty="0">
                <a:latin typeface="Roboto Slab Medium" panose="020F0502020204030204" pitchFamily="2" charset="0"/>
                <a:ea typeface="Roboto Slab Medium" panose="020F0502020204030204" pitchFamily="2" charset="0"/>
                <a:cs typeface="Roboto Slab Medium" panose="020F0502020204030204" pitchFamily="2" charset="0"/>
              </a:rPr>
              <a:t> </a:t>
            </a:r>
            <a:r>
              <a:rPr lang="en-US" sz="1300" b="1" dirty="0" err="1">
                <a:latin typeface="Roboto Slab Medium" panose="020F0502020204030204" pitchFamily="2" charset="0"/>
                <a:ea typeface="Roboto Slab Medium" panose="020F0502020204030204" pitchFamily="2" charset="0"/>
                <a:cs typeface="Roboto Slab Medium" panose="020F0502020204030204" pitchFamily="2" charset="0"/>
              </a:rPr>
              <a:t>phẩy</a:t>
            </a:r>
            <a:r>
              <a:rPr lang="en-US" sz="1300" b="1" dirty="0">
                <a:latin typeface="Roboto Slab Medium" panose="020F0502020204030204" pitchFamily="2" charset="0"/>
                <a:ea typeface="Roboto Slab Medium" panose="020F0502020204030204" pitchFamily="2" charset="0"/>
                <a:cs typeface="Roboto Slab Medium" panose="020F0502020204030204" pitchFamily="2" charset="0"/>
              </a:rPr>
              <a:t> </a:t>
            </a:r>
            <a:r>
              <a:rPr lang="en-US" sz="1300" b="1" dirty="0" err="1">
                <a:latin typeface="Roboto Slab Medium" panose="020F0502020204030204" pitchFamily="2" charset="0"/>
                <a:ea typeface="Roboto Slab Medium" panose="020F0502020204030204" pitchFamily="2" charset="0"/>
                <a:cs typeface="Roboto Slab Medium" panose="020F0502020204030204" pitchFamily="2" charset="0"/>
              </a:rPr>
              <a:t>tĩnh</a:t>
            </a:r>
            <a:r>
              <a:rPr lang="en-US" sz="1300" b="1" dirty="0">
                <a:latin typeface="Roboto Slab Medium" panose="020F0502020204030204" pitchFamily="2" charset="0"/>
                <a:ea typeface="Roboto Slab Medium" panose="020F0502020204030204" pitchFamily="2" charset="0"/>
                <a:cs typeface="Roboto Slab Medium" panose="020F0502020204030204" pitchFamily="2" charset="0"/>
              </a:rPr>
              <a:t> (fixed point number) : </a:t>
            </a:r>
          </a:p>
          <a:p>
            <a:pPr marL="0" lvl="0" indent="0">
              <a:buNone/>
            </a:pPr>
            <a:r>
              <a:rPr lang="en-US" i="1" dirty="0" err="1">
                <a:latin typeface="Times New Roman" panose="02020603050405020304" pitchFamily="18" charset="0"/>
                <a:cs typeface="Times New Roman" panose="02020603050405020304" pitchFamily="18" charset="0"/>
              </a:rPr>
              <a:t>Có</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một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vị</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trí</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cố</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định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ngăn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cách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giữa</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phần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nguyên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và</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phần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lẻ</a:t>
            </a:r>
            <a:r>
              <a:rPr lang="en-US" i="1" dirty="0">
                <a:latin typeface="Times New Roman" panose="02020603050405020304" pitchFamily="18" charset="0"/>
                <a:cs typeface="Times New Roman" panose="02020603050405020304" pitchFamily="18" charset="0"/>
              </a:rPr>
              <a:t>.</a:t>
            </a:r>
          </a:p>
          <a:p>
            <a:pPr marL="0" lvl="0" indent="0">
              <a:buNone/>
            </a:pPr>
            <a:endParaRPr lang="en-US" i="1" dirty="0"/>
          </a:p>
          <a:p>
            <a:pPr marL="0" lvl="0" indent="0">
              <a:buNone/>
            </a:pPr>
            <a:r>
              <a:rPr lang="en-US" sz="1300" b="1" dirty="0" err="1">
                <a:latin typeface="Roboto Slab Medium" panose="020F0502020204030204" pitchFamily="2" charset="0"/>
                <a:ea typeface="Roboto Slab Medium" panose="020F0502020204030204" pitchFamily="2" charset="0"/>
                <a:cs typeface="Roboto Slab Medium" panose="020F0502020204030204" pitchFamily="2" charset="0"/>
              </a:rPr>
              <a:t>Số</a:t>
            </a:r>
            <a:r>
              <a:rPr lang="en-US" sz="1300" b="1" dirty="0">
                <a:latin typeface="Roboto Slab Medium" panose="020F0502020204030204" pitchFamily="2" charset="0"/>
                <a:ea typeface="Roboto Slab Medium" panose="020F0502020204030204" pitchFamily="2" charset="0"/>
                <a:cs typeface="Roboto Slab Medium" panose="020F0502020204030204" pitchFamily="2" charset="0"/>
              </a:rPr>
              <a:t> </a:t>
            </a:r>
            <a:r>
              <a:rPr lang="en-US" sz="1300" b="1" dirty="0" err="1">
                <a:latin typeface="Roboto Slab Medium" panose="020F0502020204030204" pitchFamily="2" charset="0"/>
                <a:ea typeface="Roboto Slab Medium" panose="020F0502020204030204" pitchFamily="2" charset="0"/>
                <a:cs typeface="Roboto Slab Medium" panose="020F0502020204030204" pitchFamily="2" charset="0"/>
              </a:rPr>
              <a:t>dấu</a:t>
            </a:r>
            <a:r>
              <a:rPr lang="en-US" sz="1300" b="1" dirty="0">
                <a:latin typeface="Roboto Slab Medium" panose="020F0502020204030204" pitchFamily="2" charset="0"/>
                <a:ea typeface="Roboto Slab Medium" panose="020F0502020204030204" pitchFamily="2" charset="0"/>
                <a:cs typeface="Roboto Slab Medium" panose="020F0502020204030204" pitchFamily="2" charset="0"/>
              </a:rPr>
              <a:t> </a:t>
            </a:r>
            <a:r>
              <a:rPr lang="en-US" sz="1300" b="1" dirty="0" err="1">
                <a:latin typeface="Roboto Slab Medium" panose="020F0502020204030204" pitchFamily="2" charset="0"/>
                <a:ea typeface="Roboto Slab Medium" panose="020F0502020204030204" pitchFamily="2" charset="0"/>
                <a:cs typeface="Roboto Slab Medium" panose="020F0502020204030204" pitchFamily="2" charset="0"/>
              </a:rPr>
              <a:t>phẩy</a:t>
            </a:r>
            <a:r>
              <a:rPr lang="en-US" sz="1300" b="1" dirty="0">
                <a:latin typeface="Roboto Slab Medium" panose="020F0502020204030204" pitchFamily="2" charset="0"/>
                <a:ea typeface="Roboto Slab Medium" panose="020F0502020204030204" pitchFamily="2" charset="0"/>
                <a:cs typeface="Roboto Slab Medium" panose="020F0502020204030204" pitchFamily="2" charset="0"/>
              </a:rPr>
              <a:t> </a:t>
            </a:r>
            <a:r>
              <a:rPr lang="en-US" sz="1300" b="1" dirty="0" err="1">
                <a:latin typeface="Roboto Slab Medium" panose="020F0502020204030204" pitchFamily="2" charset="0"/>
                <a:ea typeface="Roboto Slab Medium" panose="020F0502020204030204" pitchFamily="2" charset="0"/>
                <a:cs typeface="Roboto Slab Medium" panose="020F0502020204030204" pitchFamily="2" charset="0"/>
              </a:rPr>
              <a:t>động</a:t>
            </a:r>
            <a:r>
              <a:rPr lang="en-US" sz="1300" b="1" dirty="0">
                <a:latin typeface="Roboto Slab Medium" panose="020F0502020204030204" pitchFamily="2" charset="0"/>
                <a:ea typeface="Roboto Slab Medium" panose="020F0502020204030204" pitchFamily="2" charset="0"/>
                <a:cs typeface="Roboto Slab Medium" panose="020F0502020204030204" pitchFamily="2" charset="0"/>
              </a:rPr>
              <a:t> (floating point number):</a:t>
            </a:r>
            <a:endParaRPr lang="vi-VN" sz="1300" b="1" dirty="0">
              <a:latin typeface="Roboto Slab Medium" panose="020F0502020204030204" pitchFamily="2" charset="0"/>
              <a:ea typeface="Roboto Slab Medium" panose="020F0502020204030204" pitchFamily="2" charset="0"/>
              <a:cs typeface="Roboto Slab Medium" panose="020F0502020204030204" pitchFamily="2" charset="0"/>
            </a:endParaRPr>
          </a:p>
          <a:p>
            <a:pPr marL="0" indent="0">
              <a:buNone/>
            </a:pPr>
            <a:r>
              <a:rPr lang="vi-VN" i="1" dirty="0">
                <a:latin typeface="Times New Roman" panose="02020603050405020304" pitchFamily="18" charset="0"/>
                <a:cs typeface="Times New Roman" panose="02020603050405020304" pitchFamily="18" charset="0"/>
              </a:rPr>
              <a:t>Vị trí dấu phẩy trong biểu diễn bình thường do phần bậc định ra trên phần định trị.</a:t>
            </a:r>
            <a:endParaRPr i="1" dirty="0">
              <a:latin typeface="Times New Roman" panose="02020603050405020304" pitchFamily="18" charset="0"/>
              <a:cs typeface="Times New Roman" panose="02020603050405020304" pitchFamily="18" charset="0"/>
            </a:endParaRPr>
          </a:p>
        </p:txBody>
      </p:sp>
      <p:sp>
        <p:nvSpPr>
          <p:cNvPr id="329" name="Google Shape;329;p47"/>
          <p:cNvSpPr txBox="1">
            <a:spLocks noGrp="1"/>
          </p:cNvSpPr>
          <p:nvPr>
            <p:ph type="ctrTitle"/>
          </p:nvPr>
        </p:nvSpPr>
        <p:spPr>
          <a:xfrm flipH="1">
            <a:off x="355600" y="2236500"/>
            <a:ext cx="3956100" cy="67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INTRODUCTION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34" name="Subtitle 1">
            <a:extLst>
              <a:ext uri="{FF2B5EF4-FFF2-40B4-BE49-F238E27FC236}">
                <a16:creationId xmlns:a16="http://schemas.microsoft.com/office/drawing/2014/main" id="{6DE7984D-2A86-4DF9-6F39-D6916FCF9655}"/>
              </a:ext>
            </a:extLst>
          </p:cNvPr>
          <p:cNvSpPr>
            <a:spLocks noGrp="1"/>
          </p:cNvSpPr>
          <p:nvPr>
            <p:ph type="subTitle" idx="1"/>
          </p:nvPr>
        </p:nvSpPr>
        <p:spPr>
          <a:xfrm>
            <a:off x="0" y="625652"/>
            <a:ext cx="4572000" cy="881623"/>
          </a:xfrm>
          <a:noFill/>
          <a:ln>
            <a:noFill/>
          </a:ln>
        </p:spPr>
        <p:txBody>
          <a:bodyPr spcFirstLastPara="1" wrap="square" lIns="91425" tIns="91425" rIns="91425" bIns="91425" anchor="ctr" anchorCtr="0">
            <a:noAutofit/>
          </a:bodyPr>
          <a:lstStyle/>
          <a:p>
            <a:pPr marL="0" indent="0" algn="ctr">
              <a:buNone/>
            </a:pPr>
            <a:r>
              <a:rPr lang="en-US" sz="2000" b="1" dirty="0" err="1">
                <a:solidFill>
                  <a:srgbClr val="68CDA7"/>
                </a:solidFill>
                <a:latin typeface="Roboto Slab Medium" pitchFamily="2" charset="0"/>
                <a:ea typeface="Roboto Slab Medium" pitchFamily="2" charset="0"/>
                <a:cs typeface="Roboto Slab Medium" pitchFamily="2" charset="0"/>
                <a:sym typeface="Arial"/>
              </a:rPr>
              <a:t>Số</a:t>
            </a:r>
            <a:r>
              <a:rPr lang="en-US" sz="2000" b="1" dirty="0">
                <a:solidFill>
                  <a:srgbClr val="68CDA7"/>
                </a:solidFill>
                <a:latin typeface="Roboto Slab Medium" pitchFamily="2" charset="0"/>
                <a:ea typeface="Roboto Slab Medium" pitchFamily="2" charset="0"/>
                <a:cs typeface="Roboto Slab Medium" pitchFamily="2" charset="0"/>
                <a:sym typeface="Arial"/>
              </a:rPr>
              <a:t> </a:t>
            </a:r>
            <a:r>
              <a:rPr lang="en-US" sz="2000" b="1" dirty="0" err="1">
                <a:solidFill>
                  <a:srgbClr val="68CDA7"/>
                </a:solidFill>
                <a:latin typeface="Roboto Slab Medium" pitchFamily="2" charset="0"/>
                <a:ea typeface="Roboto Slab Medium" pitchFamily="2" charset="0"/>
                <a:cs typeface="Roboto Slab Medium" pitchFamily="2" charset="0"/>
                <a:sym typeface="Arial"/>
              </a:rPr>
              <a:t>dấu</a:t>
            </a:r>
            <a:r>
              <a:rPr lang="en-US" sz="2000" b="1" dirty="0">
                <a:solidFill>
                  <a:srgbClr val="68CDA7"/>
                </a:solidFill>
                <a:latin typeface="Roboto Slab Medium" pitchFamily="2" charset="0"/>
                <a:ea typeface="Roboto Slab Medium" pitchFamily="2" charset="0"/>
                <a:cs typeface="Roboto Slab Medium" pitchFamily="2" charset="0"/>
                <a:sym typeface="Arial"/>
              </a:rPr>
              <a:t> </a:t>
            </a:r>
            <a:r>
              <a:rPr lang="en-US" sz="2000" b="1" dirty="0" err="1">
                <a:solidFill>
                  <a:srgbClr val="68CDA7"/>
                </a:solidFill>
                <a:latin typeface="Roboto Slab Medium" pitchFamily="2" charset="0"/>
                <a:ea typeface="Roboto Slab Medium" pitchFamily="2" charset="0"/>
                <a:cs typeface="Roboto Slab Medium" pitchFamily="2" charset="0"/>
                <a:sym typeface="Arial"/>
              </a:rPr>
              <a:t>phẩy</a:t>
            </a:r>
            <a:r>
              <a:rPr lang="en-US" sz="2000" b="1" dirty="0">
                <a:solidFill>
                  <a:srgbClr val="68CDA7"/>
                </a:solidFill>
                <a:latin typeface="Roboto Slab Medium" pitchFamily="2" charset="0"/>
                <a:ea typeface="Roboto Slab Medium" pitchFamily="2" charset="0"/>
                <a:cs typeface="Roboto Slab Medium" pitchFamily="2" charset="0"/>
                <a:sym typeface="Arial"/>
              </a:rPr>
              <a:t> </a:t>
            </a:r>
            <a:r>
              <a:rPr lang="en-US" sz="2000" b="1" dirty="0" err="1">
                <a:solidFill>
                  <a:srgbClr val="68CDA7"/>
                </a:solidFill>
                <a:latin typeface="Roboto Slab Medium" pitchFamily="2" charset="0"/>
                <a:ea typeface="Roboto Slab Medium" pitchFamily="2" charset="0"/>
                <a:cs typeface="Roboto Slab Medium" pitchFamily="2" charset="0"/>
                <a:sym typeface="Arial"/>
              </a:rPr>
              <a:t>tĩnh</a:t>
            </a:r>
            <a:endParaRPr lang="en-US" sz="2000" b="1" dirty="0">
              <a:solidFill>
                <a:srgbClr val="68CDA7"/>
              </a:solidFill>
              <a:latin typeface="Roboto Slab Medium" pitchFamily="2" charset="0"/>
              <a:ea typeface="Roboto Slab Medium" pitchFamily="2" charset="0"/>
              <a:cs typeface="Roboto Slab Medium" pitchFamily="2" charset="0"/>
              <a:sym typeface="Arial"/>
            </a:endParaRPr>
          </a:p>
          <a:p>
            <a:pPr marL="0" indent="0" algn="ctr">
              <a:buNone/>
            </a:pPr>
            <a:r>
              <a:rPr lang="en-US" sz="2000" b="1" dirty="0">
                <a:solidFill>
                  <a:srgbClr val="68CDA7"/>
                </a:solidFill>
                <a:latin typeface="Roboto Slab Medium" pitchFamily="2" charset="0"/>
                <a:ea typeface="Roboto Slab Medium" pitchFamily="2" charset="0"/>
                <a:cs typeface="Roboto Slab Medium" pitchFamily="2" charset="0"/>
                <a:sym typeface="Arial"/>
              </a:rPr>
              <a:t> (fixed point number)</a:t>
            </a:r>
          </a:p>
        </p:txBody>
      </p:sp>
      <p:sp>
        <p:nvSpPr>
          <p:cNvPr id="329" name="Google Shape;329;p47"/>
          <p:cNvSpPr txBox="1">
            <a:spLocks noGrp="1"/>
          </p:cNvSpPr>
          <p:nvPr>
            <p:ph type="ctrTitle"/>
          </p:nvPr>
        </p:nvSpPr>
        <p:spPr>
          <a:xfrm>
            <a:off x="5187898" y="0"/>
            <a:ext cx="3956100" cy="670500"/>
          </a:xfrm>
        </p:spPr>
        <p:txBody>
          <a:bodyPr spcFirstLastPara="1" wrap="square" lIns="91425" tIns="91425" rIns="91425" bIns="91425" anchor="b" anchorCtr="0">
            <a:normAutofit/>
          </a:bodyPr>
          <a:lstStyle/>
          <a:p>
            <a:pPr marL="0" lvl="0" indent="0" rtl="0">
              <a:lnSpc>
                <a:spcPct val="90000"/>
              </a:lnSpc>
              <a:spcBef>
                <a:spcPts val="0"/>
              </a:spcBef>
              <a:spcAft>
                <a:spcPts val="0"/>
              </a:spcAft>
            </a:pPr>
            <a:r>
              <a:rPr lang="vi-VN" sz="3400" dirty="0"/>
              <a:t>INTRODUCTION</a:t>
            </a:r>
          </a:p>
        </p:txBody>
      </p:sp>
      <p:sp>
        <p:nvSpPr>
          <p:cNvPr id="39" name="Hộp Văn bản 38">
            <a:extLst>
              <a:ext uri="{FF2B5EF4-FFF2-40B4-BE49-F238E27FC236}">
                <a16:creationId xmlns:a16="http://schemas.microsoft.com/office/drawing/2014/main" id="{9B55AF6B-ACDD-A8C3-97DB-2265B56862FE}"/>
              </a:ext>
            </a:extLst>
          </p:cNvPr>
          <p:cNvSpPr txBox="1"/>
          <p:nvPr/>
        </p:nvSpPr>
        <p:spPr>
          <a:xfrm>
            <a:off x="385408" y="1954410"/>
            <a:ext cx="4186592" cy="1227516"/>
          </a:xfrm>
          <a:prstGeom prst="rect">
            <a:avLst/>
          </a:prstGeom>
          <a:noFill/>
        </p:spPr>
        <p:txBody>
          <a:bodyPr wrap="square" rtlCol="0">
            <a:spAutoFit/>
          </a:bodyPr>
          <a:lstStyle/>
          <a:p>
            <a:pPr marL="227013" lvl="3">
              <a:spcBef>
                <a:spcPts val="600"/>
              </a:spcBef>
              <a:spcAft>
                <a:spcPts val="600"/>
              </a:spcAft>
            </a:pPr>
            <a:r>
              <a:rPr lang="vi-VN" sz="1800" b="1" i="1" dirty="0">
                <a:solidFill>
                  <a:schemeClr val="accent4"/>
                </a:solidFill>
                <a:latin typeface="+mj-lt"/>
                <a:ea typeface="Roboto Condensed Light"/>
                <a:cs typeface="Roboto Condensed Light"/>
                <a:sym typeface="Roboto Condensed Light"/>
              </a:rPr>
              <a:t>Ví dụ: </a:t>
            </a:r>
          </a:p>
          <a:p>
            <a:pPr>
              <a:lnSpc>
                <a:spcPct val="150000"/>
              </a:lnSpc>
            </a:pPr>
            <a:r>
              <a:rPr lang="vi-VN" sz="1800" b="1" i="1" dirty="0">
                <a:solidFill>
                  <a:schemeClr val="dk2"/>
                </a:solidFill>
                <a:latin typeface="+mj-lt"/>
                <a:ea typeface="Roboto Condensed Light"/>
                <a:cs typeface="Roboto Condensed Light"/>
                <a:sym typeface="Roboto Condensed Light"/>
              </a:rPr>
              <a:t>1,24 </a:t>
            </a:r>
            <a:r>
              <a:rPr lang="vi-VN" sz="1800" b="1" i="1" baseline="-25000" dirty="0">
                <a:solidFill>
                  <a:schemeClr val="dk2"/>
                </a:solidFill>
                <a:latin typeface="+mj-lt"/>
                <a:ea typeface="Roboto Condensed Light"/>
                <a:cs typeface="Roboto Condensed Light"/>
                <a:sym typeface="Roboto Condensed Light"/>
              </a:rPr>
              <a:t>(10)  </a:t>
            </a:r>
            <a:r>
              <a:rPr lang="vi-VN" sz="1800" b="1" i="1" dirty="0">
                <a:solidFill>
                  <a:schemeClr val="dk2"/>
                </a:solidFill>
                <a:latin typeface="+mj-lt"/>
                <a:ea typeface="Roboto Condensed Light"/>
                <a:cs typeface="Roboto Condensed Light"/>
                <a:sym typeface="Roboto Condensed Light"/>
              </a:rPr>
              <a:t>= 1.0011110101110000101</a:t>
            </a:r>
          </a:p>
          <a:p>
            <a:pPr>
              <a:lnSpc>
                <a:spcPct val="150000"/>
              </a:lnSpc>
            </a:pPr>
            <a:r>
              <a:rPr lang="vi-VN" sz="1800" b="1" i="1" dirty="0">
                <a:solidFill>
                  <a:schemeClr val="dk2"/>
                </a:solidFill>
                <a:latin typeface="+mj-lt"/>
                <a:ea typeface="Roboto Condensed Light"/>
                <a:cs typeface="Roboto Condensed Light"/>
                <a:sym typeface="Roboto Condensed Light"/>
              </a:rPr>
              <a:t>7,125 </a:t>
            </a:r>
            <a:r>
              <a:rPr lang="vi-VN" sz="1800" b="1" i="1" baseline="-25000" dirty="0">
                <a:solidFill>
                  <a:schemeClr val="dk2"/>
                </a:solidFill>
                <a:latin typeface="+mj-lt"/>
                <a:ea typeface="Roboto Condensed Light"/>
                <a:cs typeface="Roboto Condensed Light"/>
                <a:sym typeface="Roboto Condensed Light"/>
              </a:rPr>
              <a:t>(10)  </a:t>
            </a:r>
            <a:r>
              <a:rPr lang="vi-VN" sz="1800" b="1" i="1" dirty="0">
                <a:solidFill>
                  <a:schemeClr val="dk2"/>
                </a:solidFill>
                <a:latin typeface="+mj-lt"/>
                <a:ea typeface="Roboto Condensed Light"/>
                <a:cs typeface="Roboto Condensed Light"/>
                <a:sym typeface="Roboto Condensed Light"/>
              </a:rPr>
              <a:t>=  111.001</a:t>
            </a:r>
          </a:p>
        </p:txBody>
      </p:sp>
      <p:sp>
        <p:nvSpPr>
          <p:cNvPr id="43" name="Hộp Văn bản 42">
            <a:extLst>
              <a:ext uri="{FF2B5EF4-FFF2-40B4-BE49-F238E27FC236}">
                <a16:creationId xmlns:a16="http://schemas.microsoft.com/office/drawing/2014/main" id="{C00311DC-C89D-11E3-FA12-BEEB79906B86}"/>
              </a:ext>
            </a:extLst>
          </p:cNvPr>
          <p:cNvSpPr txBox="1"/>
          <p:nvPr/>
        </p:nvSpPr>
        <p:spPr>
          <a:xfrm>
            <a:off x="4571999" y="1571159"/>
            <a:ext cx="4571999" cy="3385542"/>
          </a:xfrm>
          <a:prstGeom prst="rect">
            <a:avLst/>
          </a:prstGeom>
          <a:noFill/>
        </p:spPr>
        <p:txBody>
          <a:bodyPr wrap="square">
            <a:spAutoFit/>
          </a:bodyPr>
          <a:lstStyle/>
          <a:p>
            <a:pPr>
              <a:spcBef>
                <a:spcPts val="600"/>
              </a:spcBef>
              <a:spcAft>
                <a:spcPts val="600"/>
              </a:spcAft>
            </a:pPr>
            <a:r>
              <a:rPr lang="vi-VN" sz="1800" b="1" dirty="0">
                <a:ln w="0"/>
                <a:solidFill>
                  <a:schemeClr val="bg2"/>
                </a:solidFill>
                <a:effectLst>
                  <a:outerShdw blurRad="38100" dist="19050" dir="2700000" algn="tl" rotWithShape="0">
                    <a:schemeClr val="dk1">
                      <a:alpha val="40000"/>
                    </a:schemeClr>
                  </a:outerShdw>
                </a:effectLst>
                <a:latin typeface="+mj-lt"/>
                <a:ea typeface="Roboto Condensed Light"/>
                <a:cs typeface="Roboto Condensed Light"/>
              </a:rPr>
              <a:t>Số được biểu diễn dưới dạng:  X = M x R</a:t>
            </a:r>
            <a:r>
              <a:rPr lang="vi-VN" sz="1800" b="1" baseline="30000" dirty="0">
                <a:ln w="0"/>
                <a:solidFill>
                  <a:schemeClr val="bg2"/>
                </a:solidFill>
                <a:effectLst>
                  <a:outerShdw blurRad="38100" dist="19050" dir="2700000" algn="tl" rotWithShape="0">
                    <a:schemeClr val="dk1">
                      <a:alpha val="40000"/>
                    </a:schemeClr>
                  </a:outerShdw>
                </a:effectLst>
                <a:latin typeface="+mj-lt"/>
                <a:ea typeface="Roboto Condensed Light"/>
                <a:cs typeface="Roboto Condensed Light"/>
              </a:rPr>
              <a:t>E</a:t>
            </a:r>
          </a:p>
          <a:p>
            <a:pPr marL="227013" lvl="3">
              <a:spcBef>
                <a:spcPts val="600"/>
              </a:spcBef>
              <a:spcAft>
                <a:spcPts val="600"/>
              </a:spcAft>
            </a:pPr>
            <a:r>
              <a:rPr lang="vi-VN" sz="1800" b="1" i="1" dirty="0">
                <a:solidFill>
                  <a:schemeClr val="accent4"/>
                </a:solidFill>
                <a:latin typeface="+mj-lt"/>
                <a:ea typeface="Roboto Condensed Light"/>
                <a:cs typeface="Roboto Condensed Light"/>
              </a:rPr>
              <a:t>Trong đó : </a:t>
            </a:r>
          </a:p>
          <a:p>
            <a:pPr marL="1087438" lvl="6" indent="-400050">
              <a:spcBef>
                <a:spcPts val="600"/>
              </a:spcBef>
              <a:spcAft>
                <a:spcPts val="600"/>
              </a:spcAft>
              <a:buClr>
                <a:schemeClr val="accent5">
                  <a:lumMod val="20000"/>
                  <a:lumOff val="80000"/>
                </a:schemeClr>
              </a:buClr>
              <a:buFont typeface="Wingdings" panose="05000000000000000000" pitchFamily="2" charset="2"/>
              <a:buChar char="v"/>
            </a:pPr>
            <a:r>
              <a:rPr lang="vi-VN" sz="1800" b="1" dirty="0">
                <a:ln w="0"/>
                <a:solidFill>
                  <a:schemeClr val="accent5">
                    <a:lumMod val="20000"/>
                    <a:lumOff val="80000"/>
                  </a:schemeClr>
                </a:solidFill>
                <a:effectLst>
                  <a:outerShdw blurRad="38100" dist="19050" dir="2700000" algn="tl" rotWithShape="0">
                    <a:schemeClr val="dk1">
                      <a:alpha val="40000"/>
                    </a:schemeClr>
                  </a:outerShdw>
                </a:effectLst>
                <a:latin typeface="+mj-lt"/>
                <a:ea typeface="Roboto Condensed Light"/>
                <a:cs typeface="Roboto Condensed Light"/>
              </a:rPr>
              <a:t>M : </a:t>
            </a:r>
            <a:r>
              <a:rPr lang="vi-VN" sz="1800" b="1" dirty="0" err="1">
                <a:ln w="0"/>
                <a:solidFill>
                  <a:schemeClr val="accent5">
                    <a:lumMod val="20000"/>
                    <a:lumOff val="80000"/>
                  </a:schemeClr>
                </a:solidFill>
                <a:effectLst>
                  <a:outerShdw blurRad="38100" dist="19050" dir="2700000" algn="tl" rotWithShape="0">
                    <a:schemeClr val="dk1">
                      <a:alpha val="40000"/>
                    </a:schemeClr>
                  </a:outerShdw>
                </a:effectLst>
                <a:latin typeface="+mj-lt"/>
                <a:ea typeface="Roboto Condensed Light"/>
                <a:cs typeface="Roboto Condensed Light"/>
              </a:rPr>
              <a:t>Mantissa</a:t>
            </a:r>
            <a:endParaRPr lang="vi-VN" sz="1800" b="1" dirty="0">
              <a:ln w="0"/>
              <a:solidFill>
                <a:schemeClr val="accent5">
                  <a:lumMod val="20000"/>
                  <a:lumOff val="80000"/>
                </a:schemeClr>
              </a:solidFill>
              <a:effectLst>
                <a:outerShdw blurRad="38100" dist="19050" dir="2700000" algn="tl" rotWithShape="0">
                  <a:schemeClr val="dk1">
                    <a:alpha val="40000"/>
                  </a:schemeClr>
                </a:outerShdw>
              </a:effectLst>
              <a:latin typeface="+mj-lt"/>
              <a:ea typeface="Roboto Condensed Light"/>
              <a:cs typeface="Roboto Condensed Light"/>
            </a:endParaRPr>
          </a:p>
          <a:p>
            <a:pPr marL="1087438" lvl="4" indent="-400050">
              <a:spcBef>
                <a:spcPts val="600"/>
              </a:spcBef>
              <a:spcAft>
                <a:spcPts val="600"/>
              </a:spcAft>
              <a:buClr>
                <a:schemeClr val="accent5">
                  <a:lumMod val="20000"/>
                  <a:lumOff val="80000"/>
                </a:schemeClr>
              </a:buClr>
              <a:buFont typeface="Wingdings" panose="05000000000000000000" pitchFamily="2" charset="2"/>
              <a:buChar char="v"/>
            </a:pPr>
            <a:r>
              <a:rPr lang="vi-VN" sz="1800" b="1" dirty="0">
                <a:ln w="0"/>
                <a:solidFill>
                  <a:schemeClr val="accent5">
                    <a:lumMod val="20000"/>
                    <a:lumOff val="80000"/>
                  </a:schemeClr>
                </a:solidFill>
                <a:effectLst>
                  <a:outerShdw blurRad="38100" dist="19050" dir="2700000" algn="tl" rotWithShape="0">
                    <a:schemeClr val="dk1">
                      <a:alpha val="40000"/>
                    </a:schemeClr>
                  </a:outerShdw>
                </a:effectLst>
                <a:latin typeface="+mj-lt"/>
                <a:ea typeface="Roboto Condensed Light"/>
                <a:cs typeface="Roboto Condensed Light"/>
              </a:rPr>
              <a:t>R : </a:t>
            </a:r>
            <a:r>
              <a:rPr lang="vi-VN" sz="1800" b="1" dirty="0" err="1">
                <a:ln w="0"/>
                <a:solidFill>
                  <a:schemeClr val="accent5">
                    <a:lumMod val="20000"/>
                    <a:lumOff val="80000"/>
                  </a:schemeClr>
                </a:solidFill>
                <a:effectLst>
                  <a:outerShdw blurRad="38100" dist="19050" dir="2700000" algn="tl" rotWithShape="0">
                    <a:schemeClr val="dk1">
                      <a:alpha val="40000"/>
                    </a:schemeClr>
                  </a:outerShdw>
                </a:effectLst>
                <a:latin typeface="+mj-lt"/>
                <a:ea typeface="Roboto Condensed Light"/>
                <a:cs typeface="Roboto Condensed Light"/>
              </a:rPr>
              <a:t>Radix</a:t>
            </a:r>
            <a:endParaRPr lang="vi-VN" sz="1800" b="1" dirty="0">
              <a:ln w="0"/>
              <a:solidFill>
                <a:schemeClr val="accent5">
                  <a:lumMod val="20000"/>
                  <a:lumOff val="80000"/>
                </a:schemeClr>
              </a:solidFill>
              <a:effectLst>
                <a:outerShdw blurRad="38100" dist="19050" dir="2700000" algn="tl" rotWithShape="0">
                  <a:schemeClr val="dk1">
                    <a:alpha val="40000"/>
                  </a:schemeClr>
                </a:outerShdw>
              </a:effectLst>
              <a:latin typeface="+mj-lt"/>
              <a:ea typeface="Roboto Condensed Light"/>
              <a:cs typeface="Roboto Condensed Light"/>
            </a:endParaRPr>
          </a:p>
          <a:p>
            <a:pPr marL="1087438" lvl="4" indent="-400050">
              <a:spcBef>
                <a:spcPts val="600"/>
              </a:spcBef>
              <a:spcAft>
                <a:spcPts val="600"/>
              </a:spcAft>
              <a:buClr>
                <a:schemeClr val="accent5">
                  <a:lumMod val="20000"/>
                  <a:lumOff val="80000"/>
                </a:schemeClr>
              </a:buClr>
              <a:buFont typeface="Wingdings" panose="05000000000000000000" pitchFamily="2" charset="2"/>
              <a:buChar char="v"/>
            </a:pPr>
            <a:r>
              <a:rPr lang="vi-VN" sz="1800" b="1" dirty="0">
                <a:ln w="0"/>
                <a:solidFill>
                  <a:schemeClr val="accent5">
                    <a:lumMod val="20000"/>
                    <a:lumOff val="80000"/>
                  </a:schemeClr>
                </a:solidFill>
                <a:effectLst>
                  <a:outerShdw blurRad="38100" dist="19050" dir="2700000" algn="tl" rotWithShape="0">
                    <a:schemeClr val="dk1">
                      <a:alpha val="40000"/>
                    </a:schemeClr>
                  </a:outerShdw>
                </a:effectLst>
                <a:latin typeface="+mj-lt"/>
                <a:ea typeface="Roboto Condensed Light"/>
                <a:cs typeface="Roboto Condensed Light"/>
              </a:rPr>
              <a:t>E: </a:t>
            </a:r>
            <a:r>
              <a:rPr lang="vi-VN" sz="1800" b="1" dirty="0" err="1">
                <a:ln w="0"/>
                <a:solidFill>
                  <a:schemeClr val="accent5">
                    <a:lumMod val="20000"/>
                    <a:lumOff val="80000"/>
                  </a:schemeClr>
                </a:solidFill>
                <a:effectLst>
                  <a:outerShdw blurRad="38100" dist="19050" dir="2700000" algn="tl" rotWithShape="0">
                    <a:schemeClr val="dk1">
                      <a:alpha val="40000"/>
                    </a:schemeClr>
                  </a:outerShdw>
                </a:effectLst>
                <a:latin typeface="+mj-lt"/>
                <a:ea typeface="Roboto Condensed Light"/>
                <a:cs typeface="Roboto Condensed Light"/>
              </a:rPr>
              <a:t>Exponent</a:t>
            </a:r>
            <a:endParaRPr lang="vi-VN" sz="1800" b="1" dirty="0">
              <a:ln w="0"/>
              <a:solidFill>
                <a:schemeClr val="accent5">
                  <a:lumMod val="20000"/>
                  <a:lumOff val="80000"/>
                </a:schemeClr>
              </a:solidFill>
              <a:effectLst>
                <a:outerShdw blurRad="38100" dist="19050" dir="2700000" algn="tl" rotWithShape="0">
                  <a:schemeClr val="dk1">
                    <a:alpha val="40000"/>
                  </a:schemeClr>
                </a:outerShdw>
              </a:effectLst>
              <a:latin typeface="+mj-lt"/>
              <a:ea typeface="Roboto Condensed Light"/>
              <a:cs typeface="Roboto Condensed Light"/>
            </a:endParaRPr>
          </a:p>
          <a:p>
            <a:pPr marL="227013" lvl="3">
              <a:spcBef>
                <a:spcPts val="600"/>
              </a:spcBef>
              <a:spcAft>
                <a:spcPts val="600"/>
              </a:spcAft>
            </a:pPr>
            <a:r>
              <a:rPr lang="vi-VN" sz="1800" b="1" i="1" dirty="0">
                <a:solidFill>
                  <a:schemeClr val="accent4"/>
                </a:solidFill>
                <a:latin typeface="+mj-lt"/>
                <a:ea typeface="Roboto Condensed Light"/>
                <a:cs typeface="Roboto Condensed Light"/>
              </a:rPr>
              <a:t>Ví dụ:</a:t>
            </a:r>
          </a:p>
          <a:p>
            <a:pPr lvl="3">
              <a:spcBef>
                <a:spcPts val="600"/>
              </a:spcBef>
              <a:spcAft>
                <a:spcPts val="600"/>
              </a:spcAft>
            </a:pPr>
            <a:r>
              <a:rPr lang="vi-VN" sz="1800" b="1" i="1" dirty="0">
                <a:solidFill>
                  <a:schemeClr val="dk2"/>
                </a:solidFill>
                <a:latin typeface="+mj-lt"/>
                <a:ea typeface="Roboto Condensed Light"/>
                <a:cs typeface="Roboto Condensed Light"/>
              </a:rPr>
              <a:t>14.2268 </a:t>
            </a:r>
            <a:r>
              <a:rPr lang="vi-VN" sz="1800" b="1" i="1" baseline="-25000" dirty="0">
                <a:solidFill>
                  <a:schemeClr val="dk2"/>
                </a:solidFill>
                <a:latin typeface="+mj-lt"/>
                <a:ea typeface="Roboto Condensed Light"/>
                <a:cs typeface="Roboto Condensed Light"/>
              </a:rPr>
              <a:t>(10)  </a:t>
            </a:r>
            <a:r>
              <a:rPr lang="vi-VN" sz="1800" b="1" i="1" dirty="0">
                <a:solidFill>
                  <a:schemeClr val="dk2"/>
                </a:solidFill>
                <a:latin typeface="+mj-lt"/>
                <a:ea typeface="Roboto Condensed Light"/>
                <a:cs typeface="Roboto Condensed Light"/>
              </a:rPr>
              <a:t>= 1.42268 x 10</a:t>
            </a:r>
            <a:r>
              <a:rPr lang="vi-VN" sz="1800" b="1" i="1" baseline="30000" dirty="0">
                <a:solidFill>
                  <a:schemeClr val="dk2"/>
                </a:solidFill>
                <a:latin typeface="+mj-lt"/>
                <a:ea typeface="Roboto Condensed Light"/>
                <a:cs typeface="Roboto Condensed Light"/>
              </a:rPr>
              <a:t>1</a:t>
            </a:r>
            <a:r>
              <a:rPr lang="vi-VN" sz="1800" b="1" i="1" dirty="0">
                <a:solidFill>
                  <a:schemeClr val="dk2"/>
                </a:solidFill>
                <a:latin typeface="+mj-lt"/>
                <a:ea typeface="Roboto Condensed Light"/>
                <a:cs typeface="Roboto Condensed Light"/>
              </a:rPr>
              <a:t>   = 1.42268 E+01</a:t>
            </a:r>
          </a:p>
          <a:p>
            <a:pPr lvl="3">
              <a:spcBef>
                <a:spcPts val="600"/>
              </a:spcBef>
              <a:spcAft>
                <a:spcPts val="600"/>
              </a:spcAft>
            </a:pPr>
            <a:r>
              <a:rPr lang="vi-VN" sz="1800" b="1" i="1" dirty="0">
                <a:solidFill>
                  <a:schemeClr val="dk2"/>
                </a:solidFill>
                <a:latin typeface="+mj-lt"/>
                <a:ea typeface="Roboto Condensed Light"/>
                <a:cs typeface="Roboto Condensed Light"/>
              </a:rPr>
              <a:t>0.0154 </a:t>
            </a:r>
            <a:r>
              <a:rPr lang="vi-VN" sz="1800" b="1" i="1" baseline="-25000" dirty="0">
                <a:solidFill>
                  <a:schemeClr val="dk2"/>
                </a:solidFill>
                <a:latin typeface="+mj-lt"/>
                <a:ea typeface="Roboto Condensed Light"/>
                <a:cs typeface="Roboto Condensed Light"/>
              </a:rPr>
              <a:t>(10)  </a:t>
            </a:r>
            <a:r>
              <a:rPr lang="vi-VN" sz="1800" b="1" i="1" dirty="0">
                <a:solidFill>
                  <a:schemeClr val="dk2"/>
                </a:solidFill>
                <a:latin typeface="+mj-lt"/>
                <a:ea typeface="Roboto Condensed Light"/>
                <a:cs typeface="Roboto Condensed Light"/>
              </a:rPr>
              <a:t>= 1.54 x 10</a:t>
            </a:r>
            <a:r>
              <a:rPr lang="vi-VN" sz="1800" b="1" i="1" baseline="30000" dirty="0">
                <a:solidFill>
                  <a:schemeClr val="dk2"/>
                </a:solidFill>
                <a:latin typeface="+mj-lt"/>
                <a:ea typeface="Roboto Condensed Light"/>
                <a:cs typeface="Roboto Condensed Light"/>
              </a:rPr>
              <a:t>-2</a:t>
            </a:r>
            <a:r>
              <a:rPr lang="vi-VN" sz="1800" b="1" i="1" dirty="0">
                <a:solidFill>
                  <a:schemeClr val="dk2"/>
                </a:solidFill>
                <a:latin typeface="+mj-lt"/>
                <a:ea typeface="Roboto Condensed Light"/>
                <a:cs typeface="Roboto Condensed Light"/>
              </a:rPr>
              <a:t>   = 1.54 E-02</a:t>
            </a:r>
          </a:p>
        </p:txBody>
      </p:sp>
      <p:sp>
        <p:nvSpPr>
          <p:cNvPr id="44" name="Subtitle 1">
            <a:extLst>
              <a:ext uri="{FF2B5EF4-FFF2-40B4-BE49-F238E27FC236}">
                <a16:creationId xmlns:a16="http://schemas.microsoft.com/office/drawing/2014/main" id="{337252A2-E5B2-0B2E-8A4E-6C1B2889AD7C}"/>
              </a:ext>
            </a:extLst>
          </p:cNvPr>
          <p:cNvSpPr txBox="1">
            <a:spLocks/>
          </p:cNvSpPr>
          <p:nvPr/>
        </p:nvSpPr>
        <p:spPr>
          <a:xfrm>
            <a:off x="4571999" y="625654"/>
            <a:ext cx="4571999" cy="8816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300"/>
              </a:spcBef>
              <a:spcAft>
                <a:spcPts val="0"/>
              </a:spcAft>
              <a:buClr>
                <a:srgbClr val="42FFB7"/>
              </a:buClr>
              <a:buSzPts val="8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1pPr>
            <a:lvl2pPr marL="914400" marR="0" lvl="1" indent="-317500" algn="l" rtl="0">
              <a:lnSpc>
                <a:spcPct val="100000"/>
              </a:lnSpc>
              <a:spcBef>
                <a:spcPts val="0"/>
              </a:spcBef>
              <a:spcAft>
                <a:spcPts val="0"/>
              </a:spcAft>
              <a:buClr>
                <a:srgbClr val="FFC800"/>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2pPr>
            <a:lvl3pPr marL="1371600" marR="0" lvl="2" indent="-317500" algn="l" rtl="0">
              <a:lnSpc>
                <a:spcPct val="100000"/>
              </a:lnSpc>
              <a:spcBef>
                <a:spcPts val="0"/>
              </a:spcBef>
              <a:spcAft>
                <a:spcPts val="0"/>
              </a:spcAft>
              <a:buClr>
                <a:srgbClr val="FFC800"/>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3pPr>
            <a:lvl4pPr marL="1828800" marR="0" lvl="3" indent="-317500" algn="l" rtl="0">
              <a:lnSpc>
                <a:spcPct val="100000"/>
              </a:lnSpc>
              <a:spcBef>
                <a:spcPts val="0"/>
              </a:spcBef>
              <a:spcAft>
                <a:spcPts val="0"/>
              </a:spcAft>
              <a:buClr>
                <a:srgbClr val="FFC800"/>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4pPr>
            <a:lvl5pPr marL="2286000" marR="0" lvl="4" indent="-317500" algn="l" rtl="0">
              <a:lnSpc>
                <a:spcPct val="100000"/>
              </a:lnSpc>
              <a:spcBef>
                <a:spcPts val="0"/>
              </a:spcBef>
              <a:spcAft>
                <a:spcPts val="0"/>
              </a:spcAft>
              <a:buClr>
                <a:srgbClr val="434343"/>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5pPr>
            <a:lvl6pPr marL="2743200" marR="0" lvl="5" indent="-317500" algn="l" rtl="0">
              <a:lnSpc>
                <a:spcPct val="100000"/>
              </a:lnSpc>
              <a:spcBef>
                <a:spcPts val="0"/>
              </a:spcBef>
              <a:spcAft>
                <a:spcPts val="0"/>
              </a:spcAft>
              <a:buClr>
                <a:srgbClr val="434343"/>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6pPr>
            <a:lvl7pPr marL="3200400" marR="0" lvl="6" indent="-317500" algn="l" rtl="0">
              <a:lnSpc>
                <a:spcPct val="100000"/>
              </a:lnSpc>
              <a:spcBef>
                <a:spcPts val="0"/>
              </a:spcBef>
              <a:spcAft>
                <a:spcPts val="0"/>
              </a:spcAft>
              <a:buClr>
                <a:srgbClr val="434343"/>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7pPr>
            <a:lvl8pPr marL="3657600" marR="0" lvl="7" indent="-317500" algn="l" rtl="0">
              <a:lnSpc>
                <a:spcPct val="100000"/>
              </a:lnSpc>
              <a:spcBef>
                <a:spcPts val="0"/>
              </a:spcBef>
              <a:spcAft>
                <a:spcPts val="0"/>
              </a:spcAft>
              <a:buClr>
                <a:srgbClr val="434343"/>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8pPr>
            <a:lvl9pPr marL="4114800" marR="0" lvl="8" indent="-317500" algn="l" rtl="0">
              <a:lnSpc>
                <a:spcPct val="100000"/>
              </a:lnSpc>
              <a:spcBef>
                <a:spcPts val="0"/>
              </a:spcBef>
              <a:spcAft>
                <a:spcPts val="0"/>
              </a:spcAft>
              <a:buClr>
                <a:srgbClr val="434343"/>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9pPr>
          </a:lstStyle>
          <a:p>
            <a:pPr marL="0" lvl="0" indent="0" algn="ctr">
              <a:buNone/>
            </a:pPr>
            <a:r>
              <a:rPr lang="en-US" sz="2000" b="1" dirty="0" err="1">
                <a:solidFill>
                  <a:srgbClr val="68CDA7"/>
                </a:solidFill>
                <a:latin typeface="Roboto Slab Medium" pitchFamily="2" charset="0"/>
                <a:ea typeface="Roboto Slab Medium" pitchFamily="2" charset="0"/>
                <a:cs typeface="Roboto Slab Medium" pitchFamily="2" charset="0"/>
              </a:rPr>
              <a:t>Số</a:t>
            </a:r>
            <a:r>
              <a:rPr lang="en-US" sz="2000" b="1" dirty="0">
                <a:solidFill>
                  <a:srgbClr val="68CDA7"/>
                </a:solidFill>
                <a:latin typeface="Roboto Slab Medium" pitchFamily="2" charset="0"/>
                <a:ea typeface="Roboto Slab Medium" pitchFamily="2" charset="0"/>
                <a:cs typeface="Roboto Slab Medium" pitchFamily="2" charset="0"/>
              </a:rPr>
              <a:t> </a:t>
            </a:r>
            <a:r>
              <a:rPr lang="en-US" sz="2000" b="1" dirty="0" err="1">
                <a:solidFill>
                  <a:srgbClr val="68CDA7"/>
                </a:solidFill>
                <a:latin typeface="Roboto Slab Medium" pitchFamily="2" charset="0"/>
                <a:ea typeface="Roboto Slab Medium" pitchFamily="2" charset="0"/>
                <a:cs typeface="Roboto Slab Medium" pitchFamily="2" charset="0"/>
              </a:rPr>
              <a:t>dấu</a:t>
            </a:r>
            <a:r>
              <a:rPr lang="en-US" sz="2000" b="1" dirty="0">
                <a:solidFill>
                  <a:srgbClr val="68CDA7"/>
                </a:solidFill>
                <a:latin typeface="Roboto Slab Medium" pitchFamily="2" charset="0"/>
                <a:ea typeface="Roboto Slab Medium" pitchFamily="2" charset="0"/>
                <a:cs typeface="Roboto Slab Medium" pitchFamily="2" charset="0"/>
              </a:rPr>
              <a:t> </a:t>
            </a:r>
            <a:r>
              <a:rPr lang="en-US" sz="2000" b="1" dirty="0" err="1">
                <a:solidFill>
                  <a:srgbClr val="68CDA7"/>
                </a:solidFill>
                <a:latin typeface="Roboto Slab Medium" pitchFamily="2" charset="0"/>
                <a:ea typeface="Roboto Slab Medium" pitchFamily="2" charset="0"/>
                <a:cs typeface="Roboto Slab Medium" pitchFamily="2" charset="0"/>
              </a:rPr>
              <a:t>phẩy</a:t>
            </a:r>
            <a:r>
              <a:rPr lang="en-US" sz="2000" b="1" dirty="0">
                <a:solidFill>
                  <a:srgbClr val="68CDA7"/>
                </a:solidFill>
                <a:latin typeface="Roboto Slab Medium" pitchFamily="2" charset="0"/>
                <a:ea typeface="Roboto Slab Medium" pitchFamily="2" charset="0"/>
                <a:cs typeface="Roboto Slab Medium" pitchFamily="2" charset="0"/>
              </a:rPr>
              <a:t> </a:t>
            </a:r>
            <a:r>
              <a:rPr lang="en-US" sz="2000" b="1" dirty="0" err="1">
                <a:solidFill>
                  <a:srgbClr val="68CDA7"/>
                </a:solidFill>
                <a:latin typeface="Roboto Slab Medium" pitchFamily="2" charset="0"/>
                <a:ea typeface="Roboto Slab Medium" pitchFamily="2" charset="0"/>
                <a:cs typeface="Roboto Slab Medium" pitchFamily="2" charset="0"/>
              </a:rPr>
              <a:t>động</a:t>
            </a:r>
            <a:r>
              <a:rPr lang="en-US" sz="2000" b="1" dirty="0">
                <a:solidFill>
                  <a:srgbClr val="68CDA7"/>
                </a:solidFill>
                <a:latin typeface="Roboto Slab Medium" pitchFamily="2" charset="0"/>
                <a:ea typeface="Roboto Slab Medium" pitchFamily="2" charset="0"/>
                <a:cs typeface="Roboto Slab Medium" pitchFamily="2" charset="0"/>
              </a:rPr>
              <a:t> </a:t>
            </a:r>
          </a:p>
          <a:p>
            <a:pPr marL="0" lvl="0" indent="0" algn="ctr">
              <a:buNone/>
            </a:pPr>
            <a:r>
              <a:rPr lang="en-US" sz="2000" b="1" dirty="0">
                <a:solidFill>
                  <a:srgbClr val="68CDA7"/>
                </a:solidFill>
                <a:latin typeface="Roboto Slab Medium" pitchFamily="2" charset="0"/>
                <a:ea typeface="Roboto Slab Medium" pitchFamily="2" charset="0"/>
                <a:cs typeface="Roboto Slab Medium" pitchFamily="2" charset="0"/>
              </a:rPr>
              <a:t>(floating point number)</a:t>
            </a:r>
            <a:endParaRPr lang="vi-VN" sz="2000" b="1" dirty="0">
              <a:solidFill>
                <a:srgbClr val="68CDA7"/>
              </a:solidFill>
              <a:latin typeface="Roboto Slab Medium" pitchFamily="2" charset="0"/>
              <a:ea typeface="Roboto Slab Medium" pitchFamily="2" charset="0"/>
              <a:cs typeface="Roboto Slab Medium" pitchFamily="2" charset="0"/>
            </a:endParaRPr>
          </a:p>
        </p:txBody>
      </p:sp>
    </p:spTree>
    <p:extLst>
      <p:ext uri="{BB962C8B-B14F-4D97-AF65-F5344CB8AC3E}">
        <p14:creationId xmlns:p14="http://schemas.microsoft.com/office/powerpoint/2010/main" val="330668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êu đề 5">
            <a:extLst>
              <a:ext uri="{FF2B5EF4-FFF2-40B4-BE49-F238E27FC236}">
                <a16:creationId xmlns:a16="http://schemas.microsoft.com/office/drawing/2014/main" id="{2AB1C7F7-E233-D4FE-3F17-34F9F3CD5177}"/>
              </a:ext>
            </a:extLst>
          </p:cNvPr>
          <p:cNvSpPr>
            <a:spLocks noGrp="1"/>
          </p:cNvSpPr>
          <p:nvPr>
            <p:ph type="ctrTitle"/>
          </p:nvPr>
        </p:nvSpPr>
        <p:spPr>
          <a:xfrm flipH="1">
            <a:off x="52903" y="128469"/>
            <a:ext cx="8394900" cy="899286"/>
          </a:xfrm>
        </p:spPr>
        <p:txBody>
          <a:bodyPr/>
          <a:lstStyle/>
          <a:p>
            <a:r>
              <a:rPr lang="vi-VN" sz="4000" dirty="0" err="1"/>
              <a:t>Floating-point</a:t>
            </a:r>
            <a:r>
              <a:rPr lang="vi-VN" sz="4000" dirty="0"/>
              <a:t> </a:t>
            </a:r>
            <a:r>
              <a:rPr lang="vi-VN" sz="4000" dirty="0" err="1"/>
              <a:t>binary</a:t>
            </a:r>
            <a:r>
              <a:rPr lang="vi-VN" sz="4000" dirty="0"/>
              <a:t> </a:t>
            </a:r>
            <a:r>
              <a:rPr lang="vi-VN" sz="4000" dirty="0" err="1"/>
              <a:t>format</a:t>
            </a:r>
            <a:r>
              <a:rPr lang="vi-VN" sz="4000" dirty="0"/>
              <a:t> (</a:t>
            </a:r>
            <a:r>
              <a:rPr lang="vi-VN" sz="4000" dirty="0" err="1"/>
              <a:t>Intel</a:t>
            </a:r>
            <a:r>
              <a:rPr lang="vi-VN" sz="4000" dirty="0"/>
              <a:t>)</a:t>
            </a:r>
          </a:p>
        </p:txBody>
      </p:sp>
      <p:pic>
        <p:nvPicPr>
          <p:cNvPr id="7" name="Hình ảnh 6" descr="IEEE Standard 754 Floating Point Numbers - GeeksforGeeks">
            <a:extLst>
              <a:ext uri="{FF2B5EF4-FFF2-40B4-BE49-F238E27FC236}">
                <a16:creationId xmlns:a16="http://schemas.microsoft.com/office/drawing/2014/main" id="{07839F6B-FE4C-C439-ED20-B0512370C6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144" y="1447019"/>
            <a:ext cx="5834020" cy="2365668"/>
          </a:xfrm>
          <a:prstGeom prst="rect">
            <a:avLst/>
          </a:prstGeom>
          <a:noFill/>
          <a:ln>
            <a:noFill/>
          </a:ln>
        </p:spPr>
      </p:pic>
      <p:sp>
        <p:nvSpPr>
          <p:cNvPr id="9" name="Hộp Văn bản 8">
            <a:extLst>
              <a:ext uri="{FF2B5EF4-FFF2-40B4-BE49-F238E27FC236}">
                <a16:creationId xmlns:a16="http://schemas.microsoft.com/office/drawing/2014/main" id="{BB6E8E84-FBEE-C84B-C884-AC96B918BC45}"/>
              </a:ext>
            </a:extLst>
          </p:cNvPr>
          <p:cNvSpPr txBox="1"/>
          <p:nvPr/>
        </p:nvSpPr>
        <p:spPr>
          <a:xfrm>
            <a:off x="6075847" y="1185972"/>
            <a:ext cx="3068153" cy="3105337"/>
          </a:xfrm>
          <a:prstGeom prst="rect">
            <a:avLst/>
          </a:prstGeom>
          <a:noFill/>
        </p:spPr>
        <p:txBody>
          <a:bodyPr wrap="square">
            <a:spAutoFit/>
          </a:bodyPr>
          <a:lstStyle/>
          <a:p>
            <a:pPr marL="0" marR="0">
              <a:lnSpc>
                <a:spcPct val="150000"/>
              </a:lnSpc>
              <a:spcBef>
                <a:spcPts val="0"/>
              </a:spcBef>
              <a:spcAft>
                <a:spcPts val="800"/>
              </a:spcAft>
            </a:pPr>
            <a:r>
              <a:rPr lang="vi-VN" sz="1600" b="1" i="1" kern="100" dirty="0">
                <a:solidFill>
                  <a:srgbClr val="83D6A7"/>
                </a:solidFill>
                <a:effectLst/>
                <a:latin typeface="+mj-lt"/>
                <a:ea typeface="DengXian" panose="02010600030101010101" pitchFamily="2" charset="-122"/>
                <a:cs typeface="Times New Roman" panose="02020603050405020304" pitchFamily="18" charset="0"/>
              </a:rPr>
              <a:t>Trong đó: </a:t>
            </a:r>
            <a:endParaRPr lang="vi-VN" b="1" kern="100" dirty="0">
              <a:solidFill>
                <a:srgbClr val="83D6A7"/>
              </a:solidFill>
              <a:effectLst/>
              <a:latin typeface="+mj-lt"/>
              <a:ea typeface="DengXian" panose="02010600030101010101" pitchFamily="2" charset="-122"/>
              <a:cs typeface="Times New Roman" panose="02020603050405020304" pitchFamily="18" charset="0"/>
            </a:endParaRPr>
          </a:p>
          <a:p>
            <a:pPr marL="342900" marR="0" lvl="0" indent="-342900">
              <a:lnSpc>
                <a:spcPct val="150000"/>
              </a:lnSpc>
              <a:spcBef>
                <a:spcPts val="0"/>
              </a:spcBef>
              <a:spcAft>
                <a:spcPts val="0"/>
              </a:spcAft>
              <a:buClr>
                <a:srgbClr val="A0E0A7"/>
              </a:buClr>
              <a:buFont typeface="Symbol" panose="05050102010706020507" pitchFamily="18" charset="2"/>
              <a:buChar char=""/>
            </a:pPr>
            <a:r>
              <a:rPr lang="vi-VN" sz="1600" kern="100" dirty="0" err="1">
                <a:solidFill>
                  <a:schemeClr val="bg2"/>
                </a:solidFill>
                <a:effectLst/>
                <a:latin typeface="+mj-lt"/>
                <a:ea typeface="DengXian" panose="02010600030101010101" pitchFamily="2" charset="-122"/>
                <a:cs typeface="Times New Roman" panose="02020603050405020304" pitchFamily="18" charset="0"/>
              </a:rPr>
              <a:t>Singed</a:t>
            </a:r>
            <a:r>
              <a:rPr lang="vi-VN" sz="1600" kern="100" dirty="0">
                <a:solidFill>
                  <a:schemeClr val="bg2"/>
                </a:solidFill>
                <a:effectLst/>
                <a:latin typeface="+mj-lt"/>
                <a:ea typeface="DengXian" panose="02010600030101010101" pitchFamily="2" charset="-122"/>
                <a:cs typeface="Times New Roman" panose="02020603050405020304" pitchFamily="18" charset="0"/>
              </a:rPr>
              <a:t> </a:t>
            </a:r>
            <a:r>
              <a:rPr lang="vi-VN" sz="1600" kern="100" dirty="0" err="1">
                <a:solidFill>
                  <a:schemeClr val="bg2"/>
                </a:solidFill>
                <a:effectLst/>
                <a:latin typeface="+mj-lt"/>
                <a:ea typeface="DengXian" panose="02010600030101010101" pitchFamily="2" charset="-122"/>
                <a:cs typeface="Times New Roman" panose="02020603050405020304" pitchFamily="18" charset="0"/>
              </a:rPr>
              <a:t>bit</a:t>
            </a:r>
            <a:r>
              <a:rPr lang="vi-VN" sz="1600" kern="100" dirty="0">
                <a:solidFill>
                  <a:schemeClr val="bg2"/>
                </a:solidFill>
                <a:effectLst/>
                <a:latin typeface="+mj-lt"/>
                <a:ea typeface="DengXian" panose="02010600030101010101" pitchFamily="2" charset="-122"/>
                <a:cs typeface="Times New Roman" panose="02020603050405020304" pitchFamily="18" charset="0"/>
              </a:rPr>
              <a:t> (1 </a:t>
            </a:r>
            <a:r>
              <a:rPr lang="vi-VN" sz="1600" kern="100" dirty="0" err="1">
                <a:solidFill>
                  <a:schemeClr val="bg2"/>
                </a:solidFill>
                <a:effectLst/>
                <a:latin typeface="+mj-lt"/>
                <a:ea typeface="DengXian" panose="02010600030101010101" pitchFamily="2" charset="-122"/>
                <a:cs typeface="Times New Roman" panose="02020603050405020304" pitchFamily="18" charset="0"/>
              </a:rPr>
              <a:t>bit</a:t>
            </a:r>
            <a:r>
              <a:rPr lang="vi-VN" sz="1600" kern="100" dirty="0">
                <a:solidFill>
                  <a:schemeClr val="bg2"/>
                </a:solidFill>
                <a:effectLst/>
                <a:latin typeface="+mj-lt"/>
                <a:ea typeface="DengXian" panose="02010600030101010101" pitchFamily="2" charset="-122"/>
                <a:cs typeface="Times New Roman" panose="02020603050405020304" pitchFamily="18" charset="0"/>
              </a:rPr>
              <a:t>) : 0 là dương, 1 là âm.</a:t>
            </a:r>
            <a:endParaRPr lang="vi-VN" kern="100" dirty="0">
              <a:solidFill>
                <a:schemeClr val="bg2"/>
              </a:solidFill>
              <a:effectLst/>
              <a:latin typeface="+mj-lt"/>
              <a:ea typeface="DengXian" panose="02010600030101010101" pitchFamily="2" charset="-122"/>
              <a:cs typeface="Times New Roman" panose="02020603050405020304" pitchFamily="18" charset="0"/>
            </a:endParaRPr>
          </a:p>
          <a:p>
            <a:pPr marL="342900" marR="0" lvl="0" indent="-342900">
              <a:lnSpc>
                <a:spcPct val="150000"/>
              </a:lnSpc>
              <a:spcBef>
                <a:spcPts val="0"/>
              </a:spcBef>
              <a:spcAft>
                <a:spcPts val="0"/>
              </a:spcAft>
              <a:buClr>
                <a:srgbClr val="A0E0A7"/>
              </a:buClr>
              <a:buFont typeface="Symbol" panose="05050102010706020507" pitchFamily="18" charset="2"/>
              <a:buChar char=""/>
            </a:pPr>
            <a:r>
              <a:rPr lang="vi-VN" sz="1600" kern="100" dirty="0" err="1">
                <a:solidFill>
                  <a:schemeClr val="bg2"/>
                </a:solidFill>
                <a:effectLst/>
                <a:latin typeface="+mj-lt"/>
                <a:ea typeface="DengXian" panose="02010600030101010101" pitchFamily="2" charset="-122"/>
                <a:cs typeface="Times New Roman" panose="02020603050405020304" pitchFamily="18" charset="0"/>
              </a:rPr>
              <a:t>Bias</a:t>
            </a:r>
            <a:r>
              <a:rPr lang="vi-VN" sz="1600" kern="100" dirty="0">
                <a:solidFill>
                  <a:schemeClr val="bg2"/>
                </a:solidFill>
                <a:effectLst/>
                <a:latin typeface="+mj-lt"/>
                <a:ea typeface="DengXian" panose="02010600030101010101" pitchFamily="2" charset="-122"/>
                <a:cs typeface="Times New Roman" panose="02020603050405020304" pitchFamily="18" charset="0"/>
              </a:rPr>
              <a:t> </a:t>
            </a:r>
            <a:r>
              <a:rPr lang="vi-VN" sz="1600" kern="100" dirty="0" err="1">
                <a:solidFill>
                  <a:schemeClr val="bg2"/>
                </a:solidFill>
                <a:effectLst/>
                <a:latin typeface="+mj-lt"/>
                <a:ea typeface="DengXian" panose="02010600030101010101" pitchFamily="2" charset="-122"/>
                <a:cs typeface="Times New Roman" panose="02020603050405020304" pitchFamily="18" charset="0"/>
              </a:rPr>
              <a:t>exponent</a:t>
            </a:r>
            <a:r>
              <a:rPr lang="vi-VN" sz="1600" kern="100" dirty="0">
                <a:solidFill>
                  <a:schemeClr val="bg2"/>
                </a:solidFill>
                <a:effectLst/>
                <a:latin typeface="+mj-lt"/>
                <a:ea typeface="DengXian" panose="02010600030101010101" pitchFamily="2" charset="-122"/>
                <a:cs typeface="Times New Roman" panose="02020603050405020304" pitchFamily="18" charset="0"/>
              </a:rPr>
              <a:t> (</a:t>
            </a:r>
            <a:r>
              <a:rPr lang="vi-VN" sz="1600" kern="100" dirty="0" err="1">
                <a:solidFill>
                  <a:schemeClr val="bg2"/>
                </a:solidFill>
                <a:effectLst/>
                <a:latin typeface="+mj-lt"/>
                <a:ea typeface="DengXian" panose="02010600030101010101" pitchFamily="2" charset="-122"/>
                <a:cs typeface="Times New Roman" panose="02020603050405020304" pitchFamily="18" charset="0"/>
              </a:rPr>
              <a:t>characteristic</a:t>
            </a:r>
            <a:r>
              <a:rPr lang="vi-VN" sz="1600" kern="100" dirty="0">
                <a:solidFill>
                  <a:schemeClr val="bg2"/>
                </a:solidFill>
                <a:effectLst/>
                <a:latin typeface="+mj-lt"/>
                <a:ea typeface="DengXian" panose="02010600030101010101" pitchFamily="2" charset="-122"/>
                <a:cs typeface="Times New Roman" panose="02020603050405020304" pitchFamily="18" charset="0"/>
              </a:rPr>
              <a:t>): c = E + 2</a:t>
            </a:r>
            <a:r>
              <a:rPr lang="vi-VN" sz="1600" kern="100" baseline="30000" dirty="0">
                <a:solidFill>
                  <a:schemeClr val="bg2"/>
                </a:solidFill>
                <a:effectLst/>
                <a:latin typeface="+mj-lt"/>
                <a:ea typeface="DengXian" panose="02010600030101010101" pitchFamily="2" charset="-122"/>
                <a:cs typeface="Times New Roman" panose="02020603050405020304" pitchFamily="18" charset="0"/>
              </a:rPr>
              <a:t>t-1</a:t>
            </a:r>
            <a:r>
              <a:rPr lang="vi-VN" sz="1600" kern="100" dirty="0">
                <a:solidFill>
                  <a:schemeClr val="bg2"/>
                </a:solidFill>
                <a:effectLst/>
                <a:latin typeface="+mj-lt"/>
                <a:ea typeface="DengXian" panose="02010600030101010101" pitchFamily="2" charset="-122"/>
                <a:cs typeface="Times New Roman" panose="02020603050405020304" pitchFamily="18" charset="0"/>
              </a:rPr>
              <a:t> – 1</a:t>
            </a:r>
            <a:endParaRPr lang="vi-VN" kern="100" dirty="0">
              <a:solidFill>
                <a:schemeClr val="bg2"/>
              </a:solidFill>
              <a:effectLst/>
              <a:latin typeface="+mj-lt"/>
              <a:ea typeface="DengXian" panose="02010600030101010101" pitchFamily="2" charset="-122"/>
              <a:cs typeface="Times New Roman" panose="02020603050405020304" pitchFamily="18" charset="0"/>
            </a:endParaRPr>
          </a:p>
          <a:p>
            <a:pPr marL="342900" marR="0" lvl="0" indent="-342900">
              <a:lnSpc>
                <a:spcPct val="150000"/>
              </a:lnSpc>
              <a:spcBef>
                <a:spcPts val="0"/>
              </a:spcBef>
              <a:spcAft>
                <a:spcPts val="0"/>
              </a:spcAft>
              <a:buClr>
                <a:srgbClr val="A0E0A7"/>
              </a:buClr>
              <a:buFont typeface="Symbol" panose="05050102010706020507" pitchFamily="18" charset="2"/>
              <a:buChar char=""/>
            </a:pPr>
            <a:r>
              <a:rPr lang="vi-VN" sz="1600" kern="100" dirty="0">
                <a:solidFill>
                  <a:schemeClr val="bg2"/>
                </a:solidFill>
                <a:effectLst/>
                <a:latin typeface="+mj-lt"/>
                <a:ea typeface="DengXian" panose="02010600030101010101" pitchFamily="2" charset="-122"/>
                <a:cs typeface="Times New Roman" panose="02020603050405020304" pitchFamily="18" charset="0"/>
              </a:rPr>
              <a:t>E : là số mũ cần chứa.</a:t>
            </a:r>
            <a:endParaRPr lang="vi-VN" kern="100" dirty="0">
              <a:solidFill>
                <a:schemeClr val="bg2"/>
              </a:solidFill>
              <a:effectLst/>
              <a:latin typeface="+mj-lt"/>
              <a:ea typeface="DengXian" panose="02010600030101010101" pitchFamily="2" charset="-122"/>
              <a:cs typeface="Times New Roman" panose="02020603050405020304" pitchFamily="18" charset="0"/>
            </a:endParaRPr>
          </a:p>
          <a:p>
            <a:pPr marL="342900" marR="0" lvl="0" indent="-342900">
              <a:lnSpc>
                <a:spcPct val="150000"/>
              </a:lnSpc>
              <a:spcBef>
                <a:spcPts val="0"/>
              </a:spcBef>
              <a:spcAft>
                <a:spcPts val="800"/>
              </a:spcAft>
              <a:buClr>
                <a:srgbClr val="A0E0A7"/>
              </a:buClr>
              <a:buFont typeface="Symbol" panose="05050102010706020507" pitchFamily="18" charset="2"/>
              <a:buChar char=""/>
            </a:pPr>
            <a:r>
              <a:rPr lang="vi-VN" sz="1600" kern="100" dirty="0">
                <a:solidFill>
                  <a:schemeClr val="bg2"/>
                </a:solidFill>
                <a:latin typeface="+mj-lt"/>
                <a:ea typeface="DengXian" panose="02010600030101010101" pitchFamily="2" charset="-122"/>
                <a:cs typeface="Times New Roman" panose="02020603050405020304" pitchFamily="18" charset="0"/>
              </a:rPr>
              <a:t>t</a:t>
            </a:r>
            <a:r>
              <a:rPr lang="vi-VN" sz="1600" kern="100" dirty="0">
                <a:solidFill>
                  <a:schemeClr val="bg2"/>
                </a:solidFill>
                <a:effectLst/>
                <a:latin typeface="+mj-lt"/>
                <a:ea typeface="DengXian" panose="02010600030101010101" pitchFamily="2" charset="-122"/>
                <a:cs typeface="Times New Roman" panose="02020603050405020304" pitchFamily="18" charset="0"/>
              </a:rPr>
              <a:t> : là độ dài </a:t>
            </a:r>
            <a:r>
              <a:rPr lang="vi-VN" sz="1600" kern="100" dirty="0" err="1">
                <a:solidFill>
                  <a:schemeClr val="bg2"/>
                </a:solidFill>
                <a:effectLst/>
                <a:latin typeface="+mj-lt"/>
                <a:ea typeface="DengXian" panose="02010600030101010101" pitchFamily="2" charset="-122"/>
                <a:cs typeface="Times New Roman" panose="02020603050405020304" pitchFamily="18" charset="0"/>
              </a:rPr>
              <a:t>bit</a:t>
            </a:r>
            <a:r>
              <a:rPr lang="vi-VN" sz="1600" kern="100" dirty="0">
                <a:solidFill>
                  <a:schemeClr val="bg2"/>
                </a:solidFill>
                <a:effectLst/>
                <a:latin typeface="+mj-lt"/>
                <a:ea typeface="DengXian" panose="02010600030101010101" pitchFamily="2" charset="-122"/>
                <a:cs typeface="Times New Roman" panose="02020603050405020304" pitchFamily="18" charset="0"/>
              </a:rPr>
              <a:t> của trường </a:t>
            </a:r>
            <a:r>
              <a:rPr lang="vi-VN" sz="1600" kern="100" dirty="0" err="1">
                <a:solidFill>
                  <a:schemeClr val="bg2"/>
                </a:solidFill>
                <a:effectLst/>
                <a:latin typeface="+mj-lt"/>
                <a:ea typeface="DengXian" panose="02010600030101010101" pitchFamily="2" charset="-122"/>
                <a:cs typeface="Times New Roman" panose="02020603050405020304" pitchFamily="18" charset="0"/>
              </a:rPr>
              <a:t>Exponent</a:t>
            </a:r>
            <a:r>
              <a:rPr lang="vi-VN" sz="1600" kern="100" dirty="0">
                <a:solidFill>
                  <a:schemeClr val="bg2"/>
                </a:solidFill>
                <a:effectLst/>
                <a:latin typeface="+mj-lt"/>
                <a:ea typeface="DengXian" panose="02010600030101010101" pitchFamily="2" charset="-122"/>
                <a:cs typeface="Times New Roman" panose="02020603050405020304" pitchFamily="18" charset="0"/>
              </a:rPr>
              <a:t>.</a:t>
            </a:r>
            <a:endParaRPr lang="vi-VN" kern="100" dirty="0">
              <a:solidFill>
                <a:schemeClr val="bg2"/>
              </a:solidFill>
              <a:effectLst/>
              <a:latin typeface="+mj-lt"/>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08241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368"/>
        <p:cNvGrpSpPr/>
        <p:nvPr/>
      </p:nvGrpSpPr>
      <p:grpSpPr>
        <a:xfrm>
          <a:off x="0" y="0"/>
          <a:ext cx="0" cy="0"/>
          <a:chOff x="0" y="0"/>
          <a:chExt cx="0" cy="0"/>
        </a:xfrm>
      </p:grpSpPr>
      <p:sp>
        <p:nvSpPr>
          <p:cNvPr id="369" name="Google Shape;369;p50"/>
          <p:cNvSpPr txBox="1">
            <a:spLocks noGrp="1"/>
          </p:cNvSpPr>
          <p:nvPr>
            <p:ph type="ctrTitle"/>
          </p:nvPr>
        </p:nvSpPr>
        <p:spPr>
          <a:xfrm>
            <a:off x="1250675" y="1851425"/>
            <a:ext cx="6658800" cy="6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MULTIPLICATION</a:t>
            </a:r>
            <a:endParaRPr dirty="0"/>
          </a:p>
        </p:txBody>
      </p:sp>
      <p:sp>
        <p:nvSpPr>
          <p:cNvPr id="370" name="Google Shape;370;p50"/>
          <p:cNvSpPr txBox="1">
            <a:spLocks noGrp="1"/>
          </p:cNvSpPr>
          <p:nvPr>
            <p:ph type="subTitle" idx="1"/>
          </p:nvPr>
        </p:nvSpPr>
        <p:spPr>
          <a:xfrm>
            <a:off x="3114750" y="2640475"/>
            <a:ext cx="2930700" cy="1005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900" i="1" dirty="0"/>
              <a:t>Floating point multiplication is comparatively easy than the floating point addition algorithm but off course consumes more hardware than fixed point multiplier circuit. Major hardware block is the multiplier which is same as fixed point multiplier. This multiplier is used to multiply the mantissas of the two numbers.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5">
                <a:extLst>
                  <a:ext uri="{FF2B5EF4-FFF2-40B4-BE49-F238E27FC236}">
                    <a16:creationId xmlns:a16="http://schemas.microsoft.com/office/drawing/2014/main" id="{91740275-E447-258A-860A-822DC2CE37D2}"/>
                  </a:ext>
                </a:extLst>
              </p:cNvPr>
              <p:cNvSpPr>
                <a:spLocks noGrp="1"/>
              </p:cNvSpPr>
              <p:nvPr>
                <p:ph type="ctrTitle"/>
              </p:nvPr>
            </p:nvSpPr>
            <p:spPr>
              <a:xfrm flipH="1">
                <a:off x="619676" y="887770"/>
                <a:ext cx="7904648" cy="623636"/>
              </a:xfrm>
            </p:spPr>
            <p:txBody>
              <a:bodyPr/>
              <a:lstStyle/>
              <a:p>
                <a:pPr algn="ctr"/>
                <a:r>
                  <a:rPr lang="vi-VN" sz="2400" b="1" kern="100" dirty="0">
                    <a:solidFill>
                      <a:srgbClr val="4DC4A7"/>
                    </a:solidFill>
                    <a:effectLst/>
                    <a:latin typeface="+mj-lt"/>
                    <a:ea typeface="DengXian" panose="02010600030101010101" pitchFamily="2" charset="-122"/>
                    <a:cs typeface="Times New Roman" panose="02020603050405020304" pitchFamily="18" charset="0"/>
                  </a:rPr>
                  <a:t>S</a:t>
                </a:r>
                <a:r>
                  <a:rPr lang="vi-VN" sz="2400" b="1" kern="100" baseline="-25000" dirty="0">
                    <a:solidFill>
                      <a:srgbClr val="4DC4A7"/>
                    </a:solidFill>
                    <a:effectLst/>
                    <a:latin typeface="+mj-lt"/>
                    <a:ea typeface="DengXian" panose="02010600030101010101" pitchFamily="2" charset="-122"/>
                    <a:cs typeface="Times New Roman" panose="02020603050405020304" pitchFamily="18" charset="0"/>
                  </a:rPr>
                  <a:t>a</a:t>
                </a:r>
                <a:r>
                  <a:rPr lang="vi-VN" sz="2400" b="1" kern="100" dirty="0">
                    <a:solidFill>
                      <a:srgbClr val="4DC4A7"/>
                    </a:solidFill>
                    <a:effectLst/>
                    <a:latin typeface="+mj-lt"/>
                    <a:ea typeface="DengXian" panose="02010600030101010101" pitchFamily="2" charset="-122"/>
                    <a:cs typeface="Times New Roman" panose="02020603050405020304" pitchFamily="18" charset="0"/>
                  </a:rPr>
                  <a:t>.M</a:t>
                </a:r>
                <a:r>
                  <a:rPr lang="vi-VN" sz="2400" b="1" kern="100" baseline="-25000" dirty="0">
                    <a:solidFill>
                      <a:srgbClr val="4DC4A7"/>
                    </a:solidFill>
                    <a:effectLst/>
                    <a:latin typeface="+mj-lt"/>
                    <a:ea typeface="DengXian" panose="02010600030101010101" pitchFamily="2" charset="-122"/>
                    <a:cs typeface="Times New Roman" panose="02020603050405020304" pitchFamily="18" charset="0"/>
                  </a:rPr>
                  <a:t>a</a:t>
                </a:r>
                <a:r>
                  <a:rPr lang="vi-VN" sz="2400" b="1" kern="100" dirty="0">
                    <a:solidFill>
                      <a:srgbClr val="4DC4A7"/>
                    </a:solidFill>
                    <a:effectLst/>
                    <a:latin typeface="+mj-lt"/>
                    <a:ea typeface="DengXian" panose="02010600030101010101" pitchFamily="2" charset="-122"/>
                    <a:cs typeface="Times New Roman" panose="02020603050405020304" pitchFamily="18" charset="0"/>
                  </a:rPr>
                  <a:t>.2</a:t>
                </a:r>
                <a:r>
                  <a:rPr lang="vi-VN" sz="2400" b="1" kern="100" baseline="30000" dirty="0">
                    <a:solidFill>
                      <a:srgbClr val="4DC4A7"/>
                    </a:solidFill>
                    <a:effectLst/>
                    <a:latin typeface="+mj-lt"/>
                    <a:ea typeface="DengXian" panose="02010600030101010101" pitchFamily="2" charset="-122"/>
                    <a:cs typeface="Times New Roman" panose="02020603050405020304" pitchFamily="18" charset="0"/>
                  </a:rPr>
                  <a:t>Ea</a:t>
                </a:r>
                <a:r>
                  <a:rPr lang="vi-VN" sz="2400" b="1" kern="100" dirty="0">
                    <a:solidFill>
                      <a:srgbClr val="4DC4A7"/>
                    </a:solidFill>
                    <a:effectLst/>
                    <a:latin typeface="+mj-lt"/>
                    <a:ea typeface="DengXian" panose="02010600030101010101" pitchFamily="2" charset="-122"/>
                    <a:cs typeface="Times New Roman" panose="02020603050405020304" pitchFamily="18" charset="0"/>
                  </a:rPr>
                  <a:t> x S</a:t>
                </a:r>
                <a:r>
                  <a:rPr lang="vi-VN" sz="2400" b="1" kern="100" baseline="-25000" dirty="0">
                    <a:solidFill>
                      <a:srgbClr val="4DC4A7"/>
                    </a:solidFill>
                    <a:effectLst/>
                    <a:latin typeface="+mj-lt"/>
                    <a:ea typeface="DengXian" panose="02010600030101010101" pitchFamily="2" charset="-122"/>
                    <a:cs typeface="Times New Roman" panose="02020603050405020304" pitchFamily="18" charset="0"/>
                  </a:rPr>
                  <a:t>b</a:t>
                </a:r>
                <a:r>
                  <a:rPr lang="vi-VN" sz="2400" b="1" kern="100" dirty="0">
                    <a:solidFill>
                      <a:srgbClr val="4DC4A7"/>
                    </a:solidFill>
                    <a:effectLst/>
                    <a:latin typeface="+mj-lt"/>
                    <a:ea typeface="DengXian" panose="02010600030101010101" pitchFamily="2" charset="-122"/>
                    <a:cs typeface="Times New Roman" panose="02020603050405020304" pitchFamily="18" charset="0"/>
                  </a:rPr>
                  <a:t>.M</a:t>
                </a:r>
                <a:r>
                  <a:rPr lang="vi-VN" sz="2400" b="1" kern="100" baseline="-25000" dirty="0">
                    <a:solidFill>
                      <a:srgbClr val="4DC4A7"/>
                    </a:solidFill>
                    <a:effectLst/>
                    <a:latin typeface="+mj-lt"/>
                    <a:ea typeface="DengXian" panose="02010600030101010101" pitchFamily="2" charset="-122"/>
                    <a:cs typeface="Times New Roman" panose="02020603050405020304" pitchFamily="18" charset="0"/>
                  </a:rPr>
                  <a:t>b</a:t>
                </a:r>
                <a:r>
                  <a:rPr lang="vi-VN" sz="2400" b="1" kern="100" dirty="0">
                    <a:solidFill>
                      <a:srgbClr val="4DC4A7"/>
                    </a:solidFill>
                    <a:effectLst/>
                    <a:latin typeface="+mj-lt"/>
                    <a:ea typeface="DengXian" panose="02010600030101010101" pitchFamily="2" charset="-122"/>
                    <a:cs typeface="Times New Roman" panose="02020603050405020304" pitchFamily="18" charset="0"/>
                  </a:rPr>
                  <a:t>.2</a:t>
                </a:r>
                <a:r>
                  <a:rPr lang="vi-VN" sz="2400" b="1" kern="100" baseline="30000" dirty="0">
                    <a:solidFill>
                      <a:srgbClr val="4DC4A7"/>
                    </a:solidFill>
                    <a:effectLst/>
                    <a:latin typeface="+mj-lt"/>
                    <a:ea typeface="DengXian" panose="02010600030101010101" pitchFamily="2" charset="-122"/>
                    <a:cs typeface="Times New Roman" panose="02020603050405020304" pitchFamily="18" charset="0"/>
                  </a:rPr>
                  <a:t>Eb</a:t>
                </a:r>
                <a:r>
                  <a:rPr lang="vi-VN" sz="2400" b="1" kern="100" dirty="0">
                    <a:solidFill>
                      <a:srgbClr val="4DC4A7"/>
                    </a:solidFill>
                    <a:effectLst/>
                    <a:latin typeface="+mj-lt"/>
                    <a:ea typeface="DengXian" panose="02010600030101010101" pitchFamily="2" charset="-122"/>
                    <a:cs typeface="Times New Roman" panose="02020603050405020304" pitchFamily="18" charset="0"/>
                  </a:rPr>
                  <a:t> = (S</a:t>
                </a:r>
                <a:r>
                  <a:rPr lang="vi-VN" sz="2400" b="1" kern="100" baseline="-25000" dirty="0">
                    <a:solidFill>
                      <a:srgbClr val="4DC4A7"/>
                    </a:solidFill>
                    <a:effectLst/>
                    <a:latin typeface="+mj-lt"/>
                    <a:ea typeface="DengXian" panose="02010600030101010101" pitchFamily="2" charset="-122"/>
                    <a:cs typeface="Times New Roman" panose="02020603050405020304" pitchFamily="18" charset="0"/>
                  </a:rPr>
                  <a:t>a</a:t>
                </a:r>
                <a:r>
                  <a:rPr lang="vi-VN" sz="2400" b="1" kern="100" dirty="0">
                    <a:solidFill>
                      <a:srgbClr val="4DC4A7"/>
                    </a:solidFill>
                    <a:effectLst/>
                    <a:latin typeface="+mj-lt"/>
                    <a:ea typeface="DengXian" panose="02010600030101010101" pitchFamily="2" charset="-122"/>
                    <a:cs typeface="Times New Roman" panose="02020603050405020304" pitchFamily="18" charset="0"/>
                  </a:rPr>
                  <a:t> </a:t>
                </a:r>
                <a14:m>
                  <m:oMath xmlns:m="http://schemas.openxmlformats.org/officeDocument/2006/math">
                    <m:r>
                      <a:rPr lang="vi-VN" sz="2400" b="1" i="1" kern="100">
                        <a:solidFill>
                          <a:srgbClr val="4DC4A7"/>
                        </a:solidFill>
                        <a:effectLst/>
                        <a:latin typeface="Cambria Math" panose="02040503050406030204" pitchFamily="18" charset="0"/>
                        <a:ea typeface="DengXian" panose="02010600030101010101" pitchFamily="2" charset="-122"/>
                        <a:cs typeface="Times New Roman" panose="02020603050405020304" pitchFamily="18" charset="0"/>
                      </a:rPr>
                      <m:t>⊕</m:t>
                    </m:r>
                  </m:oMath>
                </a14:m>
                <a:r>
                  <a:rPr lang="vi-VN" sz="2400" b="1" kern="100" dirty="0">
                    <a:solidFill>
                      <a:srgbClr val="4DC4A7"/>
                    </a:solidFill>
                    <a:effectLst/>
                    <a:latin typeface="+mj-lt"/>
                    <a:ea typeface="DengXian" panose="02010600030101010101" pitchFamily="2" charset="-122"/>
                    <a:cs typeface="Times New Roman" panose="02020603050405020304" pitchFamily="18" charset="0"/>
                  </a:rPr>
                  <a:t> </a:t>
                </a:r>
                <a:r>
                  <a:rPr lang="vi-VN" sz="2400" b="1" kern="100" dirty="0" err="1">
                    <a:solidFill>
                      <a:srgbClr val="4DC4A7"/>
                    </a:solidFill>
                    <a:effectLst/>
                    <a:latin typeface="+mj-lt"/>
                    <a:ea typeface="DengXian" panose="02010600030101010101" pitchFamily="2" charset="-122"/>
                    <a:cs typeface="Times New Roman" panose="02020603050405020304" pitchFamily="18" charset="0"/>
                  </a:rPr>
                  <a:t>S</a:t>
                </a:r>
                <a:r>
                  <a:rPr lang="vi-VN" sz="2400" b="1" kern="100" baseline="-25000" dirty="0" err="1">
                    <a:solidFill>
                      <a:srgbClr val="4DC4A7"/>
                    </a:solidFill>
                    <a:effectLst/>
                    <a:latin typeface="+mj-lt"/>
                    <a:ea typeface="DengXian" panose="02010600030101010101" pitchFamily="2" charset="-122"/>
                    <a:cs typeface="Times New Roman" panose="02020603050405020304" pitchFamily="18" charset="0"/>
                  </a:rPr>
                  <a:t>b</a:t>
                </a:r>
                <a:r>
                  <a:rPr lang="vi-VN" sz="2400" b="1" kern="100" dirty="0">
                    <a:solidFill>
                      <a:srgbClr val="4DC4A7"/>
                    </a:solidFill>
                    <a:effectLst/>
                    <a:latin typeface="+mj-lt"/>
                    <a:ea typeface="DengXian" panose="02010600030101010101" pitchFamily="2" charset="-122"/>
                    <a:cs typeface="Times New Roman" panose="02020603050405020304" pitchFamily="18" charset="0"/>
                  </a:rPr>
                  <a:t>) . (M</a:t>
                </a:r>
                <a:r>
                  <a:rPr lang="vi-VN" sz="2400" b="1" kern="100" baseline="-25000" dirty="0">
                    <a:solidFill>
                      <a:srgbClr val="4DC4A7"/>
                    </a:solidFill>
                    <a:effectLst/>
                    <a:latin typeface="+mj-lt"/>
                    <a:ea typeface="DengXian" panose="02010600030101010101" pitchFamily="2" charset="-122"/>
                    <a:cs typeface="Times New Roman" panose="02020603050405020304" pitchFamily="18" charset="0"/>
                  </a:rPr>
                  <a:t>a</a:t>
                </a:r>
                <a:r>
                  <a:rPr lang="vi-VN" sz="2400" b="1" kern="100" dirty="0">
                    <a:solidFill>
                      <a:srgbClr val="4DC4A7"/>
                    </a:solidFill>
                    <a:effectLst/>
                    <a:latin typeface="+mj-lt"/>
                    <a:ea typeface="DengXian" panose="02010600030101010101" pitchFamily="2" charset="-122"/>
                    <a:cs typeface="Times New Roman" panose="02020603050405020304" pitchFamily="18" charset="0"/>
                  </a:rPr>
                  <a:t> x </a:t>
                </a:r>
                <a:r>
                  <a:rPr lang="vi-VN" sz="2400" b="1" kern="100" dirty="0" err="1">
                    <a:solidFill>
                      <a:srgbClr val="4DC4A7"/>
                    </a:solidFill>
                    <a:effectLst/>
                    <a:latin typeface="+mj-lt"/>
                    <a:ea typeface="DengXian" panose="02010600030101010101" pitchFamily="2" charset="-122"/>
                    <a:cs typeface="Times New Roman" panose="02020603050405020304" pitchFamily="18" charset="0"/>
                  </a:rPr>
                  <a:t>M</a:t>
                </a:r>
                <a:r>
                  <a:rPr lang="vi-VN" sz="2400" b="1" kern="100" baseline="-25000" dirty="0" err="1">
                    <a:solidFill>
                      <a:srgbClr val="4DC4A7"/>
                    </a:solidFill>
                    <a:effectLst/>
                    <a:latin typeface="+mj-lt"/>
                    <a:ea typeface="DengXian" panose="02010600030101010101" pitchFamily="2" charset="-122"/>
                    <a:cs typeface="Times New Roman" panose="02020603050405020304" pitchFamily="18" charset="0"/>
                  </a:rPr>
                  <a:t>b</a:t>
                </a:r>
                <a:r>
                  <a:rPr lang="vi-VN" sz="2400" b="1" kern="100" dirty="0">
                    <a:solidFill>
                      <a:srgbClr val="4DC4A7"/>
                    </a:solidFill>
                    <a:effectLst/>
                    <a:latin typeface="+mj-lt"/>
                    <a:ea typeface="DengXian" panose="02010600030101010101" pitchFamily="2" charset="-122"/>
                    <a:cs typeface="Times New Roman" panose="02020603050405020304" pitchFamily="18" charset="0"/>
                  </a:rPr>
                  <a:t>). (2</a:t>
                </a:r>
                <a:r>
                  <a:rPr lang="vi-VN" sz="2400" b="1" kern="100" baseline="30000" dirty="0">
                    <a:solidFill>
                      <a:srgbClr val="4DC4A7"/>
                    </a:solidFill>
                    <a:effectLst/>
                    <a:latin typeface="+mj-lt"/>
                    <a:ea typeface="DengXian" panose="02010600030101010101" pitchFamily="2" charset="-122"/>
                    <a:cs typeface="Times New Roman" panose="02020603050405020304" pitchFamily="18" charset="0"/>
                  </a:rPr>
                  <a:t>(</a:t>
                </a:r>
                <a:r>
                  <a:rPr lang="vi-VN" sz="2400" b="1" kern="100" baseline="30000" dirty="0" err="1">
                    <a:solidFill>
                      <a:srgbClr val="4DC4A7"/>
                    </a:solidFill>
                    <a:effectLst/>
                    <a:latin typeface="+mj-lt"/>
                    <a:ea typeface="DengXian" panose="02010600030101010101" pitchFamily="2" charset="-122"/>
                    <a:cs typeface="Times New Roman" panose="02020603050405020304" pitchFamily="18" charset="0"/>
                  </a:rPr>
                  <a:t>Ea+Eb</a:t>
                </a:r>
                <a:r>
                  <a:rPr lang="vi-VN" sz="2400" b="1" kern="100" baseline="30000" dirty="0">
                    <a:solidFill>
                      <a:srgbClr val="4DC4A7"/>
                    </a:solidFill>
                    <a:effectLst/>
                    <a:latin typeface="+mj-lt"/>
                    <a:ea typeface="DengXian" panose="02010600030101010101" pitchFamily="2" charset="-122"/>
                    <a:cs typeface="Times New Roman" panose="02020603050405020304" pitchFamily="18" charset="0"/>
                  </a:rPr>
                  <a:t>) – </a:t>
                </a:r>
                <a:r>
                  <a:rPr lang="vi-VN" sz="2400" b="1" kern="100" baseline="30000" dirty="0" err="1">
                    <a:solidFill>
                      <a:srgbClr val="4DC4A7"/>
                    </a:solidFill>
                    <a:effectLst/>
                    <a:latin typeface="+mj-lt"/>
                    <a:ea typeface="DengXian" panose="02010600030101010101" pitchFamily="2" charset="-122"/>
                    <a:cs typeface="Times New Roman" panose="02020603050405020304" pitchFamily="18" charset="0"/>
                  </a:rPr>
                  <a:t>bias</a:t>
                </a:r>
                <a:r>
                  <a:rPr lang="vi-VN" sz="2400" b="1" kern="100" baseline="30000" dirty="0">
                    <a:solidFill>
                      <a:srgbClr val="4DC4A7"/>
                    </a:solidFill>
                    <a:effectLst/>
                    <a:latin typeface="+mj-lt"/>
                    <a:ea typeface="DengXian" panose="02010600030101010101" pitchFamily="2" charset="-122"/>
                    <a:cs typeface="Times New Roman" panose="02020603050405020304" pitchFamily="18" charset="0"/>
                  </a:rPr>
                  <a:t> </a:t>
                </a:r>
                <a:r>
                  <a:rPr lang="vi-VN" sz="2400" b="1" kern="100" dirty="0">
                    <a:solidFill>
                      <a:srgbClr val="4DC4A7"/>
                    </a:solidFill>
                    <a:effectLst/>
                    <a:latin typeface="+mj-lt"/>
                    <a:ea typeface="DengXian" panose="02010600030101010101" pitchFamily="2" charset="-122"/>
                    <a:cs typeface="Times New Roman" panose="02020603050405020304" pitchFamily="18" charset="0"/>
                  </a:rPr>
                  <a:t>)</a:t>
                </a:r>
                <a:br>
                  <a:rPr lang="vi-VN" sz="2400" kern="100" dirty="0">
                    <a:solidFill>
                      <a:srgbClr val="4DC4A7"/>
                    </a:solidFill>
                    <a:effectLst/>
                    <a:latin typeface="+mj-lt"/>
                    <a:ea typeface="DengXian" panose="02010600030101010101" pitchFamily="2" charset="-122"/>
                    <a:cs typeface="Times New Roman" panose="02020603050405020304" pitchFamily="18" charset="0"/>
                  </a:rPr>
                </a:br>
                <a:endParaRPr lang="en-US" sz="2400" dirty="0">
                  <a:solidFill>
                    <a:srgbClr val="4DC4A7"/>
                  </a:solidFill>
                  <a:latin typeface="+mj-lt"/>
                </a:endParaRPr>
              </a:p>
            </p:txBody>
          </p:sp>
        </mc:Choice>
        <mc:Fallback xmlns="">
          <p:sp>
            <p:nvSpPr>
              <p:cNvPr id="4" name="Title 5">
                <a:extLst>
                  <a:ext uri="{FF2B5EF4-FFF2-40B4-BE49-F238E27FC236}">
                    <a16:creationId xmlns:a16="http://schemas.microsoft.com/office/drawing/2014/main" id="{91740275-E447-258A-860A-822DC2CE37D2}"/>
                  </a:ext>
                </a:extLst>
              </p:cNvPr>
              <p:cNvSpPr>
                <a:spLocks noGrp="1" noRot="1" noChangeAspect="1" noMove="1" noResize="1" noEditPoints="1" noAdjustHandles="1" noChangeArrowheads="1" noChangeShapeType="1" noTextEdit="1"/>
              </p:cNvSpPr>
              <p:nvPr>
                <p:ph type="ctrTitle"/>
              </p:nvPr>
            </p:nvSpPr>
            <p:spPr>
              <a:xfrm flipH="1">
                <a:off x="619676" y="887770"/>
                <a:ext cx="7904648" cy="623636"/>
              </a:xfrm>
              <a:blipFill>
                <a:blip r:embed="rId3"/>
                <a:stretch>
                  <a:fillRect l="-849" t="-980" r="-772" b="-2941"/>
                </a:stretch>
              </a:blipFill>
            </p:spPr>
            <p:txBody>
              <a:bodyPr/>
              <a:lstStyle/>
              <a:p>
                <a:r>
                  <a:rPr lang="vi-VN">
                    <a:noFill/>
                  </a:rPr>
                  <a:t> </a:t>
                </a:r>
              </a:p>
            </p:txBody>
          </p:sp>
        </mc:Fallback>
      </mc:AlternateContent>
      <p:sp>
        <p:nvSpPr>
          <p:cNvPr id="9" name="Hộp Văn bản 8">
            <a:extLst>
              <a:ext uri="{FF2B5EF4-FFF2-40B4-BE49-F238E27FC236}">
                <a16:creationId xmlns:a16="http://schemas.microsoft.com/office/drawing/2014/main" id="{0FB16D02-83BB-BFDB-E212-48F5CC52F8C7}"/>
              </a:ext>
            </a:extLst>
          </p:cNvPr>
          <p:cNvSpPr txBox="1"/>
          <p:nvPr/>
        </p:nvSpPr>
        <p:spPr>
          <a:xfrm>
            <a:off x="619676" y="1711486"/>
            <a:ext cx="6529269" cy="2179892"/>
          </a:xfrm>
          <a:prstGeom prst="rect">
            <a:avLst/>
          </a:prstGeom>
          <a:noFill/>
        </p:spPr>
        <p:txBody>
          <a:bodyPr wrap="square">
            <a:spAutoFit/>
          </a:bodyPr>
          <a:lstStyle/>
          <a:p>
            <a:pPr marL="457200" marR="0" lvl="0" indent="-342900" algn="l" defTabSz="914400" rtl="0" eaLnBrk="1" fontAlgn="auto" latinLnBrk="0" hangingPunct="1">
              <a:lnSpc>
                <a:spcPct val="200000"/>
              </a:lnSpc>
              <a:spcBef>
                <a:spcPts val="0"/>
              </a:spcBef>
              <a:spcAft>
                <a:spcPts val="0"/>
              </a:spcAft>
              <a:buClr>
                <a:srgbClr val="FFFFFF"/>
              </a:buClr>
              <a:buSzPts val="1200"/>
              <a:buFont typeface="Roboto Condensed Light"/>
              <a:buNone/>
              <a:tabLst/>
              <a:defRPr/>
            </a:pPr>
            <a:r>
              <a:rPr kumimoji="0" lang="vi-VN" sz="1400" b="0" i="0" u="none" strike="noStrike" kern="0" cap="none" spc="0" normalizeH="0" baseline="0" noProof="0" dirty="0">
                <a:ln>
                  <a:noFill/>
                </a:ln>
                <a:solidFill>
                  <a:srgbClr val="FFFFFF"/>
                </a:solidFill>
                <a:effectLst/>
                <a:uLnTx/>
                <a:uFillTx/>
                <a:latin typeface="+mn-lt"/>
                <a:ea typeface="Roboto Condensed Light"/>
                <a:cs typeface="Roboto Condensed Light"/>
                <a:sym typeface="Roboto Condensed Light"/>
              </a:rPr>
              <a:t>̶	Trích xuất dấu của kết quả từ hai </a:t>
            </a:r>
            <a:r>
              <a:rPr kumimoji="0" lang="vi-VN" sz="1400" b="0" i="0" u="none" strike="noStrike" kern="0" cap="none" spc="0" normalizeH="0" baseline="0" noProof="0" dirty="0" err="1">
                <a:ln>
                  <a:noFill/>
                </a:ln>
                <a:solidFill>
                  <a:srgbClr val="FFFFFF"/>
                </a:solidFill>
                <a:effectLst/>
                <a:uLnTx/>
                <a:uFillTx/>
                <a:latin typeface="+mn-lt"/>
                <a:ea typeface="Roboto Condensed Light"/>
                <a:cs typeface="Roboto Condensed Light"/>
                <a:sym typeface="Roboto Condensed Light"/>
              </a:rPr>
              <a:t>bit</a:t>
            </a:r>
            <a:r>
              <a:rPr kumimoji="0" lang="vi-VN" sz="1400" b="0" i="0" u="none" strike="noStrike" kern="0" cap="none" spc="0" normalizeH="0" baseline="0" noProof="0" dirty="0">
                <a:ln>
                  <a:noFill/>
                </a:ln>
                <a:solidFill>
                  <a:srgbClr val="FFFFFF"/>
                </a:solidFill>
                <a:effectLst/>
                <a:uLnTx/>
                <a:uFillTx/>
                <a:latin typeface="+mn-lt"/>
                <a:ea typeface="Roboto Condensed Light"/>
                <a:cs typeface="Roboto Condensed Light"/>
                <a:sym typeface="Roboto Condensed Light"/>
              </a:rPr>
              <a:t> dấu.</a:t>
            </a:r>
          </a:p>
          <a:p>
            <a:pPr marL="457200" marR="0" lvl="0" indent="-342900" algn="l" defTabSz="914400" rtl="0" eaLnBrk="1" fontAlgn="auto" latinLnBrk="0" hangingPunct="1">
              <a:lnSpc>
                <a:spcPct val="200000"/>
              </a:lnSpc>
              <a:spcBef>
                <a:spcPts val="0"/>
              </a:spcBef>
              <a:spcAft>
                <a:spcPts val="0"/>
              </a:spcAft>
              <a:buClr>
                <a:srgbClr val="FFFFFF"/>
              </a:buClr>
              <a:buSzPts val="1200"/>
              <a:buFont typeface="Roboto Condensed Light"/>
              <a:buNone/>
              <a:tabLst/>
              <a:defRPr/>
            </a:pPr>
            <a:r>
              <a:rPr kumimoji="0" lang="vi-VN" sz="1400" b="0" i="0" u="none" strike="noStrike" kern="0" cap="none" spc="0" normalizeH="0" baseline="0" noProof="0" dirty="0">
                <a:ln>
                  <a:noFill/>
                </a:ln>
                <a:solidFill>
                  <a:srgbClr val="FFFFFF"/>
                </a:solidFill>
                <a:effectLst/>
                <a:uLnTx/>
                <a:uFillTx/>
                <a:latin typeface="+mn-lt"/>
                <a:ea typeface="Roboto Condensed Light"/>
                <a:cs typeface="Roboto Condensed Light"/>
                <a:sym typeface="Roboto Condensed Light"/>
              </a:rPr>
              <a:t>̶	Cộng hai phần mũ (E). Trừ đi thành phần độ lệch (</a:t>
            </a:r>
            <a:r>
              <a:rPr kumimoji="0" lang="vi-VN" sz="1400" b="0" i="0" u="none" strike="noStrike" kern="0" cap="none" spc="0" normalizeH="0" baseline="0" noProof="0" dirty="0" err="1">
                <a:ln>
                  <a:noFill/>
                </a:ln>
                <a:solidFill>
                  <a:srgbClr val="FFFFFF"/>
                </a:solidFill>
                <a:effectLst/>
                <a:uLnTx/>
                <a:uFillTx/>
                <a:latin typeface="+mn-lt"/>
                <a:ea typeface="Roboto Condensed Light"/>
                <a:cs typeface="Roboto Condensed Light"/>
                <a:sym typeface="Roboto Condensed Light"/>
              </a:rPr>
              <a:t>bias</a:t>
            </a:r>
            <a:r>
              <a:rPr kumimoji="0" lang="vi-VN" sz="1400" b="0" i="0" u="none" strike="noStrike" kern="0" cap="none" spc="0" normalizeH="0" baseline="0" noProof="0" dirty="0">
                <a:ln>
                  <a:noFill/>
                </a:ln>
                <a:solidFill>
                  <a:srgbClr val="FFFFFF"/>
                </a:solidFill>
                <a:effectLst/>
                <a:uLnTx/>
                <a:uFillTx/>
                <a:latin typeface="+mn-lt"/>
                <a:ea typeface="Roboto Condensed Light"/>
                <a:cs typeface="Roboto Condensed Light"/>
                <a:sym typeface="Roboto Condensed Light"/>
              </a:rPr>
              <a:t>) từ tổng này.</a:t>
            </a:r>
          </a:p>
          <a:p>
            <a:pPr marL="457200" marR="0" lvl="0" indent="-342900" algn="l" defTabSz="914400" rtl="0" eaLnBrk="1" fontAlgn="auto" latinLnBrk="0" hangingPunct="1">
              <a:lnSpc>
                <a:spcPct val="200000"/>
              </a:lnSpc>
              <a:spcBef>
                <a:spcPts val="0"/>
              </a:spcBef>
              <a:spcAft>
                <a:spcPts val="0"/>
              </a:spcAft>
              <a:buClr>
                <a:srgbClr val="FFFFFF"/>
              </a:buClr>
              <a:buSzPts val="1200"/>
              <a:buFont typeface="Roboto Condensed Light"/>
              <a:buNone/>
              <a:tabLst/>
              <a:defRPr/>
            </a:pPr>
            <a:r>
              <a:rPr kumimoji="0" lang="vi-VN" sz="1400" b="0" i="0" u="none" strike="noStrike" kern="0" cap="none" spc="0" normalizeH="0" baseline="0" noProof="0" dirty="0">
                <a:ln>
                  <a:noFill/>
                </a:ln>
                <a:solidFill>
                  <a:srgbClr val="FFFFFF"/>
                </a:solidFill>
                <a:effectLst/>
                <a:uLnTx/>
                <a:uFillTx/>
                <a:latin typeface="+mn-lt"/>
                <a:ea typeface="Roboto Condensed Light"/>
                <a:cs typeface="Roboto Condensed Light"/>
                <a:sym typeface="Roboto Condensed Light"/>
              </a:rPr>
              <a:t>̶	Nhân </a:t>
            </a:r>
            <a:r>
              <a:rPr kumimoji="0" lang="vi-VN" sz="1400" b="0" i="0" u="none" strike="noStrike" kern="0" cap="none" spc="0" normalizeH="0" baseline="0" noProof="0" dirty="0" err="1">
                <a:ln>
                  <a:noFill/>
                </a:ln>
                <a:solidFill>
                  <a:srgbClr val="FFFFFF"/>
                </a:solidFill>
                <a:effectLst/>
                <a:uLnTx/>
                <a:uFillTx/>
                <a:latin typeface="+mn-lt"/>
                <a:ea typeface="Roboto Condensed Light"/>
                <a:cs typeface="Roboto Condensed Light"/>
                <a:sym typeface="Roboto Condensed Light"/>
              </a:rPr>
              <a:t>mantissa</a:t>
            </a:r>
            <a:r>
              <a:rPr kumimoji="0" lang="vi-VN" sz="1400" b="0" i="0" u="none" strike="noStrike" kern="0" cap="none" spc="0" normalizeH="0" baseline="0" noProof="0" dirty="0">
                <a:ln>
                  <a:noFill/>
                </a:ln>
                <a:solidFill>
                  <a:srgbClr val="FFFFFF"/>
                </a:solidFill>
                <a:effectLst/>
                <a:uLnTx/>
                <a:uFillTx/>
                <a:latin typeface="+mn-lt"/>
                <a:ea typeface="Roboto Condensed Light"/>
                <a:cs typeface="Roboto Condensed Light"/>
                <a:sym typeface="Roboto Condensed Light"/>
              </a:rPr>
              <a:t> của b (</a:t>
            </a:r>
            <a:r>
              <a:rPr kumimoji="0" lang="vi-VN" sz="1400" b="0" i="0" u="none" strike="noStrike" kern="0" cap="none" spc="0" normalizeH="0" baseline="0" noProof="0" dirty="0" err="1">
                <a:ln>
                  <a:noFill/>
                </a:ln>
                <a:solidFill>
                  <a:srgbClr val="FFFFFF"/>
                </a:solidFill>
                <a:effectLst/>
                <a:uLnTx/>
                <a:uFillTx/>
                <a:latin typeface="+mn-lt"/>
                <a:ea typeface="Roboto Condensed Light"/>
                <a:cs typeface="Roboto Condensed Light"/>
                <a:sym typeface="Roboto Condensed Light"/>
              </a:rPr>
              <a:t>M</a:t>
            </a:r>
            <a:r>
              <a:rPr kumimoji="0" lang="vi-VN" sz="1400" b="0" i="0" u="none" strike="noStrike" kern="0" cap="none" spc="0" normalizeH="0" baseline="-25000" noProof="0" dirty="0" err="1">
                <a:ln>
                  <a:noFill/>
                </a:ln>
                <a:solidFill>
                  <a:srgbClr val="FFFFFF"/>
                </a:solidFill>
                <a:effectLst/>
                <a:uLnTx/>
                <a:uFillTx/>
                <a:latin typeface="+mn-lt"/>
                <a:ea typeface="Roboto Condensed Light"/>
                <a:cs typeface="Roboto Condensed Light"/>
                <a:sym typeface="Roboto Condensed Light"/>
              </a:rPr>
              <a:t>b</a:t>
            </a:r>
            <a:r>
              <a:rPr kumimoji="0" lang="vi-VN" sz="1400" b="0" i="0" u="none" strike="noStrike" kern="0" cap="none" spc="0" normalizeH="0" baseline="0" noProof="0" dirty="0">
                <a:ln>
                  <a:noFill/>
                </a:ln>
                <a:solidFill>
                  <a:srgbClr val="FFFFFF"/>
                </a:solidFill>
                <a:effectLst/>
                <a:uLnTx/>
                <a:uFillTx/>
                <a:latin typeface="+mn-lt"/>
                <a:ea typeface="Roboto Condensed Light"/>
                <a:cs typeface="Roboto Condensed Light"/>
                <a:sym typeface="Roboto Condensed Light"/>
              </a:rPr>
              <a:t>) với </a:t>
            </a:r>
            <a:r>
              <a:rPr kumimoji="0" lang="vi-VN" sz="1400" b="0" i="0" u="none" strike="noStrike" kern="0" cap="none" spc="0" normalizeH="0" baseline="0" noProof="0" dirty="0" err="1">
                <a:ln>
                  <a:noFill/>
                </a:ln>
                <a:solidFill>
                  <a:srgbClr val="FFFFFF"/>
                </a:solidFill>
                <a:effectLst/>
                <a:uLnTx/>
                <a:uFillTx/>
                <a:latin typeface="+mn-lt"/>
                <a:ea typeface="Roboto Condensed Light"/>
                <a:cs typeface="Roboto Condensed Light"/>
                <a:sym typeface="Roboto Condensed Light"/>
              </a:rPr>
              <a:t>mantissa</a:t>
            </a:r>
            <a:r>
              <a:rPr kumimoji="0" lang="vi-VN" sz="1400" b="0" i="0" u="none" strike="noStrike" kern="0" cap="none" spc="0" normalizeH="0" baseline="0" noProof="0" dirty="0">
                <a:ln>
                  <a:noFill/>
                </a:ln>
                <a:solidFill>
                  <a:srgbClr val="FFFFFF"/>
                </a:solidFill>
                <a:effectLst/>
                <a:uLnTx/>
                <a:uFillTx/>
                <a:latin typeface="+mn-lt"/>
                <a:ea typeface="Roboto Condensed Light"/>
                <a:cs typeface="Roboto Condensed Light"/>
                <a:sym typeface="Roboto Condensed Light"/>
              </a:rPr>
              <a:t> của a (M</a:t>
            </a:r>
            <a:r>
              <a:rPr kumimoji="0" lang="vi-VN" sz="1400" b="0" i="0" u="none" strike="noStrike" kern="0" cap="none" spc="0" normalizeH="0" baseline="-25000" noProof="0" dirty="0">
                <a:ln>
                  <a:noFill/>
                </a:ln>
                <a:solidFill>
                  <a:srgbClr val="FFFFFF"/>
                </a:solidFill>
                <a:effectLst/>
                <a:uLnTx/>
                <a:uFillTx/>
                <a:latin typeface="+mn-lt"/>
                <a:ea typeface="Roboto Condensed Light"/>
                <a:cs typeface="Roboto Condensed Light"/>
                <a:sym typeface="Roboto Condensed Light"/>
              </a:rPr>
              <a:t>a</a:t>
            </a:r>
            <a:r>
              <a:rPr kumimoji="0" lang="vi-VN" sz="1400" b="0" i="0" u="none" strike="noStrike" kern="0" cap="none" spc="0" normalizeH="0" baseline="0" noProof="0" dirty="0">
                <a:ln>
                  <a:noFill/>
                </a:ln>
                <a:solidFill>
                  <a:srgbClr val="FFFFFF"/>
                </a:solidFill>
                <a:effectLst/>
                <a:uLnTx/>
                <a:uFillTx/>
                <a:latin typeface="+mn-lt"/>
                <a:ea typeface="Roboto Condensed Light"/>
                <a:cs typeface="Roboto Condensed Light"/>
                <a:sym typeface="Roboto Condensed Light"/>
              </a:rPr>
              <a:t>), lưu ý các </a:t>
            </a:r>
            <a:r>
              <a:rPr kumimoji="0" lang="vi-VN" sz="1400" b="0" i="0" u="none" strike="noStrike" kern="0" cap="none" spc="0" normalizeH="0" baseline="0" noProof="0" dirty="0" err="1">
                <a:ln>
                  <a:noFill/>
                </a:ln>
                <a:solidFill>
                  <a:srgbClr val="FFFFFF"/>
                </a:solidFill>
                <a:effectLst/>
                <a:uLnTx/>
                <a:uFillTx/>
                <a:latin typeface="+mn-lt"/>
                <a:ea typeface="Roboto Condensed Light"/>
                <a:cs typeface="Roboto Condensed Light"/>
                <a:sym typeface="Roboto Condensed Light"/>
              </a:rPr>
              <a:t>bit</a:t>
            </a:r>
            <a:r>
              <a:rPr kumimoji="0" lang="vi-VN" sz="1400" b="0" i="0" u="none" strike="noStrike" kern="0" cap="none" spc="0" normalizeH="0" baseline="0" noProof="0" dirty="0">
                <a:ln>
                  <a:noFill/>
                </a:ln>
                <a:solidFill>
                  <a:srgbClr val="FFFFFF"/>
                </a:solidFill>
                <a:effectLst/>
                <a:uLnTx/>
                <a:uFillTx/>
                <a:latin typeface="+mn-lt"/>
                <a:ea typeface="Roboto Condensed Light"/>
                <a:cs typeface="Roboto Condensed Light"/>
                <a:sym typeface="Roboto Condensed Light"/>
              </a:rPr>
              <a:t> ẩn.</a:t>
            </a:r>
          </a:p>
          <a:p>
            <a:pPr marL="457200" marR="0" lvl="0" indent="-342900" algn="l" defTabSz="914400" rtl="0" eaLnBrk="1" fontAlgn="auto" latinLnBrk="0" hangingPunct="1">
              <a:lnSpc>
                <a:spcPct val="200000"/>
              </a:lnSpc>
              <a:spcBef>
                <a:spcPts val="0"/>
              </a:spcBef>
              <a:spcAft>
                <a:spcPts val="0"/>
              </a:spcAft>
              <a:buClr>
                <a:srgbClr val="FFFFFF"/>
              </a:buClr>
              <a:buSzPts val="1200"/>
              <a:buFont typeface="Roboto Condensed Light"/>
              <a:buNone/>
              <a:tabLst/>
              <a:defRPr/>
            </a:pPr>
            <a:r>
              <a:rPr kumimoji="0" lang="vi-VN" sz="1400" b="0" i="0" u="none" strike="noStrike" kern="0" cap="none" spc="0" normalizeH="0" baseline="0" noProof="0" dirty="0">
                <a:ln>
                  <a:noFill/>
                </a:ln>
                <a:solidFill>
                  <a:srgbClr val="FFFFFF"/>
                </a:solidFill>
                <a:effectLst/>
                <a:uLnTx/>
                <a:uFillTx/>
                <a:latin typeface="+mn-lt"/>
                <a:ea typeface="Roboto Condensed Light"/>
                <a:cs typeface="Roboto Condensed Light"/>
                <a:sym typeface="Roboto Condensed Light"/>
              </a:rPr>
              <a:t>̶	Nếu </a:t>
            </a:r>
            <a:r>
              <a:rPr kumimoji="0" lang="vi-VN" sz="1400" b="0" i="0" u="none" strike="noStrike" kern="0" cap="none" spc="0" normalizeH="0" baseline="0" noProof="0" dirty="0" err="1">
                <a:ln>
                  <a:noFill/>
                </a:ln>
                <a:solidFill>
                  <a:srgbClr val="FFFFFF"/>
                </a:solidFill>
                <a:effectLst/>
                <a:uLnTx/>
                <a:uFillTx/>
                <a:latin typeface="+mn-lt"/>
                <a:ea typeface="Roboto Condensed Light"/>
                <a:cs typeface="Roboto Condensed Light"/>
                <a:sym typeface="Roboto Condensed Light"/>
              </a:rPr>
              <a:t>bit</a:t>
            </a:r>
            <a:r>
              <a:rPr kumimoji="0" lang="vi-VN" sz="1400" b="0" i="0" u="none" strike="noStrike" kern="0" cap="none" spc="0" normalizeH="0" baseline="0" noProof="0" dirty="0">
                <a:ln>
                  <a:noFill/>
                </a:ln>
                <a:solidFill>
                  <a:srgbClr val="FFFFFF"/>
                </a:solidFill>
                <a:effectLst/>
                <a:uLnTx/>
                <a:uFillTx/>
                <a:latin typeface="+mn-lt"/>
                <a:ea typeface="Roboto Condensed Light"/>
                <a:cs typeface="Roboto Condensed Light"/>
                <a:sym typeface="Roboto Condensed Light"/>
              </a:rPr>
              <a:t> MSB của tích 1’ thì dịch kết quả sang phải 1 </a:t>
            </a:r>
            <a:r>
              <a:rPr kumimoji="0" lang="vi-VN" sz="1400" b="0" i="0" u="none" strike="noStrike" kern="0" cap="none" spc="0" normalizeH="0" baseline="0" noProof="0" dirty="0" err="1">
                <a:ln>
                  <a:noFill/>
                </a:ln>
                <a:solidFill>
                  <a:srgbClr val="FFFFFF"/>
                </a:solidFill>
                <a:effectLst/>
                <a:uLnTx/>
                <a:uFillTx/>
                <a:latin typeface="+mn-lt"/>
                <a:ea typeface="Roboto Condensed Light"/>
                <a:cs typeface="Roboto Condensed Light"/>
                <a:sym typeface="Roboto Condensed Light"/>
              </a:rPr>
              <a:t>bit</a:t>
            </a:r>
            <a:r>
              <a:rPr kumimoji="0" lang="vi-VN" sz="1400" b="0" i="0" u="none" strike="noStrike" kern="0" cap="none" spc="0" normalizeH="0" baseline="0" noProof="0" dirty="0">
                <a:ln>
                  <a:noFill/>
                </a:ln>
                <a:solidFill>
                  <a:srgbClr val="FFFFFF"/>
                </a:solidFill>
                <a:effectLst/>
                <a:uLnTx/>
                <a:uFillTx/>
                <a:latin typeface="+mn-lt"/>
                <a:ea typeface="Roboto Condensed Light"/>
                <a:cs typeface="Roboto Condensed Light"/>
                <a:sym typeface="Roboto Condensed Light"/>
              </a:rPr>
              <a:t>.</a:t>
            </a:r>
          </a:p>
          <a:p>
            <a:pPr marL="457200" marR="0" lvl="0" indent="-342900" algn="l" defTabSz="914400" rtl="0" eaLnBrk="1" fontAlgn="auto" latinLnBrk="0" hangingPunct="1">
              <a:lnSpc>
                <a:spcPct val="200000"/>
              </a:lnSpc>
              <a:spcBef>
                <a:spcPts val="0"/>
              </a:spcBef>
              <a:spcAft>
                <a:spcPts val="0"/>
              </a:spcAft>
              <a:buClr>
                <a:srgbClr val="FFFFFF"/>
              </a:buClr>
              <a:buSzPts val="1200"/>
              <a:buFont typeface="Roboto Condensed Light"/>
              <a:buNone/>
              <a:tabLst/>
              <a:defRPr/>
            </a:pPr>
            <a:r>
              <a:rPr kumimoji="0" lang="vi-VN" sz="1400" b="0" i="0" u="none" strike="noStrike" kern="0" cap="none" spc="0" normalizeH="0" baseline="0" noProof="0" dirty="0">
                <a:ln>
                  <a:noFill/>
                </a:ln>
                <a:solidFill>
                  <a:srgbClr val="FFFFFF"/>
                </a:solidFill>
                <a:effectLst/>
                <a:uLnTx/>
                <a:uFillTx/>
                <a:latin typeface="+mn-lt"/>
                <a:ea typeface="Roboto Condensed Light"/>
                <a:cs typeface="Roboto Condensed Light"/>
                <a:sym typeface="Roboto Condensed Light"/>
              </a:rPr>
              <a:t>̶	Do đó, phần mũ được tăng lên 1 đơn vị do kết quả dịch sang phải 1 </a:t>
            </a:r>
            <a:r>
              <a:rPr kumimoji="0" lang="vi-VN" sz="1400" b="0" i="0" u="none" strike="noStrike" kern="0" cap="none" spc="0" normalizeH="0" baseline="0" noProof="0" dirty="0" err="1">
                <a:ln>
                  <a:noFill/>
                </a:ln>
                <a:solidFill>
                  <a:srgbClr val="FFFFFF"/>
                </a:solidFill>
                <a:effectLst/>
                <a:uLnTx/>
                <a:uFillTx/>
                <a:latin typeface="+mn-lt"/>
                <a:ea typeface="Roboto Condensed Light"/>
                <a:cs typeface="Roboto Condensed Light"/>
                <a:sym typeface="Roboto Condensed Light"/>
              </a:rPr>
              <a:t>bit</a:t>
            </a:r>
            <a:r>
              <a:rPr kumimoji="0" lang="vi-VN" sz="1400" b="0" i="0" u="none" strike="noStrike" kern="0" cap="none" spc="0" normalizeH="0" baseline="0" noProof="0" dirty="0">
                <a:ln>
                  <a:noFill/>
                </a:ln>
                <a:solidFill>
                  <a:srgbClr val="FFFFFF"/>
                </a:solidFill>
                <a:effectLst/>
                <a:uLnTx/>
                <a:uFillTx/>
                <a:latin typeface="+mn-lt"/>
                <a:ea typeface="Roboto Condensed Light"/>
                <a:cs typeface="Roboto Condensed Light"/>
                <a:sym typeface="Roboto Condensed Light"/>
              </a:rPr>
              <a:t>.</a:t>
            </a:r>
          </a:p>
        </p:txBody>
      </p:sp>
      <p:sp>
        <p:nvSpPr>
          <p:cNvPr id="12" name="Google Shape;369;p50">
            <a:extLst>
              <a:ext uri="{FF2B5EF4-FFF2-40B4-BE49-F238E27FC236}">
                <a16:creationId xmlns:a16="http://schemas.microsoft.com/office/drawing/2014/main" id="{436DD9F9-5B05-582A-DF80-11CD06D2C27F}"/>
              </a:ext>
            </a:extLst>
          </p:cNvPr>
          <p:cNvSpPr txBox="1">
            <a:spLocks/>
          </p:cNvSpPr>
          <p:nvPr/>
        </p:nvSpPr>
        <p:spPr>
          <a:xfrm>
            <a:off x="5512837" y="0"/>
            <a:ext cx="3631163" cy="5441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Squada One"/>
              <a:buNone/>
              <a:defRPr sz="3600" b="0" i="0" u="none" strike="noStrike" cap="none">
                <a:solidFill>
                  <a:schemeClr val="dk2"/>
                </a:solidFill>
                <a:latin typeface="Squada One"/>
                <a:ea typeface="Squada One"/>
                <a:cs typeface="Squada One"/>
                <a:sym typeface="Squada One"/>
              </a:defRPr>
            </a:lvl1pPr>
            <a:lvl2pPr marR="0" lvl="1"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2pPr>
            <a:lvl3pPr marR="0" lvl="2"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3pPr>
            <a:lvl4pPr marR="0" lvl="3"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4pPr>
            <a:lvl5pPr marR="0" lvl="4"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5pPr>
            <a:lvl6pPr marR="0" lvl="5"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6pPr>
            <a:lvl7pPr marR="0" lvl="6"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7pPr>
            <a:lvl8pPr marR="0" lvl="7"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8pPr>
            <a:lvl9pPr marR="0" lvl="8"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9pPr>
          </a:lstStyle>
          <a:p>
            <a:pPr algn="r"/>
            <a:r>
              <a:rPr lang="vi-VN" sz="2000" i="1" dirty="0" err="1"/>
              <a:t>Floating</a:t>
            </a:r>
            <a:r>
              <a:rPr lang="vi-VN" sz="2000" i="1" dirty="0"/>
              <a:t> </a:t>
            </a:r>
            <a:r>
              <a:rPr lang="vi-VN" sz="2000" i="1" dirty="0" err="1"/>
              <a:t>Point</a:t>
            </a:r>
            <a:r>
              <a:rPr lang="vi-VN" sz="2000" i="1" dirty="0"/>
              <a:t> </a:t>
            </a:r>
            <a:r>
              <a:rPr lang="vi-VN" sz="2000" i="1" dirty="0" err="1"/>
              <a:t>Multiplication</a:t>
            </a:r>
            <a:endParaRPr lang="vi-VN" sz="2000" i="1" dirty="0"/>
          </a:p>
        </p:txBody>
      </p:sp>
    </p:spTree>
    <p:extLst>
      <p:ext uri="{BB962C8B-B14F-4D97-AF65-F5344CB8AC3E}">
        <p14:creationId xmlns:p14="http://schemas.microsoft.com/office/powerpoint/2010/main" val="2399525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0FE52F8-DF4C-BCB2-EFDB-0DECA7308E72}"/>
              </a:ext>
            </a:extLst>
          </p:cNvPr>
          <p:cNvSpPr>
            <a:spLocks noGrp="1"/>
          </p:cNvSpPr>
          <p:nvPr>
            <p:ph type="ctrTitle"/>
          </p:nvPr>
        </p:nvSpPr>
        <p:spPr>
          <a:xfrm flipH="1">
            <a:off x="0" y="1681651"/>
            <a:ext cx="2042160" cy="1780198"/>
          </a:xfrm>
        </p:spPr>
        <p:txBody>
          <a:bodyPr/>
          <a:lstStyle/>
          <a:p>
            <a:pPr algn="ctr"/>
            <a:r>
              <a:rPr lang="vi-VN" sz="4000" b="1" dirty="0">
                <a:latin typeface="Sitka Text Semibold" pitchFamily="2" charset="0"/>
              </a:rPr>
              <a:t>Sơ đồ mạch</a:t>
            </a:r>
          </a:p>
        </p:txBody>
      </p:sp>
      <p:pic>
        <p:nvPicPr>
          <p:cNvPr id="5" name="Hình ảnh 4" descr="Ảnh có chứa biểu đồ, Bản vẽ kỹ thuật, bản phác thảo, Kế hoạch&#10;&#10;Mô tả được tạo tự động">
            <a:extLst>
              <a:ext uri="{FF2B5EF4-FFF2-40B4-BE49-F238E27FC236}">
                <a16:creationId xmlns:a16="http://schemas.microsoft.com/office/drawing/2014/main" id="{4F11321A-C079-E729-88D5-8AEC16CFBBEA}"/>
              </a:ext>
            </a:extLst>
          </p:cNvPr>
          <p:cNvPicPr>
            <a:picLocks noChangeAspect="1"/>
          </p:cNvPicPr>
          <p:nvPr/>
        </p:nvPicPr>
        <p:blipFill>
          <a:blip r:embed="rId2"/>
          <a:stretch>
            <a:fillRect/>
          </a:stretch>
        </p:blipFill>
        <p:spPr>
          <a:xfrm>
            <a:off x="1975384" y="411480"/>
            <a:ext cx="7008596" cy="4130040"/>
          </a:xfrm>
          <a:prstGeom prst="rect">
            <a:avLst/>
          </a:prstGeom>
        </p:spPr>
      </p:pic>
    </p:spTree>
    <p:extLst>
      <p:ext uri="{BB962C8B-B14F-4D97-AF65-F5344CB8AC3E}">
        <p14:creationId xmlns:p14="http://schemas.microsoft.com/office/powerpoint/2010/main" val="2197551037"/>
      </p:ext>
    </p:extLst>
  </p:cSld>
  <p:clrMapOvr>
    <a:masterClrMapping/>
  </p:clrMapOvr>
</p:sld>
</file>

<file path=ppt/theme/theme1.xml><?xml version="1.0" encoding="utf-8"?>
<a:theme xmlns:a="http://schemas.openxmlformats.org/drawingml/2006/main" name="Tech Startup by Slidesgo">
  <a:themeElements>
    <a:clrScheme name="Simple Light">
      <a:dk1>
        <a:srgbClr val="F9FEA5"/>
      </a:dk1>
      <a:lt1>
        <a:srgbClr val="11B0A7"/>
      </a:lt1>
      <a:dk2>
        <a:srgbClr val="FFFFFF"/>
      </a:dk2>
      <a:lt2>
        <a:srgbClr val="EFEFEF"/>
      </a:lt2>
      <a:accent1>
        <a:srgbClr val="D9D9D9"/>
      </a:accent1>
      <a:accent2>
        <a:srgbClr val="CCCCCC"/>
      </a:accent2>
      <a:accent3>
        <a:srgbClr val="F9FEA5"/>
      </a:accent3>
      <a:accent4>
        <a:srgbClr val="11B0A7"/>
      </a:accent4>
      <a:accent5>
        <a:srgbClr val="FFFF66"/>
      </a:accent5>
      <a:accent6>
        <a:srgbClr val="EFEFE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1403</TotalTime>
  <Words>1029</Words>
  <Application>Microsoft Office PowerPoint</Application>
  <PresentationFormat>Trình chiếu Trên màn hình (16:9)</PresentationFormat>
  <Paragraphs>160</Paragraphs>
  <Slides>30</Slides>
  <Notes>18</Notes>
  <HiddenSlides>0</HiddenSlides>
  <MMClips>0</MMClips>
  <ScaleCrop>false</ScaleCrop>
  <HeadingPairs>
    <vt:vector size="6" baseType="variant">
      <vt:variant>
        <vt:lpstr>Phông được Dùng</vt:lpstr>
      </vt:variant>
      <vt:variant>
        <vt:i4>13</vt:i4>
      </vt:variant>
      <vt:variant>
        <vt:lpstr>Chủ đề</vt:lpstr>
      </vt:variant>
      <vt:variant>
        <vt:i4>1</vt:i4>
      </vt:variant>
      <vt:variant>
        <vt:lpstr>Tiêu đề Bản chiếu</vt:lpstr>
      </vt:variant>
      <vt:variant>
        <vt:i4>30</vt:i4>
      </vt:variant>
    </vt:vector>
  </HeadingPairs>
  <TitlesOfParts>
    <vt:vector size="44" baseType="lpstr">
      <vt:lpstr>Nunito Light</vt:lpstr>
      <vt:lpstr>Arial</vt:lpstr>
      <vt:lpstr>Symbol</vt:lpstr>
      <vt:lpstr>Cambria Math</vt:lpstr>
      <vt:lpstr>Roboto Condensed Light</vt:lpstr>
      <vt:lpstr>Roboto Condensed</vt:lpstr>
      <vt:lpstr>Fira Sans Extra Condensed Medium</vt:lpstr>
      <vt:lpstr>Times New Roman</vt:lpstr>
      <vt:lpstr>Sitka Text Semibold</vt:lpstr>
      <vt:lpstr>Righteous</vt:lpstr>
      <vt:lpstr>Roboto Slab Medium</vt:lpstr>
      <vt:lpstr>Wingdings</vt:lpstr>
      <vt:lpstr>Squada One</vt:lpstr>
      <vt:lpstr>Tech Startup by Slidesgo</vt:lpstr>
      <vt:lpstr>Floating Point Arithmetic</vt:lpstr>
      <vt:lpstr>OUR TEAM</vt:lpstr>
      <vt:lpstr>TABLE OF CONTENTS</vt:lpstr>
      <vt:lpstr>INTRODUCTION</vt:lpstr>
      <vt:lpstr>INTRODUCTION</vt:lpstr>
      <vt:lpstr>Floating-point binary format (Intel)</vt:lpstr>
      <vt:lpstr>MULTIPLICATION</vt:lpstr>
      <vt:lpstr>Sa.Ma.2Ea x Sb.Mb.2Eb = (Sa ⊕ Sb) . (Ma x Mb). (2(Ea+Eb) – bias ) </vt:lpstr>
      <vt:lpstr>Sơ đồ mạch</vt:lpstr>
      <vt:lpstr>Multiplication</vt:lpstr>
      <vt:lpstr>Sign</vt:lpstr>
      <vt:lpstr>Exponent</vt:lpstr>
      <vt:lpstr>Mantissa </vt:lpstr>
      <vt:lpstr>Bảng trạng thái – thực thi  </vt:lpstr>
      <vt:lpstr>Normalizer</vt:lpstr>
      <vt:lpstr>DIVISION</vt:lpstr>
      <vt:lpstr>(S_(a ).M_a.2^(E_a ))/(S_(b ).M_b.2^(E_b ) ) = (Sa ⊕ Sb) . (M_a/M_b ). (2(Ea-Eb) + bias )  </vt:lpstr>
      <vt:lpstr>Sơ đồ mạch</vt:lpstr>
      <vt:lpstr>Divison</vt:lpstr>
      <vt:lpstr>Exponent</vt:lpstr>
      <vt:lpstr>Mantissa </vt:lpstr>
      <vt:lpstr>DEMO</vt:lpstr>
      <vt:lpstr>Evaluation</vt:lpstr>
      <vt:lpstr>Evaluation</vt:lpstr>
      <vt:lpstr>COMPETITIVE ADVANTAGE</vt:lpstr>
      <vt:lpstr>TRACTION</vt:lpstr>
      <vt:lpstr>MARKET SIZE</vt:lpstr>
      <vt:lpstr>TARGET</vt:lpstr>
      <vt:lpstr>THANKS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Floating Point Arithmetic</dc:title>
  <cp:lastModifiedBy>Vòng Chí Cường</cp:lastModifiedBy>
  <cp:revision>26</cp:revision>
  <dcterms:modified xsi:type="dcterms:W3CDTF">2023-07-12T03:42:53Z</dcterms:modified>
</cp:coreProperties>
</file>