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5321" r:id="rId6"/>
    <p:sldId id="5323" r:id="rId7"/>
    <p:sldId id="5324" r:id="rId8"/>
    <p:sldId id="5325" r:id="rId9"/>
    <p:sldId id="532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BE2F15-43E9-FDAE-AD31-B8A1512657B4}" name="Gabriel Oliveira" initials="GO" userId="S::gabriel.oliveira@housi.com.br::4776b44d-a6ac-4b96-8496-7b23f1a176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F93"/>
    <a:srgbClr val="ECECEC"/>
    <a:srgbClr val="FA3C6E"/>
    <a:srgbClr val="FFFFFF"/>
    <a:srgbClr val="B9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E62FC-2E4C-4B64-9E23-602227C86C6C}" v="27" dt="2025-05-21T18:49:2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100" d="100"/>
          <a:sy n="100" d="100"/>
        </p:scale>
        <p:origin x="26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6"/>
    </p:cViewPr>
  </p:sorterViewPr>
  <p:notesViewPr>
    <p:cSldViewPr snapToGrid="0" showGuides="1">
      <p:cViewPr varScale="1">
        <p:scale>
          <a:sx n="48" d="100"/>
          <a:sy n="48" d="100"/>
        </p:scale>
        <p:origin x="2684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elix" userId="c41c47d3-8c98-4c94-863f-7ade0f414338" providerId="ADAL" clId="{C42E62FC-2E4C-4B64-9E23-602227C86C6C}"/>
    <pc:docChg chg="undo custSel addSld delSld modSld sldOrd">
      <pc:chgData name="Felipe Felix" userId="c41c47d3-8c98-4c94-863f-7ade0f414338" providerId="ADAL" clId="{C42E62FC-2E4C-4B64-9E23-602227C86C6C}" dt="2025-05-21T18:49:31.799" v="509" actId="1076"/>
      <pc:docMkLst>
        <pc:docMk/>
      </pc:docMkLst>
      <pc:sldChg chg="addSp delSp modSp mod">
        <pc:chgData name="Felipe Felix" userId="c41c47d3-8c98-4c94-863f-7ade0f414338" providerId="ADAL" clId="{C42E62FC-2E4C-4B64-9E23-602227C86C6C}" dt="2025-05-21T02:59:01.007" v="107" actId="1076"/>
        <pc:sldMkLst>
          <pc:docMk/>
          <pc:sldMk cId="4212818870" sldId="256"/>
        </pc:sldMkLst>
        <pc:spChg chg="mod">
          <ac:chgData name="Felipe Felix" userId="c41c47d3-8c98-4c94-863f-7ade0f414338" providerId="ADAL" clId="{C42E62FC-2E4C-4B64-9E23-602227C86C6C}" dt="2025-05-21T02:53:01.146" v="97" actId="207"/>
          <ac:spMkLst>
            <pc:docMk/>
            <pc:sldMk cId="4212818870" sldId="256"/>
            <ac:spMk id="2" creationId="{937AD498-F7E4-69FC-9C31-61181A7FB453}"/>
          </ac:spMkLst>
        </pc:spChg>
        <pc:spChg chg="mod">
          <ac:chgData name="Felipe Felix" userId="c41c47d3-8c98-4c94-863f-7ade0f414338" providerId="ADAL" clId="{C42E62FC-2E4C-4B64-9E23-602227C86C6C}" dt="2025-05-21T02:53:04.738" v="98" actId="207"/>
          <ac:spMkLst>
            <pc:docMk/>
            <pc:sldMk cId="4212818870" sldId="256"/>
            <ac:spMk id="15" creationId="{1B12A4A9-CF14-81F9-2C93-7B9C6DA7408B}"/>
          </ac:spMkLst>
        </pc:spChg>
        <pc:picChg chg="add mod ord">
          <ac:chgData name="Felipe Felix" userId="c41c47d3-8c98-4c94-863f-7ade0f414338" providerId="ADAL" clId="{C42E62FC-2E4C-4B64-9E23-602227C86C6C}" dt="2025-05-21T02:59:01.007" v="107" actId="1076"/>
          <ac:picMkLst>
            <pc:docMk/>
            <pc:sldMk cId="4212818870" sldId="256"/>
            <ac:picMk id="5" creationId="{14BA6878-CB78-CB8E-31A2-D9F37DA2FD65}"/>
          </ac:picMkLst>
        </pc:picChg>
        <pc:picChg chg="del">
          <ac:chgData name="Felipe Felix" userId="c41c47d3-8c98-4c94-863f-7ade0f414338" providerId="ADAL" clId="{C42E62FC-2E4C-4B64-9E23-602227C86C6C}" dt="2025-05-21T02:58:51.024" v="105" actId="478"/>
          <ac:picMkLst>
            <pc:docMk/>
            <pc:sldMk cId="4212818870" sldId="256"/>
            <ac:picMk id="6" creationId="{E770F988-A0F1-6CBF-16FF-A9D132D56D00}"/>
          </ac:picMkLst>
        </pc:picChg>
        <pc:picChg chg="del">
          <ac:chgData name="Felipe Felix" userId="c41c47d3-8c98-4c94-863f-7ade0f414338" providerId="ADAL" clId="{C42E62FC-2E4C-4B64-9E23-602227C86C6C}" dt="2025-05-21T02:58:45" v="103" actId="478"/>
          <ac:picMkLst>
            <pc:docMk/>
            <pc:sldMk cId="4212818870" sldId="256"/>
            <ac:picMk id="9" creationId="{C6239A14-E08B-9B6A-C8A7-EAD02E7CAD87}"/>
          </ac:picMkLst>
        </pc:picChg>
        <pc:picChg chg="del">
          <ac:chgData name="Felipe Felix" userId="c41c47d3-8c98-4c94-863f-7ade0f414338" providerId="ADAL" clId="{C42E62FC-2E4C-4B64-9E23-602227C86C6C}" dt="2025-05-21T02:52:26.233" v="72" actId="478"/>
          <ac:picMkLst>
            <pc:docMk/>
            <pc:sldMk cId="4212818870" sldId="256"/>
            <ac:picMk id="14" creationId="{A369CB43-7CF3-FCEF-FBD8-B7CE6F211F55}"/>
          </ac:picMkLst>
        </pc:picChg>
        <pc:cxnChg chg="mod">
          <ac:chgData name="Felipe Felix" userId="c41c47d3-8c98-4c94-863f-7ade0f414338" providerId="ADAL" clId="{C42E62FC-2E4C-4B64-9E23-602227C86C6C}" dt="2025-05-21T02:53:13.642" v="99" actId="208"/>
          <ac:cxnSpMkLst>
            <pc:docMk/>
            <pc:sldMk cId="4212818870" sldId="256"/>
            <ac:cxnSpMk id="3" creationId="{18F2937B-CC46-F03A-3033-B2AF8B1EAD8B}"/>
          </ac:cxnSpMkLst>
        </pc:cxnChg>
      </pc:sldChg>
      <pc:sldChg chg="del">
        <pc:chgData name="Felipe Felix" userId="c41c47d3-8c98-4c94-863f-7ade0f414338" providerId="ADAL" clId="{C42E62FC-2E4C-4B64-9E23-602227C86C6C}" dt="2025-05-21T02:51:31.319" v="0" actId="47"/>
        <pc:sldMkLst>
          <pc:docMk/>
          <pc:sldMk cId="2622068466" sldId="257"/>
        </pc:sldMkLst>
      </pc:sldChg>
      <pc:sldChg chg="del">
        <pc:chgData name="Felipe Felix" userId="c41c47d3-8c98-4c94-863f-7ade0f414338" providerId="ADAL" clId="{C42E62FC-2E4C-4B64-9E23-602227C86C6C}" dt="2025-05-21T18:48:48.801" v="505" actId="47"/>
        <pc:sldMkLst>
          <pc:docMk/>
          <pc:sldMk cId="1858103527" sldId="265"/>
        </pc:sldMkLst>
      </pc:sldChg>
      <pc:sldChg chg="del">
        <pc:chgData name="Felipe Felix" userId="c41c47d3-8c98-4c94-863f-7ade0f414338" providerId="ADAL" clId="{C42E62FC-2E4C-4B64-9E23-602227C86C6C}" dt="2025-05-21T02:51:45.108" v="1" actId="47"/>
        <pc:sldMkLst>
          <pc:docMk/>
          <pc:sldMk cId="0" sldId="285"/>
        </pc:sldMkLst>
      </pc:sldChg>
      <pc:sldChg chg="del">
        <pc:chgData name="Felipe Felix" userId="c41c47d3-8c98-4c94-863f-7ade0f414338" providerId="ADAL" clId="{C42E62FC-2E4C-4B64-9E23-602227C86C6C}" dt="2025-05-21T18:48:13.051" v="485" actId="47"/>
        <pc:sldMkLst>
          <pc:docMk/>
          <pc:sldMk cId="0" sldId="288"/>
        </pc:sldMkLst>
      </pc:sldChg>
      <pc:sldChg chg="addSp delSp modSp del mod">
        <pc:chgData name="Felipe Felix" userId="c41c47d3-8c98-4c94-863f-7ade0f414338" providerId="ADAL" clId="{C42E62FC-2E4C-4B64-9E23-602227C86C6C}" dt="2025-05-21T18:34:47.066" v="344" actId="47"/>
        <pc:sldMkLst>
          <pc:docMk/>
          <pc:sldMk cId="156070979" sldId="5115"/>
        </pc:sldMkLst>
        <pc:spChg chg="mod">
          <ac:chgData name="Felipe Felix" userId="c41c47d3-8c98-4c94-863f-7ade0f414338" providerId="ADAL" clId="{C42E62FC-2E4C-4B64-9E23-602227C86C6C}" dt="2025-05-21T03:05:25.614" v="252" actId="20577"/>
          <ac:spMkLst>
            <pc:docMk/>
            <pc:sldMk cId="156070979" sldId="5115"/>
            <ac:spMk id="2" creationId="{93DAF243-8E95-D906-2FAC-9C942D4B3BC3}"/>
          </ac:spMkLst>
        </pc:spChg>
        <pc:spChg chg="mod">
          <ac:chgData name="Felipe Felix" userId="c41c47d3-8c98-4c94-863f-7ade0f414338" providerId="ADAL" clId="{C42E62FC-2E4C-4B64-9E23-602227C86C6C}" dt="2025-05-21T18:31:16.354" v="255" actId="207"/>
          <ac:spMkLst>
            <pc:docMk/>
            <pc:sldMk cId="156070979" sldId="5115"/>
            <ac:spMk id="7" creationId="{0335A37A-F34C-C4E4-839D-900BD8B88609}"/>
          </ac:spMkLst>
        </pc:spChg>
        <pc:picChg chg="del">
          <ac:chgData name="Felipe Felix" userId="c41c47d3-8c98-4c94-863f-7ade0f414338" providerId="ADAL" clId="{C42E62FC-2E4C-4B64-9E23-602227C86C6C}" dt="2025-05-21T18:31:06.404" v="254" actId="478"/>
          <ac:picMkLst>
            <pc:docMk/>
            <pc:sldMk cId="156070979" sldId="5115"/>
            <ac:picMk id="3" creationId="{FC97CFBF-4CDC-9361-F4CA-21A606307F6F}"/>
          </ac:picMkLst>
        </pc:picChg>
        <pc:picChg chg="add del">
          <ac:chgData name="Felipe Felix" userId="c41c47d3-8c98-4c94-863f-7ade0f414338" providerId="ADAL" clId="{C42E62FC-2E4C-4B64-9E23-602227C86C6C}" dt="2025-05-21T18:31:31.762" v="257" actId="478"/>
          <ac:picMkLst>
            <pc:docMk/>
            <pc:sldMk cId="156070979" sldId="5115"/>
            <ac:picMk id="4" creationId="{9612443C-6EB2-94A4-AFE4-0FD618956C7A}"/>
          </ac:picMkLst>
        </pc:picChg>
        <pc:cxnChg chg="mod">
          <ac:chgData name="Felipe Felix" userId="c41c47d3-8c98-4c94-863f-7ade0f414338" providerId="ADAL" clId="{C42E62FC-2E4C-4B64-9E23-602227C86C6C}" dt="2025-05-21T18:31:01.945" v="253" actId="208"/>
          <ac:cxnSpMkLst>
            <pc:docMk/>
            <pc:sldMk cId="156070979" sldId="5115"/>
            <ac:cxnSpMk id="5" creationId="{C53380CD-11D6-2B0D-72B2-7C0B1751D19C}"/>
          </ac:cxnSpMkLst>
        </pc:cxnChg>
      </pc:sldChg>
      <pc:sldChg chg="del">
        <pc:chgData name="Felipe Felix" userId="c41c47d3-8c98-4c94-863f-7ade0f414338" providerId="ADAL" clId="{C42E62FC-2E4C-4B64-9E23-602227C86C6C}" dt="2025-05-21T02:51:45.108" v="1" actId="47"/>
        <pc:sldMkLst>
          <pc:docMk/>
          <pc:sldMk cId="2467718599" sldId="5312"/>
        </pc:sldMkLst>
      </pc:sldChg>
      <pc:sldChg chg="del">
        <pc:chgData name="Felipe Felix" userId="c41c47d3-8c98-4c94-863f-7ade0f414338" providerId="ADAL" clId="{C42E62FC-2E4C-4B64-9E23-602227C86C6C}" dt="2025-05-21T02:51:45.108" v="1" actId="47"/>
        <pc:sldMkLst>
          <pc:docMk/>
          <pc:sldMk cId="1897337094" sldId="5313"/>
        </pc:sldMkLst>
      </pc:sldChg>
      <pc:sldChg chg="del">
        <pc:chgData name="Felipe Felix" userId="c41c47d3-8c98-4c94-863f-7ade0f414338" providerId="ADAL" clId="{C42E62FC-2E4C-4B64-9E23-602227C86C6C}" dt="2025-05-21T02:51:45.108" v="1" actId="47"/>
        <pc:sldMkLst>
          <pc:docMk/>
          <pc:sldMk cId="3374579424" sldId="5319"/>
        </pc:sldMkLst>
      </pc:sldChg>
      <pc:sldChg chg="addSp delSp modSp mod setBg delAnim">
        <pc:chgData name="Felipe Felix" userId="c41c47d3-8c98-4c94-863f-7ade0f414338" providerId="ADAL" clId="{C42E62FC-2E4C-4B64-9E23-602227C86C6C}" dt="2025-05-21T18:49:31.799" v="509" actId="1076"/>
        <pc:sldMkLst>
          <pc:docMk/>
          <pc:sldMk cId="850208088" sldId="5320"/>
        </pc:sldMkLst>
        <pc:spChg chg="mod">
          <ac:chgData name="Felipe Felix" userId="c41c47d3-8c98-4c94-863f-7ade0f414338" providerId="ADAL" clId="{C42E62FC-2E4C-4B64-9E23-602227C86C6C}" dt="2025-05-21T18:48:40.248" v="504" actId="20577"/>
          <ac:spMkLst>
            <pc:docMk/>
            <pc:sldMk cId="850208088" sldId="5320"/>
            <ac:spMk id="2" creationId="{87910D08-ABB1-89F5-7DAB-1BF741CF6445}"/>
          </ac:spMkLst>
        </pc:spChg>
        <pc:picChg chg="del">
          <ac:chgData name="Felipe Felix" userId="c41c47d3-8c98-4c94-863f-7ade0f414338" providerId="ADAL" clId="{C42E62FC-2E4C-4B64-9E23-602227C86C6C}" dt="2025-05-21T18:48:31.239" v="487" actId="478"/>
          <ac:picMkLst>
            <pc:docMk/>
            <pc:sldMk cId="850208088" sldId="5320"/>
            <ac:picMk id="3" creationId="{019A68AC-A985-363C-6595-4B2DB1CB0F01}"/>
          </ac:picMkLst>
        </pc:picChg>
        <pc:picChg chg="del">
          <ac:chgData name="Felipe Felix" userId="c41c47d3-8c98-4c94-863f-7ade0f414338" providerId="ADAL" clId="{C42E62FC-2E4C-4B64-9E23-602227C86C6C}" dt="2025-05-21T18:48:33.057" v="488" actId="478"/>
          <ac:picMkLst>
            <pc:docMk/>
            <pc:sldMk cId="850208088" sldId="5320"/>
            <ac:picMk id="4" creationId="{6A93D4FD-CC92-ED40-3F5D-59E311EF83C0}"/>
          </ac:picMkLst>
        </pc:picChg>
        <pc:picChg chg="add mod">
          <ac:chgData name="Felipe Felix" userId="c41c47d3-8c98-4c94-863f-7ade0f414338" providerId="ADAL" clId="{C42E62FC-2E4C-4B64-9E23-602227C86C6C}" dt="2025-05-21T18:49:31.799" v="509" actId="1076"/>
          <ac:picMkLst>
            <pc:docMk/>
            <pc:sldMk cId="850208088" sldId="5320"/>
            <ac:picMk id="6" creationId="{852CB8B7-A98D-6431-973B-5CCBD65AB9C0}"/>
          </ac:picMkLst>
        </pc:picChg>
      </pc:sldChg>
      <pc:sldChg chg="del">
        <pc:chgData name="Felipe Felix" userId="c41c47d3-8c98-4c94-863f-7ade0f414338" providerId="ADAL" clId="{C42E62FC-2E4C-4B64-9E23-602227C86C6C}" dt="2025-05-21T02:51:45.108" v="1" actId="47"/>
        <pc:sldMkLst>
          <pc:docMk/>
          <pc:sldMk cId="1309428331" sldId="5321"/>
        </pc:sldMkLst>
      </pc:sldChg>
      <pc:sldChg chg="addSp delSp modSp add mod ord">
        <pc:chgData name="Felipe Felix" userId="c41c47d3-8c98-4c94-863f-7ade0f414338" providerId="ADAL" clId="{C42E62FC-2E4C-4B64-9E23-602227C86C6C}" dt="2025-05-21T18:43:20.315" v="404" actId="207"/>
        <pc:sldMkLst>
          <pc:docMk/>
          <pc:sldMk cId="3890358511" sldId="5321"/>
        </pc:sldMkLst>
        <pc:spChg chg="mod">
          <ac:chgData name="Felipe Felix" userId="c41c47d3-8c98-4c94-863f-7ade0f414338" providerId="ADAL" clId="{C42E62FC-2E4C-4B64-9E23-602227C86C6C}" dt="2025-05-21T18:32:08.654" v="329" actId="207"/>
          <ac:spMkLst>
            <pc:docMk/>
            <pc:sldMk cId="3890358511" sldId="5321"/>
            <ac:spMk id="2" creationId="{43C0CCE3-00D3-7B82-894C-78037D2B7DB8}"/>
          </ac:spMkLst>
        </pc:spChg>
        <pc:spChg chg="mod">
          <ac:chgData name="Felipe Felix" userId="c41c47d3-8c98-4c94-863f-7ade0f414338" providerId="ADAL" clId="{C42E62FC-2E4C-4B64-9E23-602227C86C6C}" dt="2025-05-21T18:34:42.982" v="343" actId="1076"/>
          <ac:spMkLst>
            <pc:docMk/>
            <pc:sldMk cId="3890358511" sldId="5321"/>
            <ac:spMk id="7" creationId="{B41FF9CE-B3E3-C807-5A7B-6FBD3F234EF6}"/>
          </ac:spMkLst>
        </pc:spChg>
        <pc:spChg chg="mod">
          <ac:chgData name="Felipe Felix" userId="c41c47d3-8c98-4c94-863f-7ade0f414338" providerId="ADAL" clId="{C42E62FC-2E4C-4B64-9E23-602227C86C6C}" dt="2025-05-21T18:32:40.443" v="332" actId="12"/>
          <ac:spMkLst>
            <pc:docMk/>
            <pc:sldMk cId="3890358511" sldId="5321"/>
            <ac:spMk id="8" creationId="{37A33C8F-1F2E-7FD4-5FC5-D3D601A049D9}"/>
          </ac:spMkLst>
        </pc:spChg>
        <pc:spChg chg="mod">
          <ac:chgData name="Felipe Felix" userId="c41c47d3-8c98-4c94-863f-7ade0f414338" providerId="ADAL" clId="{C42E62FC-2E4C-4B64-9E23-602227C86C6C}" dt="2025-05-21T18:43:20.315" v="404" actId="207"/>
          <ac:spMkLst>
            <pc:docMk/>
            <pc:sldMk cId="3890358511" sldId="5321"/>
            <ac:spMk id="40" creationId="{EAC054E2-CA9D-6E82-2FBB-B67B33C54C1B}"/>
          </ac:spMkLst>
        </pc:spChg>
        <pc:graphicFrameChg chg="add mod">
          <ac:chgData name="Felipe Felix" userId="c41c47d3-8c98-4c94-863f-7ade0f414338" providerId="ADAL" clId="{C42E62FC-2E4C-4B64-9E23-602227C86C6C}" dt="2025-05-21T18:34:20.520" v="336"/>
          <ac:graphicFrameMkLst>
            <pc:docMk/>
            <pc:sldMk cId="3890358511" sldId="5321"/>
            <ac:graphicFrameMk id="3" creationId="{72FB323D-5934-C9F0-D5CB-FD6FD3A22957}"/>
          </ac:graphicFrameMkLst>
        </pc:graphicFrameChg>
        <pc:picChg chg="del">
          <ac:chgData name="Felipe Felix" userId="c41c47d3-8c98-4c94-863f-7ade0f414338" providerId="ADAL" clId="{C42E62FC-2E4C-4B64-9E23-602227C86C6C}" dt="2025-05-21T18:35:50.002" v="350" actId="478"/>
          <ac:picMkLst>
            <pc:docMk/>
            <pc:sldMk cId="3890358511" sldId="5321"/>
            <ac:picMk id="4" creationId="{AA1DD786-8A95-187D-6199-A8EC24DAEDA0}"/>
          </ac:picMkLst>
        </pc:picChg>
        <pc:picChg chg="add mod">
          <ac:chgData name="Felipe Felix" userId="c41c47d3-8c98-4c94-863f-7ade0f414338" providerId="ADAL" clId="{C42E62FC-2E4C-4B64-9E23-602227C86C6C}" dt="2025-05-21T18:34:32.886" v="339" actId="1076"/>
          <ac:picMkLst>
            <pc:docMk/>
            <pc:sldMk cId="3890358511" sldId="5321"/>
            <ac:picMk id="9" creationId="{2FD569F1-3971-C697-F455-6C2AD934DE46}"/>
          </ac:picMkLst>
        </pc:picChg>
        <pc:picChg chg="add mod">
          <ac:chgData name="Felipe Felix" userId="c41c47d3-8c98-4c94-863f-7ade0f414338" providerId="ADAL" clId="{C42E62FC-2E4C-4B64-9E23-602227C86C6C}" dt="2025-05-21T18:36:52.448" v="357" actId="1076"/>
          <ac:picMkLst>
            <pc:docMk/>
            <pc:sldMk cId="3890358511" sldId="5321"/>
            <ac:picMk id="11" creationId="{BD0A2618-DFD3-D693-19EB-F35017960FFE}"/>
          </ac:picMkLst>
        </pc:picChg>
        <pc:picChg chg="del">
          <ac:chgData name="Felipe Felix" userId="c41c47d3-8c98-4c94-863f-7ade0f414338" providerId="ADAL" clId="{C42E62FC-2E4C-4B64-9E23-602227C86C6C}" dt="2025-05-21T18:35:45.499" v="347" actId="478"/>
          <ac:picMkLst>
            <pc:docMk/>
            <pc:sldMk cId="3890358511" sldId="5321"/>
            <ac:picMk id="29" creationId="{DFC9F1E0-2538-B158-E218-C734583B397E}"/>
          </ac:picMkLst>
        </pc:picChg>
        <pc:picChg chg="del">
          <ac:chgData name="Felipe Felix" userId="c41c47d3-8c98-4c94-863f-7ade0f414338" providerId="ADAL" clId="{C42E62FC-2E4C-4B64-9E23-602227C86C6C}" dt="2025-05-21T18:35:42.989" v="346" actId="478"/>
          <ac:picMkLst>
            <pc:docMk/>
            <pc:sldMk cId="3890358511" sldId="5321"/>
            <ac:picMk id="31" creationId="{107ACACF-76E3-C4D8-38F7-3745F185A113}"/>
          </ac:picMkLst>
        </pc:picChg>
        <pc:picChg chg="del">
          <ac:chgData name="Felipe Felix" userId="c41c47d3-8c98-4c94-863f-7ade0f414338" providerId="ADAL" clId="{C42E62FC-2E4C-4B64-9E23-602227C86C6C}" dt="2025-05-21T18:35:48.460" v="349" actId="478"/>
          <ac:picMkLst>
            <pc:docMk/>
            <pc:sldMk cId="3890358511" sldId="5321"/>
            <ac:picMk id="33" creationId="{C90CEA35-1AF0-0E8F-3F02-462D4F265703}"/>
          </ac:picMkLst>
        </pc:picChg>
        <pc:picChg chg="del">
          <ac:chgData name="Felipe Felix" userId="c41c47d3-8c98-4c94-863f-7ade0f414338" providerId="ADAL" clId="{C42E62FC-2E4C-4B64-9E23-602227C86C6C}" dt="2025-05-21T18:35:42.989" v="346" actId="478"/>
          <ac:picMkLst>
            <pc:docMk/>
            <pc:sldMk cId="3890358511" sldId="5321"/>
            <ac:picMk id="35" creationId="{904E79F0-CCF8-B120-BDFF-C7363CE7B721}"/>
          </ac:picMkLst>
        </pc:picChg>
        <pc:picChg chg="del">
          <ac:chgData name="Felipe Felix" userId="c41c47d3-8c98-4c94-863f-7ade0f414338" providerId="ADAL" clId="{C42E62FC-2E4C-4B64-9E23-602227C86C6C}" dt="2025-05-21T18:35:46.885" v="348" actId="478"/>
          <ac:picMkLst>
            <pc:docMk/>
            <pc:sldMk cId="3890358511" sldId="5321"/>
            <ac:picMk id="37" creationId="{663902C5-B850-27E3-E2D9-23BA46EA73A3}"/>
          </ac:picMkLst>
        </pc:picChg>
        <pc:picChg chg="del">
          <ac:chgData name="Felipe Felix" userId="c41c47d3-8c98-4c94-863f-7ade0f414338" providerId="ADAL" clId="{C42E62FC-2E4C-4B64-9E23-602227C86C6C}" dt="2025-05-21T18:35:42.989" v="346" actId="478"/>
          <ac:picMkLst>
            <pc:docMk/>
            <pc:sldMk cId="3890358511" sldId="5321"/>
            <ac:picMk id="39" creationId="{51CC01B7-9C6F-1C9B-45B1-FEE261AA734C}"/>
          </ac:picMkLst>
        </pc:picChg>
      </pc:sldChg>
      <pc:sldChg chg="del">
        <pc:chgData name="Felipe Felix" userId="c41c47d3-8c98-4c94-863f-7ade0f414338" providerId="ADAL" clId="{C42E62FC-2E4C-4B64-9E23-602227C86C6C}" dt="2025-05-21T02:51:31.319" v="0" actId="47"/>
        <pc:sldMkLst>
          <pc:docMk/>
          <pc:sldMk cId="372455478" sldId="5322"/>
        </pc:sldMkLst>
      </pc:sldChg>
      <pc:sldChg chg="add del">
        <pc:chgData name="Felipe Felix" userId="c41c47d3-8c98-4c94-863f-7ade0f414338" providerId="ADAL" clId="{C42E62FC-2E4C-4B64-9E23-602227C86C6C}" dt="2025-05-21T18:48:10.003" v="484" actId="47"/>
        <pc:sldMkLst>
          <pc:docMk/>
          <pc:sldMk cId="2626155627" sldId="5322"/>
        </pc:sldMkLst>
      </pc:sldChg>
      <pc:sldChg chg="addSp delSp modSp add mod">
        <pc:chgData name="Felipe Felix" userId="c41c47d3-8c98-4c94-863f-7ade0f414338" providerId="ADAL" clId="{C42E62FC-2E4C-4B64-9E23-602227C86C6C}" dt="2025-05-21T18:43:12.933" v="403" actId="207"/>
        <pc:sldMkLst>
          <pc:docMk/>
          <pc:sldMk cId="2521219412" sldId="5323"/>
        </pc:sldMkLst>
        <pc:spChg chg="mod">
          <ac:chgData name="Felipe Felix" userId="c41c47d3-8c98-4c94-863f-7ade0f414338" providerId="ADAL" clId="{C42E62FC-2E4C-4B64-9E23-602227C86C6C}" dt="2025-05-21T18:39:41.571" v="386" actId="20577"/>
          <ac:spMkLst>
            <pc:docMk/>
            <pc:sldMk cId="2521219412" sldId="5323"/>
            <ac:spMk id="2" creationId="{1BDB7E2A-F9DD-A0C7-97E1-F4F886524080}"/>
          </ac:spMkLst>
        </pc:spChg>
        <pc:spChg chg="mod">
          <ac:chgData name="Felipe Felix" userId="c41c47d3-8c98-4c94-863f-7ade0f414338" providerId="ADAL" clId="{C42E62FC-2E4C-4B64-9E23-602227C86C6C}" dt="2025-05-21T18:40:27.247" v="402" actId="20577"/>
          <ac:spMkLst>
            <pc:docMk/>
            <pc:sldMk cId="2521219412" sldId="5323"/>
            <ac:spMk id="8" creationId="{6B1B070D-B133-0601-47D3-FE4F7AE323C4}"/>
          </ac:spMkLst>
        </pc:spChg>
        <pc:spChg chg="mod">
          <ac:chgData name="Felipe Felix" userId="c41c47d3-8c98-4c94-863f-7ade0f414338" providerId="ADAL" clId="{C42E62FC-2E4C-4B64-9E23-602227C86C6C}" dt="2025-05-21T18:43:12.933" v="403" actId="207"/>
          <ac:spMkLst>
            <pc:docMk/>
            <pc:sldMk cId="2521219412" sldId="5323"/>
            <ac:spMk id="40" creationId="{85E0C6B0-5ECE-8890-3B44-E7CC17067051}"/>
          </ac:spMkLst>
        </pc:spChg>
        <pc:picChg chg="add mod">
          <ac:chgData name="Felipe Felix" userId="c41c47d3-8c98-4c94-863f-7ade0f414338" providerId="ADAL" clId="{C42E62FC-2E4C-4B64-9E23-602227C86C6C}" dt="2025-05-21T18:39:28.344" v="365" actId="1076"/>
          <ac:picMkLst>
            <pc:docMk/>
            <pc:sldMk cId="2521219412" sldId="5323"/>
            <ac:picMk id="4" creationId="{0DB0C7BC-FE84-0AC2-A76C-71CCB3AACFC7}"/>
          </ac:picMkLst>
        </pc:picChg>
        <pc:picChg chg="del mod">
          <ac:chgData name="Felipe Felix" userId="c41c47d3-8c98-4c94-863f-7ade0f414338" providerId="ADAL" clId="{C42E62FC-2E4C-4B64-9E23-602227C86C6C}" dt="2025-05-21T18:39:14.748" v="362" actId="478"/>
          <ac:picMkLst>
            <pc:docMk/>
            <pc:sldMk cId="2521219412" sldId="5323"/>
            <ac:picMk id="11" creationId="{DA2861C7-B5F1-8631-4F47-65DEB4FF2CB3}"/>
          </ac:picMkLst>
        </pc:picChg>
      </pc:sldChg>
      <pc:sldChg chg="addSp delSp modSp add mod">
        <pc:chgData name="Felipe Felix" userId="c41c47d3-8c98-4c94-863f-7ade0f414338" providerId="ADAL" clId="{C42E62FC-2E4C-4B64-9E23-602227C86C6C}" dt="2025-05-21T18:46:46.398" v="453" actId="1076"/>
        <pc:sldMkLst>
          <pc:docMk/>
          <pc:sldMk cId="1832951738" sldId="5324"/>
        </pc:sldMkLst>
        <pc:spChg chg="mod">
          <ac:chgData name="Felipe Felix" userId="c41c47d3-8c98-4c94-863f-7ade0f414338" providerId="ADAL" clId="{C42E62FC-2E4C-4B64-9E23-602227C86C6C}" dt="2025-05-21T18:43:58.705" v="439" actId="20577"/>
          <ac:spMkLst>
            <pc:docMk/>
            <pc:sldMk cId="1832951738" sldId="5324"/>
            <ac:spMk id="2" creationId="{672F9AB1-4678-1ED9-3E57-F195D649B3B3}"/>
          </ac:spMkLst>
        </pc:spChg>
        <pc:spChg chg="mod">
          <ac:chgData name="Felipe Felix" userId="c41c47d3-8c98-4c94-863f-7ade0f414338" providerId="ADAL" clId="{C42E62FC-2E4C-4B64-9E23-602227C86C6C}" dt="2025-05-21T18:44:25.198" v="445" actId="14100"/>
          <ac:spMkLst>
            <pc:docMk/>
            <pc:sldMk cId="1832951738" sldId="5324"/>
            <ac:spMk id="8" creationId="{1D853CC1-BA91-D907-1AAB-1757237356C5}"/>
          </ac:spMkLst>
        </pc:spChg>
        <pc:picChg chg="del">
          <ac:chgData name="Felipe Felix" userId="c41c47d3-8c98-4c94-863f-7ade0f414338" providerId="ADAL" clId="{C42E62FC-2E4C-4B64-9E23-602227C86C6C}" dt="2025-05-21T18:46:36.624" v="450" actId="478"/>
          <ac:picMkLst>
            <pc:docMk/>
            <pc:sldMk cId="1832951738" sldId="5324"/>
            <ac:picMk id="4" creationId="{ED4AA3ED-C753-20FF-8D65-67EE62C99C0B}"/>
          </ac:picMkLst>
        </pc:picChg>
        <pc:picChg chg="add mod">
          <ac:chgData name="Felipe Felix" userId="c41c47d3-8c98-4c94-863f-7ade0f414338" providerId="ADAL" clId="{C42E62FC-2E4C-4B64-9E23-602227C86C6C}" dt="2025-05-21T18:46:46.398" v="453" actId="1076"/>
          <ac:picMkLst>
            <pc:docMk/>
            <pc:sldMk cId="1832951738" sldId="5324"/>
            <ac:picMk id="6" creationId="{ADB386D5-F4EC-B700-2C35-E54F4C4AABA5}"/>
          </ac:picMkLst>
        </pc:picChg>
      </pc:sldChg>
      <pc:sldChg chg="modSp add mod">
        <pc:chgData name="Felipe Felix" userId="c41c47d3-8c98-4c94-863f-7ade0f414338" providerId="ADAL" clId="{C42E62FC-2E4C-4B64-9E23-602227C86C6C}" dt="2025-05-21T18:47:35.656" v="483" actId="5793"/>
        <pc:sldMkLst>
          <pc:docMk/>
          <pc:sldMk cId="1908373649" sldId="5325"/>
        </pc:sldMkLst>
        <pc:spChg chg="mod">
          <ac:chgData name="Felipe Felix" userId="c41c47d3-8c98-4c94-863f-7ade0f414338" providerId="ADAL" clId="{C42E62FC-2E4C-4B64-9E23-602227C86C6C}" dt="2025-05-21T18:47:05.929" v="472" actId="20577"/>
          <ac:spMkLst>
            <pc:docMk/>
            <pc:sldMk cId="1908373649" sldId="5325"/>
            <ac:spMk id="2" creationId="{462A41BD-E196-3992-2FE9-C03FAE750A76}"/>
          </ac:spMkLst>
        </pc:spChg>
        <pc:spChg chg="mod">
          <ac:chgData name="Felipe Felix" userId="c41c47d3-8c98-4c94-863f-7ade0f414338" providerId="ADAL" clId="{C42E62FC-2E4C-4B64-9E23-602227C86C6C}" dt="2025-05-21T18:47:35.656" v="483" actId="5793"/>
          <ac:spMkLst>
            <pc:docMk/>
            <pc:sldMk cId="1908373649" sldId="5325"/>
            <ac:spMk id="8" creationId="{EA435907-0B88-0F1F-58E7-EAB1F0E68F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334CA-B730-4751-8C08-AAFCAEBEAB8F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DCB4D-7A11-40E5-A301-F2C88D8D0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2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404D-E83D-10D3-CA4B-A335D06B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DD27A4-4872-C00F-6BA6-1B4E78A9F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E85C2F-FD33-4B98-A8F7-869C7B66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Nas bolinhas onde estão as marcas parceiras, vamos colocar “Marketing”, “Projeto”, “Treinamentos”, “Housi </a:t>
            </a:r>
            <a:r>
              <a:rPr lang="pt-BR" dirty="0" err="1"/>
              <a:t>Place</a:t>
            </a:r>
            <a:r>
              <a:rPr lang="pt-BR" dirty="0"/>
              <a:t>”, “Housi DECOR”, “</a:t>
            </a:r>
            <a:r>
              <a:rPr lang="pt-BR" dirty="0" err="1"/>
              <a:t>Appspace</a:t>
            </a:r>
            <a:r>
              <a:rPr lang="pt-BR" dirty="0"/>
              <a:t>” </a:t>
            </a:r>
            <a:endParaRPr lang="pt-BR" b="1" dirty="0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927F0A-3627-39C3-AA35-88EA7D700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E355A-6C90-492A-99FF-16B89E26A07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89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31F2B-1E40-8BEC-919E-253CBB51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B8B15D-2932-CC8A-B528-2B908C6B0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B8E215-1DCC-FEA4-2013-EB47A6CCB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Nas bolinhas onde estão as marcas parceiras, vamos colocar “Marketing”, “Projeto”, “Treinamentos”, “Housi </a:t>
            </a:r>
            <a:r>
              <a:rPr lang="pt-BR" dirty="0" err="1"/>
              <a:t>Place</a:t>
            </a:r>
            <a:r>
              <a:rPr lang="pt-BR" dirty="0"/>
              <a:t>”, “Housi DECOR”, “</a:t>
            </a:r>
            <a:r>
              <a:rPr lang="pt-BR" dirty="0" err="1"/>
              <a:t>Appspace</a:t>
            </a:r>
            <a:r>
              <a:rPr lang="pt-BR" dirty="0"/>
              <a:t>” </a:t>
            </a:r>
            <a:endParaRPr lang="pt-BR" b="1" dirty="0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159EB-77E6-EA97-8C31-0192BAC16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E355A-6C90-492A-99FF-16B89E26A07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77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0C5BA-3EA0-E6CC-0D62-F994CDA4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7B44BA-8D36-7C27-D5CF-532921249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DA701B-EC7C-22AC-DA5E-06F7944A9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Nas bolinhas onde estão as marcas parceiras, vamos colocar “Marketing”, “Projeto”, “Treinamentos”, “Housi </a:t>
            </a:r>
            <a:r>
              <a:rPr lang="pt-BR" dirty="0" err="1"/>
              <a:t>Place</a:t>
            </a:r>
            <a:r>
              <a:rPr lang="pt-BR" dirty="0"/>
              <a:t>”, “Housi DECOR”, “</a:t>
            </a:r>
            <a:r>
              <a:rPr lang="pt-BR" dirty="0" err="1"/>
              <a:t>Appspace</a:t>
            </a:r>
            <a:r>
              <a:rPr lang="pt-BR" dirty="0"/>
              <a:t>” </a:t>
            </a:r>
            <a:endParaRPr lang="pt-BR" b="1" dirty="0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B2EB8C-3806-5FDC-3776-0FDA10752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E355A-6C90-492A-99FF-16B89E26A07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75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607A-7101-4317-40D1-A6C394B9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E44DAB-9AF2-D0BE-D3FE-E07C82F7B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6DD8E4-533E-5580-B7DA-68727EF4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Nas bolinhas onde estão as marcas parceiras, vamos colocar “Marketing”, “Projeto”, “Treinamentos”, “Housi </a:t>
            </a:r>
            <a:r>
              <a:rPr lang="pt-BR" dirty="0" err="1"/>
              <a:t>Place</a:t>
            </a:r>
            <a:r>
              <a:rPr lang="pt-BR" dirty="0"/>
              <a:t>”, “Housi DECOR”, “</a:t>
            </a:r>
            <a:r>
              <a:rPr lang="pt-BR" dirty="0" err="1"/>
              <a:t>Appspace</a:t>
            </a:r>
            <a:r>
              <a:rPr lang="pt-BR" dirty="0"/>
              <a:t>” </a:t>
            </a:r>
            <a:endParaRPr lang="pt-BR" b="1" dirty="0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8B3483-6D15-DBA0-9F7C-516A48092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E355A-6C90-492A-99FF-16B89E26A074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5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76F1-1652-A385-7263-3BF730C6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54198E-1A5B-8D41-04D8-AD577CD9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F9F26-018A-F871-7F22-AAB90663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3EFB8-0D1D-D227-5988-7C38B361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D02D4-3545-3164-460D-AC8E9BC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68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AF244-2F39-78AC-B64B-11B65C49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22B04-A847-B52C-D5A3-A3D8C513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216E5-23A2-E375-0BEE-C42E06AA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B1DC2-4C58-48AE-EFCA-19AC02FF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39B2B-C7B7-D029-3B87-71DE2B71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8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4ED73-4D7F-2FF5-75E2-7592C17ED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2110FC-8832-28EB-C1C7-A48BAFF2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9F98F-D1BE-5375-5BD7-6DD8DB5A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C3C6B-DA09-C5DD-337E-B528DD1C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9A1BA-B29C-885C-BDCF-2DDD56D8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7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233363" y="2040360"/>
            <a:ext cx="2389108" cy="44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44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09600" y="1577342"/>
            <a:ext cx="10972800" cy="38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33" lvl="0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554465" lvl="1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698" lvl="2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8928" lvl="3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161" lvl="4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393" lvl="5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0626" lvl="6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7858" lvl="7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090" lvl="8" indent="-13861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8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160" cy="18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0AE26-9EE9-547F-A543-FCDA93C8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75195-A1C3-C750-15C5-00D632A1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93E98-49AA-ACBF-47EF-E9905E9D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483BF-25F4-2969-DB53-F6B3122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95E41-3D29-66F8-1C1B-64CC4D54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C8B4-3B93-155E-E83B-B65296B8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D10A2-235A-76C4-084E-6558B386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B26B7-35A7-1CEC-7791-3F74869A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44CCFF-4460-4D8E-7572-BA356AA3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5AC99-1447-D89F-FB36-5764B52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3CD8-0588-9824-2F77-3EF66327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FB19C-7BE0-0C13-4A1F-88CDC0EF7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CC8DE-BEAB-ECB7-81FE-D8E4F945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05C578-F1ED-232F-B947-18934F66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E057BC-E0C2-9168-AEA9-1C2218D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F9A791-0826-B88C-A6A3-FA25E442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6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9CF7-BC9A-068A-C612-D327BA57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74B816-E1EC-92A5-77AF-149914776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1E94FE-DA88-8BE7-5FF5-6C23337C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439447-040E-7CAA-03B0-B56ADDA5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14C47-3CE4-8F3A-FA9B-5B9F8608F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F3E123-C78C-2BE6-07EE-AE77BD6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F9A68C-7ED8-21E1-AB67-AD83FC3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2EFF69-332D-1118-5970-D95D1F02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73E5-E307-BBAE-EA83-53D0B182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326116-26A2-0ECB-8C3D-6C83E47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19E0DB-3B88-11B2-F05A-49B3DE15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38E125-212F-8921-2069-AC0F3389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6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F61277-2EBE-3C92-E220-D9E15145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3E6CC-B57C-DCBA-5C69-70D0B2F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1813B-B146-7BB5-B7A5-93B5465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FF339-33CE-3ACE-EA64-0AF6EC1B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30CFB-3052-CBB7-5AB4-65901ACC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E51414-4578-B63C-74D1-1398799B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D3C5B2-6639-8CA1-5BDC-3042126E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3B363E-41E6-63C4-E2BE-32718FC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83AE49-D592-F2FC-CEEA-46892F75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7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5ADB-8292-A1F5-9829-FA60023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578D24-27B4-34DD-6E44-4B9C45843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A94BBD-A252-009D-69E9-25C494A8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ED45F0-BE99-BAAC-D504-0EEB4C4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28026D-7880-0920-CE01-C2FB8025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023862-070A-82AA-BBA9-440BF8B5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6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1CEF74-0ECD-1F0E-1B22-8AF27C4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4C56E-8A29-AF75-D20B-FB439435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A91E01-62A6-ACCD-D799-5D0F982C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0613-451F-43D3-BBBA-9AF99EFBDDE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63D55-AD66-3D0C-5AED-86B423F3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0BA4D-44A3-3036-22DB-20BDF51C6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AB94-7060-4ACE-92C2-F9FA392DC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1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Ícone&#10;&#10;O conteúdo gerado por IA pode estar incorreto.">
            <a:extLst>
              <a:ext uri="{FF2B5EF4-FFF2-40B4-BE49-F238E27FC236}">
                <a16:creationId xmlns:a16="http://schemas.microsoft.com/office/drawing/2014/main" id="{14BA6878-CB78-CB8E-31A2-D9F37DA2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8803"/>
            <a:ext cx="685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7AD498-F7E4-69FC-9C31-61181A7F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2766809"/>
            <a:ext cx="4477787" cy="1601988"/>
          </a:xfrm>
        </p:spPr>
        <p:txBody>
          <a:bodyPr>
            <a:noAutofit/>
          </a:bodyPr>
          <a:lstStyle/>
          <a:p>
            <a:pPr marL="158750" indent="0" algn="l">
              <a:buNone/>
            </a:pP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Circular Air Pro Black" panose="02000A00000000000000" pitchFamily="50" charset="0"/>
              </a:rPr>
              <a:t>PIM – Projeto Integrado Multidisciplinar</a:t>
            </a:r>
            <a:br>
              <a:rPr lang="pt-BR" sz="16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16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B12A4A9-CF14-81F9-2C93-7B9C6DA7408B}"/>
              </a:ext>
            </a:extLst>
          </p:cNvPr>
          <p:cNvSpPr txBox="1">
            <a:spLocks/>
          </p:cNvSpPr>
          <p:nvPr/>
        </p:nvSpPr>
        <p:spPr>
          <a:xfrm>
            <a:off x="638175" y="5267636"/>
            <a:ext cx="2457450" cy="1230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750" algn="l"/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Yapari SemBd" pitchFamily="2" charset="0"/>
              </a:rPr>
              <a:t>2025</a:t>
            </a:r>
            <a:br>
              <a:rPr lang="pt-BR" sz="16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16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8F2937B-CC46-F03A-3033-B2AF8B1EAD8B}"/>
              </a:ext>
            </a:extLst>
          </p:cNvPr>
          <p:cNvCxnSpPr>
            <a:cxnSpLocks/>
          </p:cNvCxnSpPr>
          <p:nvPr/>
        </p:nvCxnSpPr>
        <p:spPr>
          <a:xfrm>
            <a:off x="2585799" y="5781751"/>
            <a:ext cx="12264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A6D6-727A-772C-0050-355E3B8B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EAC054E2-CA9D-6E82-2FBB-B67B33C54C1B}"/>
              </a:ext>
            </a:extLst>
          </p:cNvPr>
          <p:cNvSpPr/>
          <p:nvPr/>
        </p:nvSpPr>
        <p:spPr>
          <a:xfrm>
            <a:off x="10170962" y="1807920"/>
            <a:ext cx="1348352" cy="4130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" name="Google Shape;263;p10">
            <a:extLst>
              <a:ext uri="{FF2B5EF4-FFF2-40B4-BE49-F238E27FC236}">
                <a16:creationId xmlns:a16="http://schemas.microsoft.com/office/drawing/2014/main" id="{43C0CCE3-00D3-7B82-894C-78037D2B7DB8}"/>
              </a:ext>
            </a:extLst>
          </p:cNvPr>
          <p:cNvSpPr txBox="1"/>
          <p:nvPr/>
        </p:nvSpPr>
        <p:spPr>
          <a:xfrm>
            <a:off x="683196" y="1660250"/>
            <a:ext cx="6538736" cy="7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9702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Circular Air Pro Black" panose="02000A00000000000000" pitchFamily="50" charset="0"/>
              </a:rPr>
              <a:t>Objetivo do Projeto</a:t>
            </a:r>
            <a:endParaRPr lang="pt-BR" sz="2800" dirty="0">
              <a:solidFill>
                <a:schemeClr val="bg2">
                  <a:lumMod val="25000"/>
                </a:schemeClr>
              </a:solidFill>
              <a:latin typeface="Circular Air Pro Black" panose="02000A00000000000000" pitchFamily="50" charset="0"/>
              <a:sym typeface="Arial"/>
            </a:endParaRPr>
          </a:p>
          <a:p>
            <a:pPr marL="12700" marR="970280" lvl="0" indent="0" algn="l" rtl="0">
              <a:lnSpc>
                <a:spcPct val="1249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201C4A"/>
              </a:solidFill>
              <a:latin typeface="Circular Air Pro Book" panose="02000503000000020003" pitchFamily="50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87662A0-E9BD-86C1-1E13-BE9940B18826}"/>
              </a:ext>
            </a:extLst>
          </p:cNvPr>
          <p:cNvCxnSpPr>
            <a:cxnSpLocks/>
          </p:cNvCxnSpPr>
          <p:nvPr/>
        </p:nvCxnSpPr>
        <p:spPr>
          <a:xfrm>
            <a:off x="1827733" y="557413"/>
            <a:ext cx="883902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B41FF9CE-B3E3-C807-5A7B-6FBD3F234EF6}"/>
              </a:ext>
            </a:extLst>
          </p:cNvPr>
          <p:cNvSpPr txBox="1">
            <a:spLocks/>
          </p:cNvSpPr>
          <p:nvPr/>
        </p:nvSpPr>
        <p:spPr>
          <a:xfrm>
            <a:off x="10879598" y="786528"/>
            <a:ext cx="749610" cy="528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750" algn="l"/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Yapari SemBd" pitchFamily="2" charset="0"/>
              </a:rPr>
              <a:t>2023</a:t>
            </a: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263;p10">
            <a:extLst>
              <a:ext uri="{FF2B5EF4-FFF2-40B4-BE49-F238E27FC236}">
                <a16:creationId xmlns:a16="http://schemas.microsoft.com/office/drawing/2014/main" id="{37A33C8F-1F2E-7FD4-5FC5-D3D601A049D9}"/>
              </a:ext>
            </a:extLst>
          </p:cNvPr>
          <p:cNvSpPr txBox="1"/>
          <p:nvPr/>
        </p:nvSpPr>
        <p:spPr>
          <a:xfrm>
            <a:off x="683196" y="2666113"/>
            <a:ext cx="5639859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Criar uma plataforma segura e acessível para inclusão digital.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Ensinar lógica computacional, Python e segurança digital de forma interativa.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Proteger dados dos usuários conforme a LGPD.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FD569F1-3971-C697-F455-6C2AD934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79" y="-312278"/>
            <a:ext cx="1603588" cy="1603588"/>
          </a:xfrm>
          <a:prstGeom prst="rect">
            <a:avLst/>
          </a:prstGeom>
        </p:spPr>
      </p:pic>
      <p:pic>
        <p:nvPicPr>
          <p:cNvPr id="11" name="Imagem 10" descr="Monitor de computador&#10;&#10;O conteúdo gerado por IA pode estar incorreto.">
            <a:extLst>
              <a:ext uri="{FF2B5EF4-FFF2-40B4-BE49-F238E27FC236}">
                <a16:creationId xmlns:a16="http://schemas.microsoft.com/office/drawing/2014/main" id="{BD0A2618-DFD3-D693-19EB-F35017960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3992674"/>
            <a:ext cx="3068261" cy="23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1359-15E1-98D9-D1DA-3000D63A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5E0C6B0-5ECE-8890-3B44-E7CC17067051}"/>
              </a:ext>
            </a:extLst>
          </p:cNvPr>
          <p:cNvSpPr/>
          <p:nvPr/>
        </p:nvSpPr>
        <p:spPr>
          <a:xfrm>
            <a:off x="10170962" y="1807920"/>
            <a:ext cx="1348352" cy="4130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" name="Google Shape;263;p10">
            <a:extLst>
              <a:ext uri="{FF2B5EF4-FFF2-40B4-BE49-F238E27FC236}">
                <a16:creationId xmlns:a16="http://schemas.microsoft.com/office/drawing/2014/main" id="{1BDB7E2A-F9DD-A0C7-97E1-F4F886524080}"/>
              </a:ext>
            </a:extLst>
          </p:cNvPr>
          <p:cNvSpPr txBox="1"/>
          <p:nvPr/>
        </p:nvSpPr>
        <p:spPr>
          <a:xfrm>
            <a:off x="683196" y="1660250"/>
            <a:ext cx="6538736" cy="7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9702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Circular Air Pro Black" panose="02000A00000000000000" pitchFamily="50" charset="0"/>
              </a:rPr>
              <a:t>Funcionalidades do Sistema</a:t>
            </a:r>
            <a:endParaRPr lang="pt-BR" sz="2800" dirty="0">
              <a:solidFill>
                <a:schemeClr val="bg2">
                  <a:lumMod val="25000"/>
                </a:schemeClr>
              </a:solidFill>
              <a:latin typeface="Circular Air Pro Black" panose="02000A00000000000000" pitchFamily="50" charset="0"/>
              <a:sym typeface="Arial"/>
            </a:endParaRPr>
          </a:p>
          <a:p>
            <a:pPr marL="12700" marR="970280" lvl="0" indent="0" algn="l" rtl="0">
              <a:lnSpc>
                <a:spcPct val="1249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201C4A"/>
              </a:solidFill>
              <a:latin typeface="Circular Air Pro Book" panose="02000503000000020003" pitchFamily="50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F15F99-63CC-36D3-C2B0-0F53BF2D9DCA}"/>
              </a:ext>
            </a:extLst>
          </p:cNvPr>
          <p:cNvCxnSpPr>
            <a:cxnSpLocks/>
          </p:cNvCxnSpPr>
          <p:nvPr/>
        </p:nvCxnSpPr>
        <p:spPr>
          <a:xfrm>
            <a:off x="1827733" y="557413"/>
            <a:ext cx="883902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564DA5A7-39A0-9B42-B9E3-1B93F40171CA}"/>
              </a:ext>
            </a:extLst>
          </p:cNvPr>
          <p:cNvSpPr txBox="1">
            <a:spLocks/>
          </p:cNvSpPr>
          <p:nvPr/>
        </p:nvSpPr>
        <p:spPr>
          <a:xfrm>
            <a:off x="10879598" y="786528"/>
            <a:ext cx="749610" cy="528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750" algn="l"/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Yapari SemBd" pitchFamily="2" charset="0"/>
              </a:rPr>
              <a:t>2023</a:t>
            </a: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263;p10">
            <a:extLst>
              <a:ext uri="{FF2B5EF4-FFF2-40B4-BE49-F238E27FC236}">
                <a16:creationId xmlns:a16="http://schemas.microsoft.com/office/drawing/2014/main" id="{6B1B070D-B133-0601-47D3-FE4F7AE323C4}"/>
              </a:ext>
            </a:extLst>
          </p:cNvPr>
          <p:cNvSpPr txBox="1"/>
          <p:nvPr/>
        </p:nvSpPr>
        <p:spPr>
          <a:xfrm>
            <a:off x="683196" y="2666113"/>
            <a:ext cx="5639859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Cadastro, login e exclusão de usuários com controle de acesso (admin/aluno).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Dados criptografados e anonimizados (</a:t>
            </a:r>
            <a:r>
              <a:rPr lang="pt-BR" sz="1600" dirty="0" err="1"/>
              <a:t>Fernet</a:t>
            </a:r>
            <a:r>
              <a:rPr lang="pt-BR" sz="1600" dirty="0"/>
              <a:t> e SHA-256)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Backup de segurança em JSON.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 err="1"/>
              <a:t>Quizzes</a:t>
            </a:r>
            <a:r>
              <a:rPr lang="pt-BR" sz="1600" dirty="0"/>
              <a:t> por curso com registro de desempenho.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Estatísticas e gráficos: idade, acessos, tempo de uso, desempenho.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7412FF4-0C07-F1C0-EC7B-6A9FF1F2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79" y="-312278"/>
            <a:ext cx="1603588" cy="1603588"/>
          </a:xfrm>
          <a:prstGeom prst="rect">
            <a:avLst/>
          </a:prstGeom>
        </p:spPr>
      </p:pic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DB0C7BC-FE84-0AC2-A76C-71CCB3AAC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62" y="366382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2499B-8656-AF02-D838-E0CCCBE2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77412289-462F-9300-0FF3-056A17D01A88}"/>
              </a:ext>
            </a:extLst>
          </p:cNvPr>
          <p:cNvSpPr/>
          <p:nvPr/>
        </p:nvSpPr>
        <p:spPr>
          <a:xfrm>
            <a:off x="10170962" y="1807920"/>
            <a:ext cx="1348352" cy="4130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" name="Google Shape;263;p10">
            <a:extLst>
              <a:ext uri="{FF2B5EF4-FFF2-40B4-BE49-F238E27FC236}">
                <a16:creationId xmlns:a16="http://schemas.microsoft.com/office/drawing/2014/main" id="{672F9AB1-4678-1ED9-3E57-F195D649B3B3}"/>
              </a:ext>
            </a:extLst>
          </p:cNvPr>
          <p:cNvSpPr txBox="1"/>
          <p:nvPr/>
        </p:nvSpPr>
        <p:spPr>
          <a:xfrm>
            <a:off x="683196" y="1660250"/>
            <a:ext cx="6538736" cy="7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9702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Circular Air Pro Black" panose="02000A00000000000000" pitchFamily="50" charset="0"/>
              </a:rPr>
              <a:t>Segurança e LGPD</a:t>
            </a:r>
            <a:endParaRPr lang="pt-BR" sz="2800" dirty="0">
              <a:solidFill>
                <a:schemeClr val="bg2">
                  <a:lumMod val="25000"/>
                </a:schemeClr>
              </a:solidFill>
              <a:latin typeface="Circular Air Pro Black" panose="02000A00000000000000" pitchFamily="50" charset="0"/>
              <a:sym typeface="Arial"/>
            </a:endParaRPr>
          </a:p>
          <a:p>
            <a:pPr marL="12700" marR="970280" lvl="0" indent="0" algn="l" rtl="0">
              <a:lnSpc>
                <a:spcPct val="1249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201C4A"/>
              </a:solidFill>
              <a:latin typeface="Circular Air Pro Book" panose="02000503000000020003" pitchFamily="50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4673E10-BF95-2360-EEC6-67FA4FC03FB7}"/>
              </a:ext>
            </a:extLst>
          </p:cNvPr>
          <p:cNvCxnSpPr>
            <a:cxnSpLocks/>
          </p:cNvCxnSpPr>
          <p:nvPr/>
        </p:nvCxnSpPr>
        <p:spPr>
          <a:xfrm>
            <a:off x="1827733" y="557413"/>
            <a:ext cx="883902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F76EAEC2-C220-17C9-DD42-1E72ECF8BB5C}"/>
              </a:ext>
            </a:extLst>
          </p:cNvPr>
          <p:cNvSpPr txBox="1">
            <a:spLocks/>
          </p:cNvSpPr>
          <p:nvPr/>
        </p:nvSpPr>
        <p:spPr>
          <a:xfrm>
            <a:off x="10879598" y="786528"/>
            <a:ext cx="749610" cy="528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750" algn="l"/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Yapari SemBd" pitchFamily="2" charset="0"/>
              </a:rPr>
              <a:t>2023</a:t>
            </a: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263;p10">
            <a:extLst>
              <a:ext uri="{FF2B5EF4-FFF2-40B4-BE49-F238E27FC236}">
                <a16:creationId xmlns:a16="http://schemas.microsoft.com/office/drawing/2014/main" id="{1D853CC1-BA91-D907-1AAB-1757237356C5}"/>
              </a:ext>
            </a:extLst>
          </p:cNvPr>
          <p:cNvSpPr txBox="1"/>
          <p:nvPr/>
        </p:nvSpPr>
        <p:spPr>
          <a:xfrm>
            <a:off x="683197" y="2666113"/>
            <a:ext cx="5508054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Criptografia: </a:t>
            </a:r>
            <a:r>
              <a:rPr lang="pt-BR" sz="1600" dirty="0" err="1"/>
              <a:t>Fernet</a:t>
            </a:r>
            <a:r>
              <a:rPr lang="pt-BR" sz="1600" dirty="0"/>
              <a:t> para dados sensíveis (nome/senha).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 err="1"/>
              <a:t>Hash</a:t>
            </a:r>
            <a:r>
              <a:rPr lang="pt-BR" sz="1600" dirty="0"/>
              <a:t> seguro: SHA-256 para senhas.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Conformidade LGPD: anonimização de nomes e senhas ao exibir dados.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Backup manual seguro: botão para criar arquivo externo de segurança.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E98BE8D-379F-B3A8-9F98-6090A56E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79" y="-312278"/>
            <a:ext cx="1603588" cy="1603588"/>
          </a:xfrm>
          <a:prstGeom prst="rect">
            <a:avLst/>
          </a:prstGeom>
        </p:spPr>
      </p:pic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ADB386D5-F4EC-B700-2C35-E54F4C4AA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06" y="2877803"/>
            <a:ext cx="3060293" cy="30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5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5ACFB-9B08-3F4A-403D-F2D8E0F0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CF6963E8-DB9E-566C-15BD-13A492256F58}"/>
              </a:ext>
            </a:extLst>
          </p:cNvPr>
          <p:cNvSpPr/>
          <p:nvPr/>
        </p:nvSpPr>
        <p:spPr>
          <a:xfrm>
            <a:off x="10170962" y="1807920"/>
            <a:ext cx="1348352" cy="4130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2" name="Google Shape;263;p10">
            <a:extLst>
              <a:ext uri="{FF2B5EF4-FFF2-40B4-BE49-F238E27FC236}">
                <a16:creationId xmlns:a16="http://schemas.microsoft.com/office/drawing/2014/main" id="{462A41BD-E196-3992-2FE9-C03FAE750A76}"/>
              </a:ext>
            </a:extLst>
          </p:cNvPr>
          <p:cNvSpPr txBox="1"/>
          <p:nvPr/>
        </p:nvSpPr>
        <p:spPr>
          <a:xfrm>
            <a:off x="683196" y="1660250"/>
            <a:ext cx="6538736" cy="7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9702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bg2">
                    <a:lumMod val="25000"/>
                  </a:schemeClr>
                </a:solidFill>
                <a:latin typeface="Circular Air Pro Black" panose="02000A00000000000000" pitchFamily="50" charset="0"/>
              </a:rPr>
              <a:t>Estatísticas e Gráficos</a:t>
            </a:r>
            <a:endParaRPr lang="pt-BR" sz="2800" dirty="0">
              <a:solidFill>
                <a:schemeClr val="bg2">
                  <a:lumMod val="25000"/>
                </a:schemeClr>
              </a:solidFill>
              <a:latin typeface="Circular Air Pro Black" panose="02000A00000000000000" pitchFamily="50" charset="0"/>
              <a:sym typeface="Arial"/>
            </a:endParaRPr>
          </a:p>
          <a:p>
            <a:pPr marL="12700" marR="970280" lvl="0" indent="0" algn="l" rtl="0">
              <a:lnSpc>
                <a:spcPct val="1249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rgbClr val="201C4A"/>
              </a:solidFill>
              <a:latin typeface="Circular Air Pro Book" panose="02000503000000020003" pitchFamily="50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E47B7D2-4286-B4FF-8457-9CA6A483573D}"/>
              </a:ext>
            </a:extLst>
          </p:cNvPr>
          <p:cNvCxnSpPr>
            <a:cxnSpLocks/>
          </p:cNvCxnSpPr>
          <p:nvPr/>
        </p:nvCxnSpPr>
        <p:spPr>
          <a:xfrm>
            <a:off x="1827733" y="557413"/>
            <a:ext cx="883902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B84F3379-5974-E837-94F2-918F8BE3C10F}"/>
              </a:ext>
            </a:extLst>
          </p:cNvPr>
          <p:cNvSpPr txBox="1">
            <a:spLocks/>
          </p:cNvSpPr>
          <p:nvPr/>
        </p:nvSpPr>
        <p:spPr>
          <a:xfrm>
            <a:off x="10879598" y="786528"/>
            <a:ext cx="749610" cy="5287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750" algn="l"/>
            <a:r>
              <a:rPr lang="pt-BR" sz="1000" dirty="0">
                <a:solidFill>
                  <a:schemeClr val="bg2">
                    <a:lumMod val="25000"/>
                  </a:schemeClr>
                </a:solidFill>
                <a:latin typeface="Yapari SemBd" pitchFamily="2" charset="0"/>
              </a:rPr>
              <a:t>2023</a:t>
            </a: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pt-BR" sz="2400" dirty="0">
                <a:solidFill>
                  <a:schemeClr val="bg2">
                    <a:lumMod val="25000"/>
                  </a:schemeClr>
                </a:solidFill>
              </a:rPr>
            </a:b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Google Shape;263;p10">
            <a:extLst>
              <a:ext uri="{FF2B5EF4-FFF2-40B4-BE49-F238E27FC236}">
                <a16:creationId xmlns:a16="http://schemas.microsoft.com/office/drawing/2014/main" id="{EA435907-0B88-0F1F-58E7-EAB1F0E68FBA}"/>
              </a:ext>
            </a:extLst>
          </p:cNvPr>
          <p:cNvSpPr txBox="1"/>
          <p:nvPr/>
        </p:nvSpPr>
        <p:spPr>
          <a:xfrm>
            <a:off x="683197" y="2666113"/>
            <a:ext cx="5508054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Análise de dados com </a:t>
            </a:r>
            <a:r>
              <a:rPr lang="pt-BR" sz="1600" dirty="0" err="1"/>
              <a:t>mean</a:t>
            </a:r>
            <a:r>
              <a:rPr lang="pt-BR" sz="1600" dirty="0"/>
              <a:t>, </a:t>
            </a:r>
            <a:r>
              <a:rPr lang="pt-BR" sz="1600" dirty="0" err="1"/>
              <a:t>mode</a:t>
            </a:r>
            <a:r>
              <a:rPr lang="pt-BR" sz="1600" dirty="0"/>
              <a:t>, </a:t>
            </a:r>
            <a:r>
              <a:rPr lang="pt-BR" sz="1600" dirty="0" err="1"/>
              <a:t>median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pt-BR" sz="1600" dirty="0"/>
              <a:t>Gráficos com </a:t>
            </a:r>
            <a:r>
              <a:rPr lang="pt-BR" sz="1600" dirty="0" err="1"/>
              <a:t>matplotlib</a:t>
            </a:r>
            <a:r>
              <a:rPr lang="pt-BR" sz="1600" dirty="0"/>
              <a:t>:</a:t>
            </a:r>
          </a:p>
          <a:p>
            <a:pPr>
              <a:defRPr sz="1800"/>
            </a:pPr>
            <a:r>
              <a:rPr lang="pt-BR" sz="1600" dirty="0"/>
              <a:t>- Acessos por usuário</a:t>
            </a:r>
          </a:p>
          <a:p>
            <a:pPr>
              <a:defRPr sz="1800"/>
            </a:pPr>
            <a:r>
              <a:rPr lang="pt-BR" sz="1600" dirty="0"/>
              <a:t>- Tempo médio de uso</a:t>
            </a:r>
          </a:p>
          <a:p>
            <a:pPr>
              <a:defRPr sz="1800"/>
            </a:pPr>
            <a:r>
              <a:rPr lang="pt-BR" sz="1600" dirty="0"/>
              <a:t>- Desempenho por curso</a:t>
            </a:r>
          </a:p>
          <a:p>
            <a:pPr>
              <a:defRPr sz="1800"/>
            </a:pPr>
            <a:r>
              <a:rPr lang="pt-BR" sz="1600" dirty="0"/>
              <a:t>- Quantidade de alunos por curso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pt-BR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2E11952-EA07-BC0A-FA68-99741897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079" y="-312278"/>
            <a:ext cx="1603588" cy="1603588"/>
          </a:xfrm>
          <a:prstGeom prst="rect">
            <a:avLst/>
          </a:prstGeom>
        </p:spPr>
      </p:pic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0C04FCFE-6D86-1677-F384-DBB32074D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06" y="2877803"/>
            <a:ext cx="3060293" cy="30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54">
            <a:extLst>
              <a:ext uri="{FF2B5EF4-FFF2-40B4-BE49-F238E27FC236}">
                <a16:creationId xmlns:a16="http://schemas.microsoft.com/office/drawing/2014/main" id="{87910D08-ABB1-89F5-7DAB-1BF741CF6445}"/>
              </a:ext>
            </a:extLst>
          </p:cNvPr>
          <p:cNvSpPr txBox="1">
            <a:spLocks/>
          </p:cNvSpPr>
          <p:nvPr/>
        </p:nvSpPr>
        <p:spPr>
          <a:xfrm>
            <a:off x="1305370" y="2897550"/>
            <a:ext cx="31728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938"/>
              <a:buFont typeface="Arial"/>
              <a:buNone/>
            </a:pPr>
            <a:r>
              <a:rPr lang="pt-BR" sz="37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Vamos ao código?</a:t>
            </a:r>
          </a:p>
        </p:txBody>
      </p:sp>
      <p:pic>
        <p:nvPicPr>
          <p:cNvPr id="6" name="Imagem 5" descr="Interface gráfica do usuário, Ícone&#10;&#10;O conteúdo gerado por IA pode estar incorreto.">
            <a:extLst>
              <a:ext uri="{FF2B5EF4-FFF2-40B4-BE49-F238E27FC236}">
                <a16:creationId xmlns:a16="http://schemas.microsoft.com/office/drawing/2014/main" id="{852CB8B7-A98D-6431-973B-5CCBD65AB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5abe92-ca43-4c34-babd-8107ccdfbbc3">
      <Terms xmlns="http://schemas.microsoft.com/office/infopath/2007/PartnerControls"/>
    </lcf76f155ced4ddcb4097134ff3c332f>
    <_Flow_SignoffStatus xmlns="505abe92-ca43-4c34-babd-8107ccdfbbc3" xsi:nil="true"/>
    <TaxCatchAll xmlns="6c37fcb1-0671-42a4-b660-9143b71b37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DA0CD64F02F14AA7F79D00262B219F" ma:contentTypeVersion="18" ma:contentTypeDescription="Create a new document." ma:contentTypeScope="" ma:versionID="1175ccbbe515da556853978ea14cfe27">
  <xsd:schema xmlns:xsd="http://www.w3.org/2001/XMLSchema" xmlns:xs="http://www.w3.org/2001/XMLSchema" xmlns:p="http://schemas.microsoft.com/office/2006/metadata/properties" xmlns:ns2="6c37fcb1-0671-42a4-b660-9143b71b376b" xmlns:ns3="505abe92-ca43-4c34-babd-8107ccdfbbc3" targetNamespace="http://schemas.microsoft.com/office/2006/metadata/properties" ma:root="true" ma:fieldsID="85bb3706d181291af6b35ed89842be5f" ns2:_="" ns3:_="">
    <xsd:import namespace="6c37fcb1-0671-42a4-b660-9143b71b376b"/>
    <xsd:import namespace="505abe92-ca43-4c34-babd-8107ccdfbbc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7fcb1-0671-42a4-b660-9143b71b37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0c9307bc-7ff0-450a-a80f-559aa58b1138}" ma:internalName="TaxCatchAll" ma:showField="CatchAllData" ma:web="6c37fcb1-0671-42a4-b660-9143b71b37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be92-ca43-4c34-babd-8107ccdfb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8401e350-fa70-40de-907b-5e7d1f62b2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5F1C40-1CD1-415C-A4D2-49338BA936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CE253-1C51-4B80-AFD9-57D1BDDC3147}">
  <ds:schemaRefs>
    <ds:schemaRef ds:uri="http://schemas.microsoft.com/office/infopath/2007/PartnerControls"/>
    <ds:schemaRef ds:uri="http://schemas.microsoft.com/office/2006/documentManagement/types"/>
    <ds:schemaRef ds:uri="6c37fcb1-0671-42a4-b660-9143b71b376b"/>
    <ds:schemaRef ds:uri="http://schemas.openxmlformats.org/package/2006/metadata/core-properties"/>
    <ds:schemaRef ds:uri="http://www.w3.org/XML/1998/namespace"/>
    <ds:schemaRef ds:uri="505abe92-ca43-4c34-babd-8107ccdfbbc3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1CF73C-2741-4B0A-AF51-6EAA92EBF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37fcb1-0671-42a4-b660-9143b71b376b"/>
    <ds:schemaRef ds:uri="505abe92-ca43-4c34-babd-8107ccdfb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320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Circular Air Pro Black</vt:lpstr>
      <vt:lpstr>Circular Air Pro Book</vt:lpstr>
      <vt:lpstr>Poppins</vt:lpstr>
      <vt:lpstr>Yapari SemBd</vt:lpstr>
      <vt:lpstr>Tema do Office</vt:lpstr>
      <vt:lpstr>PIM – Projeto Integrado Multidisciplinar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</dc:title>
  <dc:creator>Caio Panissi</dc:creator>
  <cp:lastModifiedBy>Felipe Felix</cp:lastModifiedBy>
  <cp:revision>413</cp:revision>
  <dcterms:created xsi:type="dcterms:W3CDTF">2022-06-15T20:50:02Z</dcterms:created>
  <dcterms:modified xsi:type="dcterms:W3CDTF">2025-05-21T18:49:36Z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0x0101000ADA0CD64F02F14AA7F79D00262B219F</vt:lpwstr>
  </property>
  <property fmtid="{D5CDD505-2E9C-101B-9397-08002B2CF9AE}" pid="3" name="MediaServiceImageTags">
    <vt:lpwstr/>
  </property>
</Properties>
</file>