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Plataforma de Educação Digital Segura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Felipe Felix – RA [Seu RA]</a:t>
            </a:r>
          </a:p>
          <a:p>
            <a:r>
              <a:t>Curso: Análise e Desenvolvimento de Sistemas – 1º Semestre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Criar uma plataforma segura e acessível para inclusão digital.</a:t>
            </a:r>
          </a:p>
          <a:p>
            <a:pPr>
              <a:defRPr sz="1800"/>
            </a:pPr>
            <a:r>
              <a:t>Ensinar lógica computacional, Python e segurança digital de forma interativa.</a:t>
            </a:r>
          </a:p>
          <a:p>
            <a:pPr>
              <a:defRPr sz="1800"/>
            </a:pPr>
            <a:r>
              <a:t>Proteger dados dos usuários conforme a LGPD.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Funcionalidades do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Cadastro, login e exclusão de usuários com controle de acesso (admin/aluno).</a:t>
            </a:r>
          </a:p>
          <a:p>
            <a:pPr>
              <a:defRPr sz="1800"/>
            </a:pPr>
            <a:r>
              <a:t>Dados criptografados e anonimizados (Fernet e SHA-256).</a:t>
            </a:r>
          </a:p>
          <a:p>
            <a:pPr>
              <a:defRPr sz="1800"/>
            </a:pPr>
            <a:r>
              <a:t>Backup de segurança em JSON.</a:t>
            </a:r>
          </a:p>
          <a:p>
            <a:pPr>
              <a:defRPr sz="1800"/>
            </a:pPr>
            <a:r>
              <a:t>Quizzes por curso com registro de desempenho.</a:t>
            </a:r>
          </a:p>
          <a:p>
            <a:pPr>
              <a:defRPr sz="1800"/>
            </a:pPr>
            <a:r>
              <a:t>Estatísticas e gráficos: idade, acessos, tempo de uso, desempenho.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Segurança e LGPD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Criptografia: Fernet para dados sensíveis (nome/senha).</a:t>
            </a:r>
          </a:p>
          <a:p>
            <a:pPr>
              <a:defRPr sz="1800"/>
            </a:pPr>
            <a:r>
              <a:t>Hash seguro: SHA-256 para senhas.</a:t>
            </a:r>
          </a:p>
          <a:p>
            <a:pPr>
              <a:defRPr sz="1800"/>
            </a:pPr>
            <a:r>
              <a:t>Conformidade LGPD: anonimização de nomes e senhas ao exibir dados.</a:t>
            </a:r>
          </a:p>
          <a:p>
            <a:pPr>
              <a:defRPr sz="1800"/>
            </a:pPr>
            <a:r>
              <a:t>Backup manual seguro: botão para criar arquivo externo de segurança.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Estatísticas e Gráficos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Análise de dados com mean, mode, median.</a:t>
            </a:r>
          </a:p>
          <a:p>
            <a:pPr>
              <a:defRPr sz="1800"/>
            </a:pPr>
            <a:r>
              <a:t>Gráficos com matplotlib:</a:t>
            </a:r>
          </a:p>
          <a:p>
            <a:pPr>
              <a:defRPr sz="1800"/>
            </a:pPr>
            <a:r>
              <a:t>- Acessos por usuário</a:t>
            </a:r>
          </a:p>
          <a:p>
            <a:pPr>
              <a:defRPr sz="1800"/>
            </a:pPr>
            <a:r>
              <a:t>- Tempo médio de uso</a:t>
            </a:r>
          </a:p>
          <a:p>
            <a:pPr>
              <a:defRPr sz="1800"/>
            </a:pPr>
            <a:r>
              <a:t>- Desempenho por curso</a:t>
            </a:r>
          </a:p>
          <a:p>
            <a:pPr>
              <a:defRPr sz="1800"/>
            </a:pPr>
            <a:r>
              <a:t>- Quantidade de alunos por curso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Demonstração do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Registro e login</a:t>
            </a:r>
          </a:p>
          <a:p>
            <a:pPr>
              <a:defRPr sz="1800"/>
            </a:pPr>
            <a:r>
              <a:t>2. Cadastro de aluno (como admin)</a:t>
            </a:r>
          </a:p>
          <a:p>
            <a:pPr>
              <a:defRPr sz="1800"/>
            </a:pPr>
            <a:r>
              <a:t>3. Quiz e cálculo de desempenho</a:t>
            </a:r>
          </a:p>
          <a:p>
            <a:pPr>
              <a:defRPr sz="1800"/>
            </a:pPr>
            <a:r>
              <a:t>4. Exibição de gráficos</a:t>
            </a:r>
          </a:p>
          <a:p>
            <a:pPr>
              <a:defRPr sz="1800"/>
            </a:pPr>
            <a:r>
              <a:t>5. Backup</a:t>
            </a:r>
          </a:p>
          <a:p>
            <a:pPr>
              <a:defRPr sz="1800"/>
            </a:pPr>
            <a:r>
              <a:t>⚠️ Levar vídeo gravado como backup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O projeto uniu teoria e prática em várias disciplinas.</a:t>
            </a:r>
          </a:p>
          <a:p>
            <a:pPr>
              <a:defRPr sz="1800"/>
            </a:pPr>
            <a:r>
              <a:t>Consegui aplicar lógica, estatística, segurança e ética digital.</a:t>
            </a:r>
          </a:p>
          <a:p>
            <a:pPr>
              <a:defRPr sz="1800"/>
            </a:pPr>
            <a:r>
              <a:t>A plataforma pode ser expandida para escolas ou ONGs futuramente.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