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000000"/>
                </a:solidFill>
                <a:latin typeface="Arial"/>
              </a:rPr>
              <a:t>Cartilha Digital: Cibersegurança e Programação Básica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0">
                <a:solidFill>
                  <a:srgbClr val="000000"/>
                </a:solidFill>
                <a:latin typeface="Arial"/>
              </a:rPr>
              <a:t>Por Felipe – ADS | UNIP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000000"/>
                </a:solidFill>
                <a:latin typeface="Arial"/>
              </a:rPr>
              <a:t>Cibersegurança na Vida Real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200" b="0">
                <a:solidFill>
                  <a:srgbClr val="000000"/>
                </a:solidFill>
                <a:latin typeface="Arial"/>
              </a:rPr>
              <a:t>Você já pensou que seu celular, seu computador e até seu Wi-Fi precisam de proteção?
Assim como trancamos a porta de casa, precisamos cuidar do que fazemos na internet.
Essa cartilha vai te mostrar como.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000000"/>
                </a:solidFill>
                <a:latin typeface="Arial"/>
              </a:rPr>
              <a:t>Dicas para Navegar com Segurança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0">
                <a:solidFill>
                  <a:srgbClr val="000000"/>
                </a:solidFill>
                <a:latin typeface="Arial"/>
              </a:rPr>
              <a:t>- Use senhas fortes com letras, números e símbolos.
- Desconfie de links suspeitos e promoções milagrosas.
- Não compartilhe endereço ou localização em redes sociais.
- Troque a senha padrão do seu Wi-Fi.
- Mantenha seus aplicativos atualizados.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000000"/>
                </a:solidFill>
                <a:latin typeface="Arial"/>
              </a:rPr>
              <a:t>Desvendando a Programação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200" b="0">
                <a:solidFill>
                  <a:srgbClr val="000000"/>
                </a:solidFill>
                <a:latin typeface="Arial"/>
              </a:rPr>
              <a:t>Programar é como ensinar uma receita de bolo ao computador, passo a passo.
Essa cartilha vai te mostrar como isso funciona e como você pode começar!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000000"/>
                </a:solidFill>
                <a:latin typeface="Arial"/>
              </a:rPr>
              <a:t>O que é Programar?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0">
                <a:solidFill>
                  <a:srgbClr val="000000"/>
                </a:solidFill>
                <a:latin typeface="Arial"/>
              </a:rPr>
              <a:t>- Programar é dar comandos ao computador.
- Usamos lógica: sequência, condições (if/else), repetições (loop).
- Linguagens como Python e Scratch são boas para começar.
Exemplo em Python:
nome = input("Qual seu nome?")
print("Olá, " + nome + "!")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