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media/image10.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32" r:id="rId3"/>
  </p:sldMasterIdLst>
  <p:notesMasterIdLst>
    <p:notesMasterId r:id="rId25"/>
  </p:notesMasterIdLst>
  <p:sldIdLst>
    <p:sldId id="259" r:id="rId4"/>
    <p:sldId id="258" r:id="rId5"/>
    <p:sldId id="281" r:id="rId6"/>
    <p:sldId id="261" r:id="rId7"/>
    <p:sldId id="293" r:id="rId8"/>
    <p:sldId id="262" r:id="rId9"/>
    <p:sldId id="290" r:id="rId10"/>
    <p:sldId id="263" r:id="rId11"/>
    <p:sldId id="286" r:id="rId12"/>
    <p:sldId id="292" r:id="rId13"/>
    <p:sldId id="285" r:id="rId14"/>
    <p:sldId id="260" r:id="rId15"/>
    <p:sldId id="288" r:id="rId16"/>
    <p:sldId id="291" r:id="rId17"/>
    <p:sldId id="287" r:id="rId18"/>
    <p:sldId id="264" r:id="rId19"/>
    <p:sldId id="282" r:id="rId20"/>
    <p:sldId id="289" r:id="rId21"/>
    <p:sldId id="284" r:id="rId22"/>
    <p:sldId id="283" r:id="rId23"/>
    <p:sldId id="294"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99A3"/>
    <a:srgbClr val="3F5264"/>
    <a:srgbClr val="E9F2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1209" y="1131"/>
      </p:cViewPr>
      <p:guideLst>
        <p:guide orient="horz" pos="208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2-28T08:59:41"/>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B7CC7-D653-4807-95CA-2542A0F365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FE148-A894-4B46-AD9E-AB0C30BA5E64}"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5FE193C3-7372-43C4-9A4A-1EAAA7F23DB6}"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7B236B4-D1A1-453F-BFE0-E8DCA10DE6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3605CC-B6DE-49DA-8E4D-2512ABF9EC31}" type="slidenum">
              <a:rPr lang="zh-CN" altLang="en-US" smtClean="0"/>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4" Type="http://schemas.openxmlformats.org/officeDocument/2006/relationships/theme" Target="../theme/theme1.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86.xml"/><Relationship Id="rId2" Type="http://schemas.openxmlformats.org/officeDocument/2006/relationships/slideLayout" Target="../slideLayouts/slideLayout85.xml"/><Relationship Id="rId1"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236B4-D1A1-453F-BFE0-E8DCA10DE68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605CC-B6DE-49DA-8E4D-2512ABF9EC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1.xml"/><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jpe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3" Type="http://schemas.openxmlformats.org/officeDocument/2006/relationships/slideLayout" Target="../slideLayouts/slideLayout1.xml"/><Relationship Id="rId12" Type="http://schemas.openxmlformats.org/officeDocument/2006/relationships/image" Target="../media/image19.jpeg"/><Relationship Id="rId11" Type="http://schemas.openxmlformats.org/officeDocument/2006/relationships/image" Target="../media/image18.jpeg"/><Relationship Id="rId10" Type="http://schemas.openxmlformats.org/officeDocument/2006/relationships/image" Target="../media/image8.sv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2" Type="http://schemas.openxmlformats.org/officeDocument/2006/relationships/slideLayout" Target="../slideLayouts/slideLayout1.xml"/><Relationship Id="rId11" Type="http://schemas.openxmlformats.org/officeDocument/2006/relationships/image" Target="../media/image20.png"/><Relationship Id="rId10" Type="http://schemas.openxmlformats.org/officeDocument/2006/relationships/image" Target="../media/image8.sv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1" Type="http://schemas.openxmlformats.org/officeDocument/2006/relationships/slideLayout" Target="../slideLayouts/slideLayout1.xml"/><Relationship Id="rId10" Type="http://schemas.openxmlformats.org/officeDocument/2006/relationships/image" Target="../media/image8.sv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1.xml"/><Relationship Id="rId10" Type="http://schemas.openxmlformats.org/officeDocument/2006/relationships/image" Target="../media/image10.sv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1" Type="http://schemas.openxmlformats.org/officeDocument/2006/relationships/slideLayout" Target="../slideLayouts/slideLayout1.xml"/><Relationship Id="rId10" Type="http://schemas.openxmlformats.org/officeDocument/2006/relationships/image" Target="../media/image8.sv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1" Type="http://schemas.openxmlformats.org/officeDocument/2006/relationships/notesSlide" Target="../notesSlides/notesSlide1.xml"/><Relationship Id="rId20" Type="http://schemas.openxmlformats.org/officeDocument/2006/relationships/slideLayout" Target="../slideLayouts/slideLayout86.xml"/><Relationship Id="rId2" Type="http://schemas.openxmlformats.org/officeDocument/2006/relationships/hyperlink" Target="http://www.1ppt.com/hangye/" TargetMode="External"/><Relationship Id="rId19" Type="http://schemas.openxmlformats.org/officeDocument/2006/relationships/image" Target="../media/image22.png"/><Relationship Id="rId18" Type="http://schemas.openxmlformats.org/officeDocument/2006/relationships/customXml" Target="../ink/ink1.xml"/><Relationship Id="rId17" Type="http://schemas.openxmlformats.org/officeDocument/2006/relationships/image" Target="../media/image21.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1.xml"/><Relationship Id="rId10" Type="http://schemas.openxmlformats.org/officeDocument/2006/relationships/image" Target="../media/image10.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3" Type="http://schemas.openxmlformats.org/officeDocument/2006/relationships/slideLayout" Target="../slideLayouts/slideLayout1.xml"/><Relationship Id="rId12" Type="http://schemas.openxmlformats.org/officeDocument/2006/relationships/image" Target="../media/image11.png"/><Relationship Id="rId11" Type="http://schemas.openxmlformats.org/officeDocument/2006/relationships/hyperlink" Target="https://git-scm.com/downloads" TargetMode="External"/><Relationship Id="rId10" Type="http://schemas.openxmlformats.org/officeDocument/2006/relationships/image" Target="../media/image8.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5" Type="http://schemas.openxmlformats.org/officeDocument/2006/relationships/slideLayout" Target="../slideLayouts/slideLayout1.xml"/><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hyperlink" Target="https://brew.sh/" TargetMode="External"/><Relationship Id="rId10" Type="http://schemas.openxmlformats.org/officeDocument/2006/relationships/image" Target="../media/image8.sv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1.xml"/><Relationship Id="rId10" Type="http://schemas.openxmlformats.org/officeDocument/2006/relationships/image" Target="../media/image10.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5.png"/><Relationship Id="rId6" Type="http://schemas.openxmlformats.org/officeDocument/2006/relationships/hyperlink" Target="https://github.com/" TargetMode="External"/><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sp>
        <p:nvSpPr>
          <p:cNvPr id="18" name="矩形 17"/>
          <p:cNvSpPr/>
          <p:nvPr/>
        </p:nvSpPr>
        <p:spPr>
          <a:xfrm>
            <a:off x="1925256" y="1303840"/>
            <a:ext cx="8341488" cy="4250320"/>
          </a:xfrm>
          <a:prstGeom prst="rect">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形 6"/>
          <p:cNvPicPr>
            <a:picLocks noChangeAspect="1"/>
          </p:cNvPicPr>
          <p:nvPr/>
        </p:nvPicPr>
        <p:blipFill rotWithShape="1">
          <a:blip r:embed="rId1">
            <a:extLst>
              <a:ext uri="{96DAC541-7B7A-43D3-8B79-37D633B846F1}">
                <asvg:svgBlip xmlns:asvg="http://schemas.microsoft.com/office/drawing/2016/SVG/main" r:embed="rId2"/>
              </a:ext>
            </a:extLst>
          </a:blip>
          <a:srcRect l="14827" b="16689"/>
          <a:stretch>
            <a:fillRect/>
          </a:stretch>
        </p:blipFill>
        <p:spPr>
          <a:xfrm>
            <a:off x="-1" y="3722245"/>
            <a:ext cx="2372811" cy="3135755"/>
          </a:xfrm>
          <a:prstGeom prst="rect">
            <a:avLst/>
          </a:prstGeom>
        </p:spPr>
      </p:pic>
      <p:pic>
        <p:nvPicPr>
          <p:cNvPr id="9" name="图形 8"/>
          <p:cNvPicPr>
            <a:picLocks noChangeAspect="1"/>
          </p:cNvPicPr>
          <p:nvPr/>
        </p:nvPicPr>
        <p:blipFill rotWithShape="1">
          <a:blip r:embed="rId3">
            <a:extLst>
              <a:ext uri="{96DAC541-7B7A-43D3-8B79-37D633B846F1}">
                <asvg:svgBlip xmlns:asvg="http://schemas.microsoft.com/office/drawing/2016/SVG/main" r:embed="rId4"/>
              </a:ext>
            </a:extLst>
          </a:blip>
          <a:srcRect t="21082"/>
          <a:stretch>
            <a:fillRect/>
          </a:stretch>
        </p:blipFill>
        <p:spPr>
          <a:xfrm>
            <a:off x="-1" y="0"/>
            <a:ext cx="902825" cy="1256757"/>
          </a:xfrm>
          <a:prstGeom prst="rect">
            <a:avLst/>
          </a:prstGeom>
        </p:spPr>
      </p:pic>
      <p:pic>
        <p:nvPicPr>
          <p:cNvPr id="11" name="图形 10"/>
          <p:cNvPicPr>
            <a:picLocks noChangeAspect="1"/>
          </p:cNvPicPr>
          <p:nvPr/>
        </p:nvPicPr>
        <p:blipFill rotWithShape="1">
          <a:blip r:embed="rId5">
            <a:extLst>
              <a:ext uri="{96DAC541-7B7A-43D3-8B79-37D633B846F1}">
                <asvg:svgBlip xmlns:asvg="http://schemas.microsoft.com/office/drawing/2016/SVG/main" r:embed="rId6"/>
              </a:ext>
            </a:extLst>
          </a:blip>
          <a:srcRect t="13754"/>
          <a:stretch>
            <a:fillRect/>
          </a:stretch>
        </p:blipFill>
        <p:spPr>
          <a:xfrm>
            <a:off x="4774256" y="-1"/>
            <a:ext cx="2899760" cy="1817225"/>
          </a:xfrm>
          <a:prstGeom prst="rect">
            <a:avLst/>
          </a:prstGeom>
        </p:spPr>
      </p:pic>
      <p:pic>
        <p:nvPicPr>
          <p:cNvPr id="13" name="图形 12"/>
          <p:cNvPicPr>
            <a:picLocks noChangeAspect="1"/>
          </p:cNvPicPr>
          <p:nvPr/>
        </p:nvPicPr>
        <p:blipFill rotWithShape="1">
          <a:blip r:embed="rId7">
            <a:extLst>
              <a:ext uri="{96DAC541-7B7A-43D3-8B79-37D633B846F1}">
                <asvg:svgBlip xmlns:asvg="http://schemas.microsoft.com/office/drawing/2016/SVG/main" r:embed="rId8"/>
              </a:ext>
            </a:extLst>
          </a:blip>
          <a:srcRect t="15594" r="28982"/>
          <a:stretch>
            <a:fillRect/>
          </a:stretch>
        </p:blipFill>
        <p:spPr>
          <a:xfrm>
            <a:off x="10535611" y="0"/>
            <a:ext cx="1656389" cy="1817225"/>
          </a:xfrm>
          <a:prstGeom prst="rect">
            <a:avLst/>
          </a:prstGeom>
        </p:spPr>
      </p:pic>
      <p:pic>
        <p:nvPicPr>
          <p:cNvPr id="15" name="图形 14"/>
          <p:cNvPicPr>
            <a:picLocks noChangeAspect="1"/>
          </p:cNvPicPr>
          <p:nvPr/>
        </p:nvPicPr>
        <p:blipFill rotWithShape="1">
          <a:blip r:embed="rId9">
            <a:extLst>
              <a:ext uri="{96DAC541-7B7A-43D3-8B79-37D633B846F1}">
                <asvg:svgBlip xmlns:asvg="http://schemas.microsoft.com/office/drawing/2016/SVG/main" r:embed="rId10"/>
              </a:ext>
            </a:extLst>
          </a:blip>
          <a:srcRect r="29506" b="10721"/>
          <a:stretch>
            <a:fillRect/>
          </a:stretch>
        </p:blipFill>
        <p:spPr>
          <a:xfrm>
            <a:off x="9988952" y="4037730"/>
            <a:ext cx="2203048" cy="2820270"/>
          </a:xfrm>
          <a:prstGeom prst="rect">
            <a:avLst/>
          </a:prstGeom>
        </p:spPr>
      </p:pic>
      <p:sp>
        <p:nvSpPr>
          <p:cNvPr id="14" name="椭圆 13"/>
          <p:cNvSpPr/>
          <p:nvPr/>
        </p:nvSpPr>
        <p:spPr>
          <a:xfrm>
            <a:off x="2817429" y="2165170"/>
            <a:ext cx="1104472" cy="110447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chemeClr val="bg1"/>
              </a:solidFill>
              <a:cs typeface="+mn-ea"/>
              <a:sym typeface="+mn-lt"/>
            </a:endParaRPr>
          </a:p>
        </p:txBody>
      </p:sp>
      <p:sp>
        <p:nvSpPr>
          <p:cNvPr id="16" name="文本框 15"/>
          <p:cNvSpPr txBox="1"/>
          <p:nvPr/>
        </p:nvSpPr>
        <p:spPr>
          <a:xfrm>
            <a:off x="2905150" y="2209574"/>
            <a:ext cx="929028" cy="1015663"/>
          </a:xfrm>
          <a:prstGeom prst="rect">
            <a:avLst/>
          </a:prstGeom>
          <a:noFill/>
        </p:spPr>
        <p:txBody>
          <a:bodyPr wrap="square" rtlCol="0">
            <a:spAutoFit/>
          </a:bodyPr>
          <a:lstStyle/>
          <a:p>
            <a:pPr algn="ctr"/>
            <a:r>
              <a:rPr lang="zh-CN" altLang="en-US" sz="6000" dirty="0">
                <a:solidFill>
                  <a:schemeClr val="bg1"/>
                </a:solidFill>
                <a:cs typeface="+mn-ea"/>
                <a:sym typeface="+mn-lt"/>
              </a:rPr>
              <a:t>教</a:t>
            </a:r>
            <a:endParaRPr lang="zh-CN" altLang="en-US" sz="6000" dirty="0">
              <a:solidFill>
                <a:schemeClr val="bg1"/>
              </a:solidFill>
              <a:cs typeface="+mn-ea"/>
              <a:sym typeface="+mn-lt"/>
            </a:endParaRPr>
          </a:p>
        </p:txBody>
      </p:sp>
      <p:sp>
        <p:nvSpPr>
          <p:cNvPr id="17" name="椭圆 16"/>
          <p:cNvSpPr/>
          <p:nvPr/>
        </p:nvSpPr>
        <p:spPr>
          <a:xfrm>
            <a:off x="4180596" y="2165170"/>
            <a:ext cx="1104472" cy="110447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chemeClr val="bg1"/>
              </a:solidFill>
              <a:cs typeface="+mn-ea"/>
              <a:sym typeface="+mn-lt"/>
            </a:endParaRPr>
          </a:p>
        </p:txBody>
      </p:sp>
      <p:sp>
        <p:nvSpPr>
          <p:cNvPr id="19" name="文本框 18"/>
          <p:cNvSpPr txBox="1"/>
          <p:nvPr/>
        </p:nvSpPr>
        <p:spPr>
          <a:xfrm>
            <a:off x="4268318" y="2209574"/>
            <a:ext cx="929028" cy="1015663"/>
          </a:xfrm>
          <a:prstGeom prst="rect">
            <a:avLst/>
          </a:prstGeom>
          <a:noFill/>
        </p:spPr>
        <p:txBody>
          <a:bodyPr wrap="square" rtlCol="0">
            <a:spAutoFit/>
          </a:bodyPr>
          <a:lstStyle/>
          <a:p>
            <a:pPr algn="ctr"/>
            <a:r>
              <a:rPr lang="zh-CN" altLang="en-US" sz="6000" dirty="0">
                <a:solidFill>
                  <a:schemeClr val="bg1"/>
                </a:solidFill>
                <a:cs typeface="+mn-ea"/>
                <a:sym typeface="+mn-lt"/>
              </a:rPr>
              <a:t>育</a:t>
            </a:r>
            <a:endParaRPr lang="zh-CN" altLang="en-US" sz="6000" dirty="0">
              <a:solidFill>
                <a:schemeClr val="bg1"/>
              </a:solidFill>
              <a:cs typeface="+mn-ea"/>
              <a:sym typeface="+mn-lt"/>
            </a:endParaRPr>
          </a:p>
        </p:txBody>
      </p:sp>
      <p:sp>
        <p:nvSpPr>
          <p:cNvPr id="20" name="椭圆 19"/>
          <p:cNvSpPr/>
          <p:nvPr/>
        </p:nvSpPr>
        <p:spPr>
          <a:xfrm>
            <a:off x="5543761" y="2165170"/>
            <a:ext cx="1104472" cy="110447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chemeClr val="bg1"/>
              </a:solidFill>
              <a:cs typeface="+mn-ea"/>
              <a:sym typeface="+mn-lt"/>
            </a:endParaRPr>
          </a:p>
        </p:txBody>
      </p:sp>
      <p:sp>
        <p:nvSpPr>
          <p:cNvPr id="21" name="文本框 20"/>
          <p:cNvSpPr txBox="1"/>
          <p:nvPr/>
        </p:nvSpPr>
        <p:spPr>
          <a:xfrm>
            <a:off x="5631485" y="2209574"/>
            <a:ext cx="929028" cy="1015663"/>
          </a:xfrm>
          <a:prstGeom prst="rect">
            <a:avLst/>
          </a:prstGeom>
          <a:noFill/>
        </p:spPr>
        <p:txBody>
          <a:bodyPr wrap="square" rtlCol="0">
            <a:spAutoFit/>
          </a:bodyPr>
          <a:lstStyle/>
          <a:p>
            <a:pPr algn="ctr"/>
            <a:r>
              <a:rPr lang="zh-CN" altLang="en-US" sz="6000" dirty="0">
                <a:solidFill>
                  <a:schemeClr val="bg1"/>
                </a:solidFill>
                <a:cs typeface="+mn-ea"/>
                <a:sym typeface="+mn-lt"/>
              </a:rPr>
              <a:t>与</a:t>
            </a:r>
            <a:endParaRPr lang="zh-CN" altLang="en-US" sz="6000" dirty="0">
              <a:solidFill>
                <a:schemeClr val="bg1"/>
              </a:solidFill>
              <a:cs typeface="+mn-ea"/>
              <a:sym typeface="+mn-lt"/>
            </a:endParaRPr>
          </a:p>
        </p:txBody>
      </p:sp>
      <p:sp>
        <p:nvSpPr>
          <p:cNvPr id="22" name="椭圆 21"/>
          <p:cNvSpPr/>
          <p:nvPr/>
        </p:nvSpPr>
        <p:spPr>
          <a:xfrm>
            <a:off x="6906930" y="2165170"/>
            <a:ext cx="1104472" cy="1104470"/>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chemeClr val="bg1"/>
              </a:solidFill>
              <a:cs typeface="+mn-ea"/>
              <a:sym typeface="+mn-lt"/>
            </a:endParaRPr>
          </a:p>
        </p:txBody>
      </p:sp>
      <p:sp>
        <p:nvSpPr>
          <p:cNvPr id="23" name="文本框 22"/>
          <p:cNvSpPr txBox="1"/>
          <p:nvPr/>
        </p:nvSpPr>
        <p:spPr>
          <a:xfrm>
            <a:off x="6994651" y="2209574"/>
            <a:ext cx="929028" cy="1015663"/>
          </a:xfrm>
          <a:prstGeom prst="rect">
            <a:avLst/>
          </a:prstGeom>
          <a:noFill/>
        </p:spPr>
        <p:txBody>
          <a:bodyPr wrap="square" rtlCol="0">
            <a:spAutoFit/>
          </a:bodyPr>
          <a:lstStyle/>
          <a:p>
            <a:pPr algn="ctr"/>
            <a:r>
              <a:rPr lang="zh-CN" altLang="en-US" sz="6000" dirty="0">
                <a:solidFill>
                  <a:srgbClr val="8199A3"/>
                </a:solidFill>
                <a:cs typeface="+mn-ea"/>
                <a:sym typeface="+mn-lt"/>
              </a:rPr>
              <a:t>教</a:t>
            </a:r>
            <a:endParaRPr lang="zh-CN" altLang="en-US" sz="6000" dirty="0">
              <a:solidFill>
                <a:srgbClr val="8199A3"/>
              </a:solidFill>
              <a:cs typeface="+mn-ea"/>
              <a:sym typeface="+mn-lt"/>
            </a:endParaRPr>
          </a:p>
        </p:txBody>
      </p:sp>
      <p:sp>
        <p:nvSpPr>
          <p:cNvPr id="24" name="椭圆 23"/>
          <p:cNvSpPr/>
          <p:nvPr/>
        </p:nvSpPr>
        <p:spPr>
          <a:xfrm>
            <a:off x="8270099" y="2165170"/>
            <a:ext cx="1104472" cy="110447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chemeClr val="bg1"/>
              </a:solidFill>
              <a:cs typeface="+mn-ea"/>
              <a:sym typeface="+mn-lt"/>
            </a:endParaRPr>
          </a:p>
        </p:txBody>
      </p:sp>
      <p:sp>
        <p:nvSpPr>
          <p:cNvPr id="25" name="文本框 24"/>
          <p:cNvSpPr txBox="1"/>
          <p:nvPr/>
        </p:nvSpPr>
        <p:spPr>
          <a:xfrm>
            <a:off x="8357820" y="2209574"/>
            <a:ext cx="929028" cy="1015663"/>
          </a:xfrm>
          <a:prstGeom prst="rect">
            <a:avLst/>
          </a:prstGeom>
          <a:noFill/>
        </p:spPr>
        <p:txBody>
          <a:bodyPr wrap="square" rtlCol="0">
            <a:spAutoFit/>
          </a:bodyPr>
          <a:lstStyle/>
          <a:p>
            <a:pPr algn="ctr"/>
            <a:r>
              <a:rPr lang="zh-CN" altLang="en-US" sz="6000" dirty="0">
                <a:solidFill>
                  <a:schemeClr val="bg1"/>
                </a:solidFill>
                <a:cs typeface="+mn-ea"/>
                <a:sym typeface="+mn-lt"/>
              </a:rPr>
              <a:t>学</a:t>
            </a:r>
            <a:endParaRPr lang="zh-CN" altLang="en-US" sz="6000" dirty="0">
              <a:solidFill>
                <a:schemeClr val="bg1"/>
              </a:solidFill>
              <a:cs typeface="+mn-ea"/>
              <a:sym typeface="+mn-lt"/>
            </a:endParaRPr>
          </a:p>
        </p:txBody>
      </p:sp>
      <p:sp>
        <p:nvSpPr>
          <p:cNvPr id="29" name="文本框 28"/>
          <p:cNvSpPr txBox="1"/>
          <p:nvPr/>
        </p:nvSpPr>
        <p:spPr>
          <a:xfrm>
            <a:off x="2585015" y="3490527"/>
            <a:ext cx="7021972" cy="690061"/>
          </a:xfrm>
          <a:prstGeom prst="rect">
            <a:avLst/>
          </a:prstGeom>
          <a:noFill/>
        </p:spPr>
        <p:txBody>
          <a:bodyPr vert="horz" wrap="square" rtlCol="0">
            <a:spAutoFit/>
          </a:bodyPr>
          <a:lstStyle/>
          <a:p>
            <a:pPr algn="ctr">
              <a:lnSpc>
                <a:spcPct val="200000"/>
              </a:lnSpc>
            </a:pPr>
            <a:r>
              <a:rPr lang="zh-CN" altLang="en-US" sz="1050" dirty="0">
                <a:solidFill>
                  <a:schemeClr val="bg1"/>
                </a:solidFill>
                <a:cs typeface="+mn-ea"/>
                <a:sym typeface="+mn-lt"/>
              </a:rPr>
              <a:t>此处可填写演示标题相关内容或者强调演示的重点内容，此处可填写演示标题相关内容或者强调演示的重点内容，此处可填写演示标题相关内容或者强调演示的重点内容</a:t>
            </a:r>
            <a:endParaRPr lang="zh-CN" altLang="en-US" sz="1050" dirty="0">
              <a:solidFill>
                <a:schemeClr val="bg1"/>
              </a:solidFill>
              <a:cs typeface="+mn-ea"/>
              <a:sym typeface="+mn-lt"/>
            </a:endParaRPr>
          </a:p>
        </p:txBody>
      </p:sp>
      <p:sp>
        <p:nvSpPr>
          <p:cNvPr id="30" name="矩形: 圆角 29"/>
          <p:cNvSpPr/>
          <p:nvPr/>
        </p:nvSpPr>
        <p:spPr>
          <a:xfrm>
            <a:off x="5232401" y="4437106"/>
            <a:ext cx="1727200" cy="31076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1400" dirty="0">
                <a:solidFill>
                  <a:srgbClr val="8199A3"/>
                </a:solidFill>
                <a:cs typeface="+mn-ea"/>
                <a:sym typeface="+mn-lt"/>
              </a:rPr>
              <a:t>授课人：第一</a:t>
            </a:r>
            <a:r>
              <a:rPr lang="en-US" altLang="zh-CN" sz="1400" dirty="0">
                <a:solidFill>
                  <a:srgbClr val="8199A3"/>
                </a:solidFill>
                <a:cs typeface="+mn-ea"/>
                <a:sym typeface="+mn-lt"/>
              </a:rPr>
              <a:t>PPT</a:t>
            </a:r>
            <a:endParaRPr lang="zh-CN" altLang="en-US" sz="1400" dirty="0">
              <a:solidFill>
                <a:srgbClr val="8199A3"/>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2"/>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3"/>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409441" y="569725"/>
            <a:ext cx="3373120" cy="523220"/>
          </a:xfrm>
          <a:prstGeom prst="rect">
            <a:avLst/>
          </a:prstGeom>
          <a:noFill/>
        </p:spPr>
        <p:txBody>
          <a:bodyPr vert="horz" wrap="square" rtlCol="0">
            <a:spAutoFit/>
          </a:bodyPr>
          <a:lstStyle/>
          <a:p>
            <a:pPr algn="ctr"/>
            <a:r>
              <a:rPr lang="zh-CN" altLang="en-US" sz="2800" spc="600" dirty="0">
                <a:solidFill>
                  <a:schemeClr val="accent1"/>
                </a:solidFill>
                <a:cs typeface="+mn-ea"/>
                <a:sym typeface="+mn-lt"/>
              </a:rPr>
              <a:t>教学过程</a:t>
            </a:r>
            <a:endParaRPr lang="zh-CN" altLang="en-US" sz="2800" spc="600" dirty="0">
              <a:solidFill>
                <a:schemeClr val="accent1"/>
              </a:solidFill>
              <a:cs typeface="+mn-ea"/>
              <a:sym typeface="+mn-lt"/>
            </a:endParaRPr>
          </a:p>
        </p:txBody>
      </p:sp>
      <p:pic>
        <p:nvPicPr>
          <p:cNvPr id="15" name="图形 14"/>
          <p:cNvPicPr>
            <a:picLocks noChangeAspect="1"/>
          </p:cNvPicPr>
          <p:nvPr/>
        </p:nvPicPr>
        <p:blipFill rotWithShape="1">
          <a:blip r:embed="rId4"/>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5"/>
          <a:srcRect t="28864" r="34834"/>
          <a:stretch>
            <a:fillRect/>
          </a:stretch>
        </p:blipFill>
        <p:spPr>
          <a:xfrm flipH="1">
            <a:off x="-2" y="0"/>
            <a:ext cx="1088022" cy="1096355"/>
          </a:xfrm>
          <a:prstGeom prst="rect">
            <a:avLst/>
          </a:prstGeom>
        </p:spPr>
      </p:pic>
      <p:grpSp>
        <p:nvGrpSpPr>
          <p:cNvPr id="31" name="组合 30"/>
          <p:cNvGrpSpPr/>
          <p:nvPr/>
        </p:nvGrpSpPr>
        <p:grpSpPr>
          <a:xfrm>
            <a:off x="1556009" y="1528620"/>
            <a:ext cx="4705122" cy="3983359"/>
            <a:chOff x="754514" y="2012320"/>
            <a:chExt cx="4705122" cy="3983359"/>
          </a:xfrm>
        </p:grpSpPr>
        <p:grpSp>
          <p:nvGrpSpPr>
            <p:cNvPr id="32" name="组合 31"/>
            <p:cNvGrpSpPr/>
            <p:nvPr/>
          </p:nvGrpSpPr>
          <p:grpSpPr>
            <a:xfrm>
              <a:off x="754514" y="4174709"/>
              <a:ext cx="4705122" cy="1820970"/>
              <a:chOff x="582384" y="3864935"/>
              <a:chExt cx="4705122" cy="1820970"/>
            </a:xfrm>
          </p:grpSpPr>
          <p:grpSp>
            <p:nvGrpSpPr>
              <p:cNvPr id="37" name="组合 36"/>
              <p:cNvGrpSpPr/>
              <p:nvPr/>
            </p:nvGrpSpPr>
            <p:grpSpPr>
              <a:xfrm>
                <a:off x="582384" y="3864935"/>
                <a:ext cx="4705122" cy="787075"/>
                <a:chOff x="766764" y="4011893"/>
                <a:chExt cx="4705122" cy="787075"/>
              </a:xfrm>
            </p:grpSpPr>
            <p:sp>
              <p:nvSpPr>
                <p:cNvPr id="41" name="文本框 10"/>
                <p:cNvSpPr txBox="1"/>
                <p:nvPr/>
              </p:nvSpPr>
              <p:spPr>
                <a:xfrm>
                  <a:off x="1494973" y="4011893"/>
                  <a:ext cx="3976913" cy="787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75000"/>
                          <a:lumOff val="25000"/>
                        </a:schemeClr>
                      </a:solidFill>
                      <a:cs typeface="+mn-ea"/>
                      <a:sym typeface="+mn-lt"/>
                    </a:rPr>
                    <a:t>您的内容打在这里，或者在此框中选择粘贴，并选择只保留文字。</a:t>
                  </a:r>
                  <a:endParaRPr lang="zh-CN" altLang="en-US" sz="1600" dirty="0">
                    <a:solidFill>
                      <a:schemeClr val="tx1">
                        <a:lumMod val="75000"/>
                        <a:lumOff val="25000"/>
                      </a:schemeClr>
                    </a:solidFill>
                    <a:cs typeface="+mn-ea"/>
                    <a:sym typeface="+mn-lt"/>
                  </a:endParaRPr>
                </a:p>
              </p:txBody>
            </p:sp>
            <p:sp>
              <p:nvSpPr>
                <p:cNvPr id="42" name="椭圆 41"/>
                <p:cNvSpPr/>
                <p:nvPr/>
              </p:nvSpPr>
              <p:spPr>
                <a:xfrm>
                  <a:off x="766764" y="4041550"/>
                  <a:ext cx="728208" cy="728208"/>
                </a:xfrm>
                <a:prstGeom prst="ellipse">
                  <a:avLst/>
                </a:prstGeom>
                <a:solidFill>
                  <a:srgbClr val="8199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solidFill>
                        <a:schemeClr val="bg1"/>
                      </a:solidFill>
                      <a:cs typeface="+mn-ea"/>
                      <a:sym typeface="+mn-lt"/>
                    </a:rPr>
                    <a:t>01</a:t>
                  </a:r>
                  <a:endParaRPr lang="zh-CN" altLang="en-US" sz="2000" b="1" dirty="0">
                    <a:solidFill>
                      <a:schemeClr val="bg1"/>
                    </a:solidFill>
                    <a:cs typeface="+mn-ea"/>
                    <a:sym typeface="+mn-lt"/>
                  </a:endParaRPr>
                </a:p>
              </p:txBody>
            </p:sp>
          </p:grpSp>
          <p:grpSp>
            <p:nvGrpSpPr>
              <p:cNvPr id="38" name="组合 37"/>
              <p:cNvGrpSpPr/>
              <p:nvPr/>
            </p:nvGrpSpPr>
            <p:grpSpPr>
              <a:xfrm>
                <a:off x="582384" y="4898830"/>
                <a:ext cx="4705122" cy="787075"/>
                <a:chOff x="766764" y="4011893"/>
                <a:chExt cx="4705122" cy="787075"/>
              </a:xfrm>
            </p:grpSpPr>
            <p:sp>
              <p:nvSpPr>
                <p:cNvPr id="39" name="文本框 8"/>
                <p:cNvSpPr txBox="1"/>
                <p:nvPr/>
              </p:nvSpPr>
              <p:spPr>
                <a:xfrm>
                  <a:off x="1494973" y="4011893"/>
                  <a:ext cx="3976913" cy="787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75000"/>
                          <a:lumOff val="25000"/>
                        </a:schemeClr>
                      </a:solidFill>
                      <a:cs typeface="+mn-ea"/>
                      <a:sym typeface="+mn-lt"/>
                    </a:rPr>
                    <a:t>您的内容打在这里，或者在此框中选择粘贴，并选择只保留文字。</a:t>
                  </a:r>
                  <a:endParaRPr lang="zh-CN" altLang="en-US" sz="1600" dirty="0">
                    <a:solidFill>
                      <a:schemeClr val="tx1">
                        <a:lumMod val="75000"/>
                        <a:lumOff val="25000"/>
                      </a:schemeClr>
                    </a:solidFill>
                    <a:cs typeface="+mn-ea"/>
                    <a:sym typeface="+mn-lt"/>
                  </a:endParaRPr>
                </a:p>
              </p:txBody>
            </p:sp>
            <p:sp>
              <p:nvSpPr>
                <p:cNvPr id="40" name="椭圆 39"/>
                <p:cNvSpPr/>
                <p:nvPr/>
              </p:nvSpPr>
              <p:spPr>
                <a:xfrm>
                  <a:off x="766764" y="4041550"/>
                  <a:ext cx="728208" cy="728208"/>
                </a:xfrm>
                <a:prstGeom prst="ellipse">
                  <a:avLst/>
                </a:prstGeom>
                <a:solidFill>
                  <a:srgbClr val="8199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solidFill>
                        <a:schemeClr val="bg1"/>
                      </a:solidFill>
                      <a:cs typeface="+mn-ea"/>
                      <a:sym typeface="+mn-lt"/>
                    </a:rPr>
                    <a:t>02</a:t>
                  </a:r>
                  <a:endParaRPr lang="zh-CN" altLang="en-US" sz="2000" b="1" dirty="0">
                    <a:solidFill>
                      <a:schemeClr val="bg1"/>
                    </a:solidFill>
                    <a:cs typeface="+mn-ea"/>
                    <a:sym typeface="+mn-lt"/>
                  </a:endParaRPr>
                </a:p>
              </p:txBody>
            </p:sp>
          </p:grpSp>
        </p:grpSp>
        <p:sp>
          <p:nvSpPr>
            <p:cNvPr id="33" name="文本框 17"/>
            <p:cNvSpPr txBox="1"/>
            <p:nvPr/>
          </p:nvSpPr>
          <p:spPr>
            <a:xfrm>
              <a:off x="754514" y="2938905"/>
              <a:ext cx="4677176" cy="787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75000"/>
                      <a:lumOff val="25000"/>
                    </a:schemeClr>
                  </a:solidFill>
                  <a:cs typeface="+mn-ea"/>
                  <a:sym typeface="+mn-lt"/>
                </a:rPr>
                <a:t>您的内容打在这里，或者在此框中选择粘贴并选择只保留文字。</a:t>
              </a:r>
              <a:endParaRPr lang="zh-CN" altLang="en-US" sz="1600" dirty="0">
                <a:solidFill>
                  <a:schemeClr val="tx1">
                    <a:lumMod val="75000"/>
                    <a:lumOff val="25000"/>
                  </a:schemeClr>
                </a:solidFill>
                <a:cs typeface="+mn-ea"/>
                <a:sym typeface="+mn-lt"/>
              </a:endParaRPr>
            </a:p>
          </p:txBody>
        </p:sp>
        <p:sp>
          <p:nvSpPr>
            <p:cNvPr id="36" name="矩形 35"/>
            <p:cNvSpPr/>
            <p:nvPr/>
          </p:nvSpPr>
          <p:spPr>
            <a:xfrm>
              <a:off x="754514" y="2012320"/>
              <a:ext cx="3207883"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标题文字</a:t>
              </a:r>
              <a:endParaRPr lang="zh-CN" altLang="en-US" sz="3600" b="1" dirty="0">
                <a:solidFill>
                  <a:schemeClr val="tx1">
                    <a:lumMod val="75000"/>
                    <a:lumOff val="25000"/>
                  </a:schemeClr>
                </a:solidFill>
                <a:cs typeface="+mn-ea"/>
                <a:sym typeface="+mn-lt"/>
              </a:endParaRPr>
            </a:p>
          </p:txBody>
        </p:sp>
      </p:grpSp>
      <p:pic>
        <p:nvPicPr>
          <p:cNvPr id="43" name="图片 4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6645088" y="2379552"/>
            <a:ext cx="3857065" cy="28927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randombar(horizontal)">
                                      <p:cBhvr>
                                        <p:cTn id="1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2"/>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3"/>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409441" y="569725"/>
            <a:ext cx="3373120" cy="523220"/>
          </a:xfrm>
          <a:prstGeom prst="rect">
            <a:avLst/>
          </a:prstGeom>
          <a:noFill/>
        </p:spPr>
        <p:txBody>
          <a:bodyPr vert="horz" wrap="square" rtlCol="0">
            <a:spAutoFit/>
          </a:bodyPr>
          <a:lstStyle/>
          <a:p>
            <a:pPr algn="ctr"/>
            <a:r>
              <a:rPr lang="zh-CN" altLang="en-US" sz="2800" spc="600" dirty="0">
                <a:solidFill>
                  <a:schemeClr val="accent1"/>
                </a:solidFill>
                <a:cs typeface="+mn-ea"/>
                <a:sym typeface="+mn-lt"/>
              </a:rPr>
              <a:t>教学过程</a:t>
            </a:r>
            <a:endParaRPr lang="zh-CN" altLang="en-US" sz="2800" spc="600" dirty="0">
              <a:solidFill>
                <a:schemeClr val="accent1"/>
              </a:solidFill>
              <a:cs typeface="+mn-ea"/>
              <a:sym typeface="+mn-lt"/>
            </a:endParaRPr>
          </a:p>
        </p:txBody>
      </p:sp>
      <p:cxnSp>
        <p:nvCxnSpPr>
          <p:cNvPr id="21" name="直接连接符 20"/>
          <p:cNvCxnSpPr/>
          <p:nvPr/>
        </p:nvCxnSpPr>
        <p:spPr>
          <a:xfrm>
            <a:off x="5881869" y="1187950"/>
            <a:ext cx="42826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形 14"/>
          <p:cNvPicPr>
            <a:picLocks noChangeAspect="1"/>
          </p:cNvPicPr>
          <p:nvPr/>
        </p:nvPicPr>
        <p:blipFill rotWithShape="1">
          <a:blip r:embed="rId4"/>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5"/>
          <a:srcRect t="28864" r="34834"/>
          <a:stretch>
            <a:fillRect/>
          </a:stretch>
        </p:blipFill>
        <p:spPr>
          <a:xfrm flipH="1">
            <a:off x="-2" y="0"/>
            <a:ext cx="1088022" cy="1096355"/>
          </a:xfrm>
          <a:prstGeom prst="rect">
            <a:avLst/>
          </a:prstGeom>
        </p:spPr>
      </p:pic>
      <p:sp>
        <p:nvSpPr>
          <p:cNvPr id="16" name="TextBox 42"/>
          <p:cNvSpPr/>
          <p:nvPr/>
        </p:nvSpPr>
        <p:spPr>
          <a:xfrm>
            <a:off x="1172224" y="2222741"/>
            <a:ext cx="2319225" cy="3193353"/>
          </a:xfrm>
          <a:prstGeom prst="upArrow">
            <a:avLst>
              <a:gd name="adj1" fmla="val 63377"/>
              <a:gd name="adj2" fmla="val 50000"/>
            </a:avLst>
          </a:prstGeom>
          <a:solidFill>
            <a:schemeClr val="accent1"/>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457200" numCol="1" spcCol="0" rtlCol="0" fromWordArt="0" anchor="ctr" anchorCtr="0" forceAA="0" compatLnSpc="1">
            <a:noAutofit/>
          </a:bodyPr>
          <a:lstStyle/>
          <a:p>
            <a:pPr algn="ctr">
              <a:lnSpc>
                <a:spcPct val="120000"/>
              </a:lnSpc>
            </a:pPr>
            <a:endParaRPr lang="en-US" sz="1200" dirty="0">
              <a:solidFill>
                <a:srgbClr val="FFFFFF"/>
              </a:solidFill>
              <a:cs typeface="+mn-ea"/>
              <a:sym typeface="+mn-lt"/>
            </a:endParaRPr>
          </a:p>
        </p:txBody>
      </p:sp>
      <p:sp>
        <p:nvSpPr>
          <p:cNvPr id="18" name="Shape 2368"/>
          <p:cNvSpPr/>
          <p:nvPr/>
        </p:nvSpPr>
        <p:spPr>
          <a:xfrm>
            <a:off x="2126602" y="2908155"/>
            <a:ext cx="410468" cy="410437"/>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9" tIns="19049" rIns="19049" bIns="19049" anchor="ctr"/>
          <a:lstStyle/>
          <a:p>
            <a:pPr marL="0" marR="0" lvl="0" indent="0" algn="ctr" defTabSz="228600" rtl="0" eaLnBrk="1" fontAlgn="auto" latinLnBrk="0" hangingPunct="0">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4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cs typeface="+mn-ea"/>
              <a:sym typeface="+mn-lt"/>
            </a:endParaRPr>
          </a:p>
        </p:txBody>
      </p:sp>
      <p:sp>
        <p:nvSpPr>
          <p:cNvPr id="32" name="TextBox 42"/>
          <p:cNvSpPr/>
          <p:nvPr/>
        </p:nvSpPr>
        <p:spPr>
          <a:xfrm rot="10800000">
            <a:off x="3681666" y="2346834"/>
            <a:ext cx="2319225" cy="3193352"/>
          </a:xfrm>
          <a:prstGeom prst="upArrow">
            <a:avLst>
              <a:gd name="adj1" fmla="val 63377"/>
              <a:gd name="adj2" fmla="val 50000"/>
            </a:avLst>
          </a:prstGeom>
          <a:solidFill>
            <a:schemeClr val="accent2"/>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457200" numCol="1" spcCol="0" rtlCol="0" fromWordArt="0" anchor="ctr" anchorCtr="0" forceAA="0" compatLnSpc="1">
            <a:noAutofit/>
          </a:bodyPr>
          <a:lstStyle/>
          <a:p>
            <a:pPr algn="ctr">
              <a:lnSpc>
                <a:spcPct val="120000"/>
              </a:lnSpc>
            </a:pPr>
            <a:endParaRPr lang="en-US" sz="1200" dirty="0">
              <a:solidFill>
                <a:srgbClr val="FFFFFF"/>
              </a:solidFill>
              <a:cs typeface="+mn-ea"/>
              <a:sym typeface="+mn-lt"/>
            </a:endParaRPr>
          </a:p>
        </p:txBody>
      </p:sp>
      <p:sp>
        <p:nvSpPr>
          <p:cNvPr id="27" name="Shape 2369"/>
          <p:cNvSpPr/>
          <p:nvPr/>
        </p:nvSpPr>
        <p:spPr>
          <a:xfrm>
            <a:off x="4630318" y="4463867"/>
            <a:ext cx="410468" cy="4104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19049" tIns="19049" rIns="19049" bIns="19049" anchor="ctr"/>
          <a:lstStyle/>
          <a:p>
            <a:pPr marL="0" marR="0" lvl="0" indent="0" algn="ctr" defTabSz="228600" rtl="0" eaLnBrk="1" fontAlgn="auto" latinLnBrk="0" hangingPunct="0">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4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cs typeface="+mn-ea"/>
              <a:sym typeface="+mn-lt"/>
            </a:endParaRPr>
          </a:p>
        </p:txBody>
      </p:sp>
      <p:sp>
        <p:nvSpPr>
          <p:cNvPr id="36" name="TextBox 42"/>
          <p:cNvSpPr/>
          <p:nvPr/>
        </p:nvSpPr>
        <p:spPr>
          <a:xfrm>
            <a:off x="6191108" y="2222741"/>
            <a:ext cx="2319225" cy="3193353"/>
          </a:xfrm>
          <a:prstGeom prst="upArrow">
            <a:avLst>
              <a:gd name="adj1" fmla="val 63377"/>
              <a:gd name="adj2" fmla="val 50000"/>
            </a:avLst>
          </a:prstGeom>
          <a:solidFill>
            <a:schemeClr val="accent1"/>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457200" numCol="1" spcCol="0" rtlCol="0" fromWordArt="0" anchor="ctr" anchorCtr="0" forceAA="0" compatLnSpc="1">
            <a:noAutofit/>
          </a:bodyPr>
          <a:lstStyle/>
          <a:p>
            <a:pPr algn="ctr">
              <a:lnSpc>
                <a:spcPct val="120000"/>
              </a:lnSpc>
            </a:pPr>
            <a:endParaRPr lang="en-US" sz="1200" dirty="0">
              <a:solidFill>
                <a:srgbClr val="FFFFFF"/>
              </a:solidFill>
              <a:cs typeface="+mn-ea"/>
              <a:sym typeface="+mn-lt"/>
            </a:endParaRPr>
          </a:p>
        </p:txBody>
      </p:sp>
      <p:sp>
        <p:nvSpPr>
          <p:cNvPr id="38" name="Shape 2435"/>
          <p:cNvSpPr/>
          <p:nvPr/>
        </p:nvSpPr>
        <p:spPr>
          <a:xfrm>
            <a:off x="7145486" y="2908155"/>
            <a:ext cx="410468" cy="410437"/>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bg1"/>
          </a:solidFill>
          <a:ln w="12700">
            <a:miter lim="400000"/>
          </a:ln>
        </p:spPr>
        <p:txBody>
          <a:bodyPr lIns="19049" tIns="19049" rIns="19049" bIns="19049" anchor="ctr"/>
          <a:lstStyle/>
          <a:p>
            <a:pPr marL="0" marR="0" lvl="0" indent="0" algn="ctr" defTabSz="228600" rtl="0" eaLnBrk="1" fontAlgn="auto" latinLnBrk="0" hangingPunct="0">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4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cs typeface="+mn-ea"/>
              <a:sym typeface="+mn-lt"/>
            </a:endParaRPr>
          </a:p>
        </p:txBody>
      </p:sp>
      <p:sp>
        <p:nvSpPr>
          <p:cNvPr id="49" name="TextBox 42"/>
          <p:cNvSpPr/>
          <p:nvPr/>
        </p:nvSpPr>
        <p:spPr>
          <a:xfrm rot="10800000">
            <a:off x="8700550" y="2346835"/>
            <a:ext cx="2319225" cy="3193352"/>
          </a:xfrm>
          <a:prstGeom prst="upArrow">
            <a:avLst>
              <a:gd name="adj1" fmla="val 63377"/>
              <a:gd name="adj2" fmla="val 50000"/>
            </a:avLst>
          </a:prstGeom>
          <a:solidFill>
            <a:schemeClr val="accent2"/>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457200" numCol="1" spcCol="0" rtlCol="0" fromWordArt="0" anchor="ctr" anchorCtr="0" forceAA="0" compatLnSpc="1">
            <a:noAutofit/>
          </a:bodyPr>
          <a:lstStyle/>
          <a:p>
            <a:pPr algn="ctr">
              <a:lnSpc>
                <a:spcPct val="120000"/>
              </a:lnSpc>
            </a:pPr>
            <a:endParaRPr lang="en-US" sz="1200" dirty="0">
              <a:solidFill>
                <a:srgbClr val="FFFFFF"/>
              </a:solidFill>
              <a:cs typeface="+mn-ea"/>
              <a:sym typeface="+mn-lt"/>
            </a:endParaRPr>
          </a:p>
        </p:txBody>
      </p:sp>
      <p:sp>
        <p:nvSpPr>
          <p:cNvPr id="44" name="Shape 2473"/>
          <p:cNvSpPr/>
          <p:nvPr/>
        </p:nvSpPr>
        <p:spPr>
          <a:xfrm>
            <a:off x="9785675" y="4463866"/>
            <a:ext cx="223901" cy="410437"/>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bg1"/>
          </a:solidFill>
          <a:ln w="12700">
            <a:miter lim="400000"/>
          </a:ln>
        </p:spPr>
        <p:txBody>
          <a:bodyPr lIns="19049" tIns="19049" rIns="19049" bIns="19049" anchor="ctr"/>
          <a:lstStyle/>
          <a:p>
            <a:pPr marL="0" marR="0" lvl="0" indent="0" algn="ctr" defTabSz="228600" rtl="0" eaLnBrk="1" fontAlgn="auto" latinLnBrk="0" hangingPunct="0">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4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cs typeface="+mn-ea"/>
              <a:sym typeface="+mn-lt"/>
            </a:endParaRPr>
          </a:p>
        </p:txBody>
      </p:sp>
      <p:sp>
        <p:nvSpPr>
          <p:cNvPr id="50" name="TextBox 51"/>
          <p:cNvSpPr txBox="1"/>
          <p:nvPr/>
        </p:nvSpPr>
        <p:spPr>
          <a:xfrm>
            <a:off x="1726542" y="3966093"/>
            <a:ext cx="1210588" cy="1384995"/>
          </a:xfrm>
          <a:prstGeom prst="rect">
            <a:avLst/>
          </a:prstGeom>
          <a:noFill/>
        </p:spPr>
        <p:txBody>
          <a:bodyPr wrap="square" lIns="0" tIns="0" rIns="0" bIns="0" rtlCol="0">
            <a:spAutoFit/>
          </a:bodyPr>
          <a:lstStyle/>
          <a:p>
            <a:pPr algn="ctr">
              <a:lnSpc>
                <a:spcPct val="150000"/>
              </a:lnSpc>
              <a:defRPr/>
            </a:pPr>
            <a:r>
              <a:rPr lang="zh-CN" altLang="en-US" sz="1000" dirty="0">
                <a:solidFill>
                  <a:schemeClr val="bg1"/>
                </a:solidFill>
                <a:cs typeface="+mn-ea"/>
                <a:sym typeface="+mn-lt"/>
              </a:rPr>
              <a:t>单击此处输入你的正文，文字是您思想的提炼，为了最终演示发布的良好效果，请尽量言简意赅的阐述观点</a:t>
            </a:r>
            <a:endParaRPr lang="zh-CN" altLang="en-US" sz="1000" dirty="0">
              <a:solidFill>
                <a:schemeClr val="bg1"/>
              </a:solidFill>
              <a:cs typeface="+mn-ea"/>
              <a:sym typeface="+mn-lt"/>
            </a:endParaRPr>
          </a:p>
        </p:txBody>
      </p:sp>
      <p:sp>
        <p:nvSpPr>
          <p:cNvPr id="51" name="TextBox 23"/>
          <p:cNvSpPr txBox="1"/>
          <p:nvPr/>
        </p:nvSpPr>
        <p:spPr>
          <a:xfrm>
            <a:off x="1726542" y="3522190"/>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教学过程</a:t>
            </a:r>
            <a:endParaRPr lang="zh-CN" altLang="en-US" sz="2000" dirty="0">
              <a:solidFill>
                <a:schemeClr val="bg1"/>
              </a:solidFill>
              <a:cs typeface="+mn-ea"/>
              <a:sym typeface="+mn-lt"/>
            </a:endParaRPr>
          </a:p>
        </p:txBody>
      </p:sp>
      <p:sp>
        <p:nvSpPr>
          <p:cNvPr id="52" name="TextBox 51"/>
          <p:cNvSpPr txBox="1"/>
          <p:nvPr/>
        </p:nvSpPr>
        <p:spPr>
          <a:xfrm>
            <a:off x="6745426" y="3966093"/>
            <a:ext cx="1210588" cy="1384995"/>
          </a:xfrm>
          <a:prstGeom prst="rect">
            <a:avLst/>
          </a:prstGeom>
          <a:noFill/>
        </p:spPr>
        <p:txBody>
          <a:bodyPr wrap="square" lIns="0" tIns="0" rIns="0" bIns="0" rtlCol="0">
            <a:spAutoFit/>
          </a:bodyPr>
          <a:lstStyle/>
          <a:p>
            <a:pPr algn="ctr">
              <a:lnSpc>
                <a:spcPct val="150000"/>
              </a:lnSpc>
              <a:defRPr/>
            </a:pPr>
            <a:r>
              <a:rPr lang="zh-CN" altLang="en-US" sz="1000" dirty="0">
                <a:solidFill>
                  <a:schemeClr val="bg1"/>
                </a:solidFill>
                <a:cs typeface="+mn-ea"/>
                <a:sym typeface="+mn-lt"/>
              </a:rPr>
              <a:t>单击此处输入你的正文，文字是您思想的提炼，为了最终演示发布的良好效果，请尽量言简意赅的阐述观点</a:t>
            </a:r>
            <a:endParaRPr lang="zh-CN" altLang="en-US" sz="1000" dirty="0">
              <a:solidFill>
                <a:schemeClr val="bg1"/>
              </a:solidFill>
              <a:cs typeface="+mn-ea"/>
              <a:sym typeface="+mn-lt"/>
            </a:endParaRPr>
          </a:p>
        </p:txBody>
      </p:sp>
      <p:sp>
        <p:nvSpPr>
          <p:cNvPr id="53" name="TextBox 23"/>
          <p:cNvSpPr txBox="1"/>
          <p:nvPr/>
        </p:nvSpPr>
        <p:spPr>
          <a:xfrm>
            <a:off x="6745426" y="3522190"/>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教学过程</a:t>
            </a:r>
            <a:endParaRPr lang="zh-CN" altLang="en-US" sz="2000" dirty="0">
              <a:solidFill>
                <a:schemeClr val="bg1"/>
              </a:solidFill>
              <a:cs typeface="+mn-ea"/>
              <a:sym typeface="+mn-lt"/>
            </a:endParaRPr>
          </a:p>
        </p:txBody>
      </p:sp>
      <p:sp>
        <p:nvSpPr>
          <p:cNvPr id="54" name="TextBox 51"/>
          <p:cNvSpPr txBox="1"/>
          <p:nvPr/>
        </p:nvSpPr>
        <p:spPr>
          <a:xfrm>
            <a:off x="4234582" y="2934078"/>
            <a:ext cx="1210588" cy="1384995"/>
          </a:xfrm>
          <a:prstGeom prst="rect">
            <a:avLst/>
          </a:prstGeom>
          <a:noFill/>
        </p:spPr>
        <p:txBody>
          <a:bodyPr wrap="square" lIns="0" tIns="0" rIns="0" bIns="0" rtlCol="0">
            <a:spAutoFit/>
          </a:bodyPr>
          <a:lstStyle/>
          <a:p>
            <a:pPr algn="ctr">
              <a:lnSpc>
                <a:spcPct val="150000"/>
              </a:lnSpc>
              <a:defRPr/>
            </a:pPr>
            <a:r>
              <a:rPr lang="zh-CN" altLang="en-US" sz="1000" dirty="0">
                <a:solidFill>
                  <a:schemeClr val="bg1"/>
                </a:solidFill>
                <a:cs typeface="+mn-ea"/>
                <a:sym typeface="+mn-lt"/>
              </a:rPr>
              <a:t>单击此处输入你的正文，文字是您思想的提炼，为了最终演示发布的良好效果，请尽量言简意赅的阐述观点</a:t>
            </a:r>
            <a:endParaRPr lang="zh-CN" altLang="en-US" sz="1000" dirty="0">
              <a:solidFill>
                <a:schemeClr val="bg1"/>
              </a:solidFill>
              <a:cs typeface="+mn-ea"/>
              <a:sym typeface="+mn-lt"/>
            </a:endParaRPr>
          </a:p>
        </p:txBody>
      </p:sp>
      <p:sp>
        <p:nvSpPr>
          <p:cNvPr id="55" name="TextBox 23"/>
          <p:cNvSpPr txBox="1"/>
          <p:nvPr/>
        </p:nvSpPr>
        <p:spPr>
          <a:xfrm>
            <a:off x="4234582" y="2490175"/>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教学过程</a:t>
            </a:r>
            <a:endParaRPr lang="zh-CN" altLang="en-US" sz="2000" dirty="0">
              <a:solidFill>
                <a:schemeClr val="bg1"/>
              </a:solidFill>
              <a:cs typeface="+mn-ea"/>
              <a:sym typeface="+mn-lt"/>
            </a:endParaRPr>
          </a:p>
        </p:txBody>
      </p:sp>
      <p:sp>
        <p:nvSpPr>
          <p:cNvPr id="56" name="TextBox 51"/>
          <p:cNvSpPr txBox="1"/>
          <p:nvPr/>
        </p:nvSpPr>
        <p:spPr>
          <a:xfrm>
            <a:off x="9254870" y="2934078"/>
            <a:ext cx="1210588" cy="1384995"/>
          </a:xfrm>
          <a:prstGeom prst="rect">
            <a:avLst/>
          </a:prstGeom>
          <a:noFill/>
        </p:spPr>
        <p:txBody>
          <a:bodyPr wrap="square" lIns="0" tIns="0" rIns="0" bIns="0" rtlCol="0">
            <a:spAutoFit/>
          </a:bodyPr>
          <a:lstStyle/>
          <a:p>
            <a:pPr algn="ctr">
              <a:lnSpc>
                <a:spcPct val="150000"/>
              </a:lnSpc>
              <a:defRPr/>
            </a:pPr>
            <a:r>
              <a:rPr lang="zh-CN" altLang="en-US" sz="1000" dirty="0">
                <a:solidFill>
                  <a:schemeClr val="bg1"/>
                </a:solidFill>
                <a:cs typeface="+mn-ea"/>
                <a:sym typeface="+mn-lt"/>
              </a:rPr>
              <a:t>单击此处输入你的正文，文字是您思想的提炼，为了最终演示发布的良好效果，请尽量言简意赅的阐述观点</a:t>
            </a:r>
            <a:endParaRPr lang="zh-CN" altLang="en-US" sz="1000" dirty="0">
              <a:solidFill>
                <a:schemeClr val="bg1"/>
              </a:solidFill>
              <a:cs typeface="+mn-ea"/>
              <a:sym typeface="+mn-lt"/>
            </a:endParaRPr>
          </a:p>
        </p:txBody>
      </p:sp>
      <p:sp>
        <p:nvSpPr>
          <p:cNvPr id="57" name="TextBox 23"/>
          <p:cNvSpPr txBox="1"/>
          <p:nvPr/>
        </p:nvSpPr>
        <p:spPr>
          <a:xfrm>
            <a:off x="9254870" y="2490175"/>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教学过程</a:t>
            </a:r>
            <a:endParaRPr lang="zh-CN" altLang="en-US" sz="2000" dirty="0">
              <a:solidFill>
                <a:schemeClr val="bg1"/>
              </a:solidFill>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sp>
        <p:nvSpPr>
          <p:cNvPr id="18" name="矩形 17"/>
          <p:cNvSpPr/>
          <p:nvPr/>
        </p:nvSpPr>
        <p:spPr>
          <a:xfrm>
            <a:off x="1925256" y="1303840"/>
            <a:ext cx="8341488" cy="4250320"/>
          </a:xfrm>
          <a:prstGeom prst="rect">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形 6"/>
          <p:cNvPicPr>
            <a:picLocks noChangeAspect="1"/>
          </p:cNvPicPr>
          <p:nvPr/>
        </p:nvPicPr>
        <p:blipFill rotWithShape="1">
          <a:blip r:embed="rId1"/>
          <a:srcRect l="14827" b="16689"/>
          <a:stretch>
            <a:fillRect/>
          </a:stretch>
        </p:blipFill>
        <p:spPr>
          <a:xfrm>
            <a:off x="-1" y="3722245"/>
            <a:ext cx="2372811" cy="3135755"/>
          </a:xfrm>
          <a:prstGeom prst="rect">
            <a:avLst/>
          </a:prstGeom>
        </p:spPr>
      </p:pic>
      <p:pic>
        <p:nvPicPr>
          <p:cNvPr id="9" name="图形 8"/>
          <p:cNvPicPr>
            <a:picLocks noChangeAspect="1"/>
          </p:cNvPicPr>
          <p:nvPr/>
        </p:nvPicPr>
        <p:blipFill rotWithShape="1">
          <a:blip r:embed="rId2"/>
          <a:srcRect t="21082"/>
          <a:stretch>
            <a:fillRect/>
          </a:stretch>
        </p:blipFill>
        <p:spPr>
          <a:xfrm>
            <a:off x="-1" y="0"/>
            <a:ext cx="902825" cy="1256757"/>
          </a:xfrm>
          <a:prstGeom prst="rect">
            <a:avLst/>
          </a:prstGeom>
        </p:spPr>
      </p:pic>
      <p:pic>
        <p:nvPicPr>
          <p:cNvPr id="11" name="图形 10"/>
          <p:cNvPicPr>
            <a:picLocks noChangeAspect="1"/>
          </p:cNvPicPr>
          <p:nvPr/>
        </p:nvPicPr>
        <p:blipFill rotWithShape="1">
          <a:blip r:embed="rId3"/>
          <a:srcRect t="13754"/>
          <a:stretch>
            <a:fillRect/>
          </a:stretch>
        </p:blipFill>
        <p:spPr>
          <a:xfrm>
            <a:off x="4774256" y="-1"/>
            <a:ext cx="2899760" cy="1817225"/>
          </a:xfrm>
          <a:prstGeom prst="rect">
            <a:avLst/>
          </a:prstGeom>
        </p:spPr>
      </p:pic>
      <p:pic>
        <p:nvPicPr>
          <p:cNvPr id="13" name="图形 12"/>
          <p:cNvPicPr>
            <a:picLocks noChangeAspect="1"/>
          </p:cNvPicPr>
          <p:nvPr/>
        </p:nvPicPr>
        <p:blipFill rotWithShape="1">
          <a:blip r:embed="rId4"/>
          <a:srcRect t="15594" r="28982"/>
          <a:stretch>
            <a:fillRect/>
          </a:stretch>
        </p:blipFill>
        <p:spPr>
          <a:xfrm>
            <a:off x="10535611" y="0"/>
            <a:ext cx="1656389" cy="1817225"/>
          </a:xfrm>
          <a:prstGeom prst="rect">
            <a:avLst/>
          </a:prstGeom>
        </p:spPr>
      </p:pic>
      <p:pic>
        <p:nvPicPr>
          <p:cNvPr id="15" name="图形 14"/>
          <p:cNvPicPr>
            <a:picLocks noChangeAspect="1"/>
          </p:cNvPicPr>
          <p:nvPr/>
        </p:nvPicPr>
        <p:blipFill rotWithShape="1">
          <a:blip r:embed="rId5"/>
          <a:srcRect r="29506" b="10721"/>
          <a:stretch>
            <a:fillRect/>
          </a:stretch>
        </p:blipFill>
        <p:spPr>
          <a:xfrm>
            <a:off x="9988952" y="4037730"/>
            <a:ext cx="2203048" cy="2820270"/>
          </a:xfrm>
          <a:prstGeom prst="rect">
            <a:avLst/>
          </a:prstGeom>
        </p:spPr>
      </p:pic>
      <p:grpSp>
        <p:nvGrpSpPr>
          <p:cNvPr id="26" name="组合 25"/>
          <p:cNvGrpSpPr/>
          <p:nvPr/>
        </p:nvGrpSpPr>
        <p:grpSpPr>
          <a:xfrm>
            <a:off x="3355226" y="2196240"/>
            <a:ext cx="5816482" cy="2238974"/>
            <a:chOff x="4150359" y="2488193"/>
            <a:chExt cx="4512278" cy="1736940"/>
          </a:xfrm>
        </p:grpSpPr>
        <p:sp>
          <p:nvSpPr>
            <p:cNvPr id="27" name="文本框 26"/>
            <p:cNvSpPr txBox="1"/>
            <p:nvPr/>
          </p:nvSpPr>
          <p:spPr>
            <a:xfrm>
              <a:off x="5981348" y="2820919"/>
              <a:ext cx="2084417" cy="549160"/>
            </a:xfrm>
            <a:prstGeom prst="rect">
              <a:avLst/>
            </a:prstGeom>
            <a:noFill/>
          </p:spPr>
          <p:txBody>
            <a:bodyPr vert="horz" wrap="square" rtlCol="0">
              <a:spAutoFit/>
            </a:bodyPr>
            <a:lstStyle>
              <a:defPPr>
                <a:defRPr lang="zh-CN"/>
              </a:defPPr>
              <a:lvl1pPr algn="dist">
                <a:defRPr sz="4000" b="1">
                  <a:solidFill>
                    <a:schemeClr val="bg1"/>
                  </a:solidFill>
                  <a:latin typeface="Arial" panose="020B0604020202090204"/>
                  <a:ea typeface="微软雅黑"/>
                </a:defRPr>
              </a:lvl1pPr>
            </a:lstStyle>
            <a:p>
              <a:r>
                <a:rPr lang="zh-CN" altLang="en-US" dirty="0">
                  <a:latin typeface="+mn-lt"/>
                  <a:ea typeface="+mn-ea"/>
                  <a:cs typeface="+mn-ea"/>
                  <a:sym typeface="+mn-lt"/>
                </a:rPr>
                <a:t>教学反思</a:t>
              </a:r>
              <a:endParaRPr lang="zh-CN" altLang="en-US" dirty="0">
                <a:latin typeface="+mn-lt"/>
                <a:ea typeface="+mn-ea"/>
                <a:cs typeface="+mn-ea"/>
                <a:sym typeface="+mn-lt"/>
              </a:endParaRPr>
            </a:p>
          </p:txBody>
        </p:sp>
        <p:sp>
          <p:nvSpPr>
            <p:cNvPr id="28" name="矩形 27"/>
            <p:cNvSpPr/>
            <p:nvPr/>
          </p:nvSpPr>
          <p:spPr>
            <a:xfrm>
              <a:off x="5981347" y="3369947"/>
              <a:ext cx="2681290" cy="555130"/>
            </a:xfrm>
            <a:prstGeom prst="rect">
              <a:avLst/>
            </a:prstGeom>
            <a:noFill/>
          </p:spPr>
          <p:txBody>
            <a:bodyPr vert="horz" wrap="square">
              <a:spAutoFit/>
            </a:bodyPr>
            <a:lstStyle/>
            <a:p>
              <a:pPr>
                <a:lnSpc>
                  <a:spcPct val="150000"/>
                </a:lnSpc>
              </a:pPr>
              <a:r>
                <a:rPr lang="en-US" altLang="zh-CN" sz="900" dirty="0">
                  <a:solidFill>
                    <a:schemeClr val="bg1"/>
                  </a:solidFill>
                  <a:cs typeface="+mn-ea"/>
                  <a:sym typeface="+mn-lt"/>
                </a:rPr>
                <a:t>Lorem ipsum dolor sit </a:t>
              </a:r>
              <a:r>
                <a:rPr lang="en-US" altLang="zh-CN" sz="900" dirty="0" err="1">
                  <a:solidFill>
                    <a:schemeClr val="bg1"/>
                  </a:solidFill>
                  <a:cs typeface="+mn-ea"/>
                  <a:sym typeface="+mn-lt"/>
                </a:rPr>
                <a:t>amet</a:t>
              </a:r>
              <a:r>
                <a:rPr lang="en-US" altLang="zh-CN" sz="900" dirty="0">
                  <a:solidFill>
                    <a:schemeClr val="bg1"/>
                  </a:solidFill>
                  <a:cs typeface="+mn-ea"/>
                  <a:sym typeface="+mn-lt"/>
                </a:rPr>
                <a:t>, please add your text here, lorem ipsum dolor sit </a:t>
              </a:r>
              <a:r>
                <a:rPr lang="en-US" altLang="zh-CN" sz="900" dirty="0" err="1">
                  <a:solidFill>
                    <a:schemeClr val="bg1"/>
                  </a:solidFill>
                  <a:cs typeface="+mn-ea"/>
                  <a:sym typeface="+mn-lt"/>
                </a:rPr>
                <a:t>amet</a:t>
              </a:r>
              <a:r>
                <a:rPr lang="en-US" altLang="zh-CN" sz="900" dirty="0">
                  <a:solidFill>
                    <a:schemeClr val="bg1"/>
                  </a:solidFill>
                  <a:cs typeface="+mn-ea"/>
                  <a:sym typeface="+mn-lt"/>
                </a:rPr>
                <a:t>, please add your text here , lorem ipsum dolor sit </a:t>
              </a:r>
              <a:r>
                <a:rPr lang="en-US" altLang="zh-CN" sz="900" dirty="0" err="1">
                  <a:solidFill>
                    <a:schemeClr val="bg1"/>
                  </a:solidFill>
                  <a:cs typeface="+mn-ea"/>
                  <a:sym typeface="+mn-lt"/>
                </a:rPr>
                <a:t>amet</a:t>
              </a:r>
              <a:r>
                <a:rPr lang="en-US" altLang="zh-CN" sz="900" dirty="0">
                  <a:solidFill>
                    <a:schemeClr val="bg1"/>
                  </a:solidFill>
                  <a:cs typeface="+mn-ea"/>
                  <a:sym typeface="+mn-lt"/>
                </a:rPr>
                <a:t>, please add your text here</a:t>
              </a:r>
              <a:endParaRPr lang="zh-CN" altLang="en-US" sz="900" dirty="0">
                <a:solidFill>
                  <a:schemeClr val="bg1"/>
                </a:solidFill>
                <a:cs typeface="+mn-ea"/>
                <a:sym typeface="+mn-lt"/>
              </a:endParaRPr>
            </a:p>
          </p:txBody>
        </p:sp>
        <p:sp>
          <p:nvSpPr>
            <p:cNvPr id="31" name="文本框 30"/>
            <p:cNvSpPr txBox="1"/>
            <p:nvPr/>
          </p:nvSpPr>
          <p:spPr>
            <a:xfrm>
              <a:off x="4464086" y="2977719"/>
              <a:ext cx="1401674" cy="787926"/>
            </a:xfrm>
            <a:prstGeom prst="rect">
              <a:avLst/>
            </a:prstGeom>
            <a:noFill/>
          </p:spPr>
          <p:txBody>
            <a:bodyPr vert="horz" wrap="square" rtlCol="0">
              <a:spAutoFit/>
            </a:bodyPr>
            <a:lstStyle/>
            <a:p>
              <a:pPr algn="ctr"/>
              <a:r>
                <a:rPr lang="en-US" altLang="zh-CN" sz="6000" spc="300" dirty="0">
                  <a:solidFill>
                    <a:schemeClr val="bg1"/>
                  </a:solidFill>
                  <a:cs typeface="+mn-ea"/>
                  <a:sym typeface="+mn-lt"/>
                </a:rPr>
                <a:t>04</a:t>
              </a:r>
              <a:endParaRPr lang="zh-CN" altLang="en-US" sz="6000" spc="300" dirty="0">
                <a:solidFill>
                  <a:schemeClr val="bg1"/>
                </a:solidFill>
                <a:cs typeface="+mn-ea"/>
                <a:sym typeface="+mn-lt"/>
              </a:endParaRPr>
            </a:p>
          </p:txBody>
        </p:sp>
        <p:sp>
          <p:nvSpPr>
            <p:cNvPr id="32" name="椭圆 31"/>
            <p:cNvSpPr/>
            <p:nvPr/>
          </p:nvSpPr>
          <p:spPr>
            <a:xfrm>
              <a:off x="4579674" y="2776677"/>
              <a:ext cx="1159972" cy="115997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grpSp>
          <p:nvGrpSpPr>
            <p:cNvPr id="33" name="组合 32"/>
            <p:cNvGrpSpPr/>
            <p:nvPr/>
          </p:nvGrpSpPr>
          <p:grpSpPr>
            <a:xfrm>
              <a:off x="4150359" y="3553354"/>
              <a:ext cx="525656" cy="671779"/>
              <a:chOff x="5256573" y="3563515"/>
              <a:chExt cx="359243" cy="459106"/>
            </a:xfrm>
          </p:grpSpPr>
          <p:cxnSp>
            <p:nvCxnSpPr>
              <p:cNvPr id="37" name="直接连接符 36"/>
              <p:cNvCxnSpPr/>
              <p:nvPr/>
            </p:nvCxnSpPr>
            <p:spPr>
              <a:xfrm flipH="1">
                <a:off x="5256573" y="3652529"/>
                <a:ext cx="359243" cy="370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494930" y="3563515"/>
                <a:ext cx="111593" cy="1149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543392" y="2488193"/>
              <a:ext cx="610135" cy="628562"/>
              <a:chOff x="6483195" y="2661023"/>
              <a:chExt cx="452234" cy="465892"/>
            </a:xfrm>
          </p:grpSpPr>
          <p:cxnSp>
            <p:nvCxnSpPr>
              <p:cNvPr id="35" name="直接连接符 34"/>
              <p:cNvCxnSpPr/>
              <p:nvPr/>
            </p:nvCxnSpPr>
            <p:spPr>
              <a:xfrm flipH="1">
                <a:off x="6513356" y="2837231"/>
                <a:ext cx="155098" cy="1597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83195" y="2661023"/>
                <a:ext cx="452234" cy="465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2"/>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3"/>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409441" y="569725"/>
            <a:ext cx="3373120" cy="523220"/>
          </a:xfrm>
          <a:prstGeom prst="rect">
            <a:avLst/>
          </a:prstGeom>
          <a:noFill/>
        </p:spPr>
        <p:txBody>
          <a:bodyPr vert="horz" wrap="square" rtlCol="0">
            <a:spAutoFit/>
          </a:bodyPr>
          <a:lstStyle/>
          <a:p>
            <a:pPr algn="ctr"/>
            <a:r>
              <a:rPr lang="zh-CN" altLang="en-US" sz="2800" spc="600" dirty="0">
                <a:solidFill>
                  <a:schemeClr val="accent1"/>
                </a:solidFill>
                <a:cs typeface="+mn-ea"/>
                <a:sym typeface="+mn-lt"/>
              </a:rPr>
              <a:t>教学反思</a:t>
            </a:r>
            <a:endParaRPr lang="zh-CN" altLang="en-US" sz="2800" spc="600" dirty="0">
              <a:solidFill>
                <a:schemeClr val="accent1"/>
              </a:solidFill>
              <a:cs typeface="+mn-ea"/>
              <a:sym typeface="+mn-lt"/>
            </a:endParaRPr>
          </a:p>
        </p:txBody>
      </p:sp>
      <p:cxnSp>
        <p:nvCxnSpPr>
          <p:cNvPr id="21" name="直接连接符 20"/>
          <p:cNvCxnSpPr/>
          <p:nvPr/>
        </p:nvCxnSpPr>
        <p:spPr>
          <a:xfrm>
            <a:off x="5881869" y="1187950"/>
            <a:ext cx="42826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形 14"/>
          <p:cNvPicPr>
            <a:picLocks noChangeAspect="1"/>
          </p:cNvPicPr>
          <p:nvPr/>
        </p:nvPicPr>
        <p:blipFill rotWithShape="1">
          <a:blip r:embed="rId4"/>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5"/>
          <a:srcRect t="28864" r="34834"/>
          <a:stretch>
            <a:fillRect/>
          </a:stretch>
        </p:blipFill>
        <p:spPr>
          <a:xfrm flipH="1">
            <a:off x="-2" y="0"/>
            <a:ext cx="1088022" cy="1096355"/>
          </a:xfrm>
          <a:prstGeom prst="rect">
            <a:avLst/>
          </a:prstGeom>
        </p:spPr>
      </p:pic>
      <p:grpSp>
        <p:nvGrpSpPr>
          <p:cNvPr id="12" name="组合 11"/>
          <p:cNvGrpSpPr/>
          <p:nvPr/>
        </p:nvGrpSpPr>
        <p:grpSpPr>
          <a:xfrm>
            <a:off x="4293282" y="2044030"/>
            <a:ext cx="3644493" cy="3611744"/>
            <a:chOff x="4104482" y="2103438"/>
            <a:chExt cx="3975100" cy="3939382"/>
          </a:xfrm>
        </p:grpSpPr>
        <p:sp>
          <p:nvSpPr>
            <p:cNvPr id="30" name="AutoShape 2"/>
            <p:cNvSpPr/>
            <p:nvPr/>
          </p:nvSpPr>
          <p:spPr bwMode="auto">
            <a:xfrm>
              <a:off x="5139017" y="3107019"/>
              <a:ext cx="1933016" cy="1933014"/>
            </a:xfrm>
            <a:prstGeom prst="ellipse">
              <a:avLst/>
            </a:prstGeom>
            <a:solidFill>
              <a:schemeClr val="accent1"/>
            </a:solidFill>
            <a:ln w="25400">
              <a:solidFill>
                <a:schemeClr val="tx1">
                  <a:alpha val="0"/>
                </a:schemeClr>
              </a:solidFill>
              <a:miter lim="800000"/>
            </a:ln>
          </p:spPr>
          <p:txBody>
            <a:bodyPr lIns="0" tIns="0" rIns="0" bIns="0"/>
            <a:lstStyle>
              <a:lvl1pPr eaLnBrk="0" hangingPunct="0">
                <a:defRPr sz="5800">
                  <a:solidFill>
                    <a:srgbClr val="000000"/>
                  </a:solidFill>
                  <a:latin typeface="Gill Sans" panose="020B0502020104020203" charset="0"/>
                  <a:ea typeface="ヒラギノ角ゴ ProN W3" panose="020B0300000000000000" pitchFamily="2" charset="-128"/>
                  <a:sym typeface="Gill Sans" panose="020B0502020104020203" charset="0"/>
                </a:defRPr>
              </a:lvl1pPr>
              <a:lvl2pPr marL="742950" indent="-285750" eaLnBrk="0" hangingPunct="0">
                <a:defRPr sz="5800">
                  <a:solidFill>
                    <a:srgbClr val="000000"/>
                  </a:solidFill>
                  <a:latin typeface="Gill Sans" panose="020B0502020104020203" charset="0"/>
                  <a:ea typeface="ヒラギノ角ゴ ProN W3" panose="020B0300000000000000" pitchFamily="2" charset="-128"/>
                  <a:sym typeface="Gill Sans" panose="020B0502020104020203" charset="0"/>
                </a:defRPr>
              </a:lvl2pPr>
              <a:lvl3pPr marL="1143000" indent="-228600" eaLnBrk="0" hangingPunct="0">
                <a:defRPr sz="5800">
                  <a:solidFill>
                    <a:srgbClr val="000000"/>
                  </a:solidFill>
                  <a:latin typeface="Gill Sans" panose="020B0502020104020203" charset="0"/>
                  <a:ea typeface="ヒラギノ角ゴ ProN W3" panose="020B0300000000000000" pitchFamily="2" charset="-128"/>
                  <a:sym typeface="Gill Sans" panose="020B0502020104020203" charset="0"/>
                </a:defRPr>
              </a:lvl3pPr>
              <a:lvl4pPr marL="1600200" indent="-228600" eaLnBrk="0" hangingPunct="0">
                <a:defRPr sz="5800">
                  <a:solidFill>
                    <a:srgbClr val="000000"/>
                  </a:solidFill>
                  <a:latin typeface="Gill Sans" panose="020B0502020104020203" charset="0"/>
                  <a:ea typeface="ヒラギノ角ゴ ProN W3" panose="020B0300000000000000" pitchFamily="2" charset="-128"/>
                  <a:sym typeface="Gill Sans" panose="020B0502020104020203" charset="0"/>
                </a:defRPr>
              </a:lvl4pPr>
              <a:lvl5pPr marL="2057400" indent="-228600" eaLnBrk="0" hangingPunct="0">
                <a:defRPr sz="5800">
                  <a:solidFill>
                    <a:srgbClr val="000000"/>
                  </a:solidFill>
                  <a:latin typeface="Gill Sans" panose="020B0502020104020203" charset="0"/>
                  <a:ea typeface="ヒラギノ角ゴ ProN W3" panose="020B0300000000000000" pitchFamily="2" charset="-128"/>
                  <a:sym typeface="Gill Sans" panose="020B0502020104020203" charset="0"/>
                </a:defRPr>
              </a:lvl5pPr>
              <a:lvl6pPr marL="2514600" indent="-228600" eaLnBrk="0" fontAlgn="base" hangingPunct="0">
                <a:spcBef>
                  <a:spcPct val="0"/>
                </a:spcBef>
                <a:spcAft>
                  <a:spcPct val="0"/>
                </a:spcAft>
                <a:defRPr sz="5800">
                  <a:solidFill>
                    <a:srgbClr val="000000"/>
                  </a:solidFill>
                  <a:latin typeface="Gill Sans" panose="020B0502020104020203" charset="0"/>
                  <a:ea typeface="ヒラギノ角ゴ ProN W3" panose="020B0300000000000000" pitchFamily="2" charset="-128"/>
                  <a:sym typeface="Gill Sans" panose="020B0502020104020203" charset="0"/>
                </a:defRPr>
              </a:lvl6pPr>
              <a:lvl7pPr marL="2971800" indent="-228600" eaLnBrk="0" fontAlgn="base" hangingPunct="0">
                <a:spcBef>
                  <a:spcPct val="0"/>
                </a:spcBef>
                <a:spcAft>
                  <a:spcPct val="0"/>
                </a:spcAft>
                <a:defRPr sz="5800">
                  <a:solidFill>
                    <a:srgbClr val="000000"/>
                  </a:solidFill>
                  <a:latin typeface="Gill Sans" panose="020B0502020104020203" charset="0"/>
                  <a:ea typeface="ヒラギノ角ゴ ProN W3" panose="020B0300000000000000" pitchFamily="2" charset="-128"/>
                  <a:sym typeface="Gill Sans" panose="020B0502020104020203" charset="0"/>
                </a:defRPr>
              </a:lvl7pPr>
              <a:lvl8pPr marL="3429000" indent="-228600" eaLnBrk="0" fontAlgn="base" hangingPunct="0">
                <a:spcBef>
                  <a:spcPct val="0"/>
                </a:spcBef>
                <a:spcAft>
                  <a:spcPct val="0"/>
                </a:spcAft>
                <a:defRPr sz="5800">
                  <a:solidFill>
                    <a:srgbClr val="000000"/>
                  </a:solidFill>
                  <a:latin typeface="Gill Sans" panose="020B0502020104020203" charset="0"/>
                  <a:ea typeface="ヒラギノ角ゴ ProN W3" panose="020B0300000000000000" pitchFamily="2" charset="-128"/>
                  <a:sym typeface="Gill Sans" panose="020B0502020104020203" charset="0"/>
                </a:defRPr>
              </a:lvl8pPr>
              <a:lvl9pPr marL="3886200" indent="-228600" eaLnBrk="0" fontAlgn="base" hangingPunct="0">
                <a:spcBef>
                  <a:spcPct val="0"/>
                </a:spcBef>
                <a:spcAft>
                  <a:spcPct val="0"/>
                </a:spcAft>
                <a:defRPr sz="5800">
                  <a:solidFill>
                    <a:srgbClr val="000000"/>
                  </a:solidFill>
                  <a:latin typeface="Gill Sans" panose="020B0502020104020203" charset="0"/>
                  <a:ea typeface="ヒラギノ角ゴ ProN W3" panose="020B0300000000000000" pitchFamily="2" charset="-128"/>
                  <a:sym typeface="Gill Sans" panose="020B0502020104020203" charset="0"/>
                </a:defRPr>
              </a:lvl9pPr>
            </a:lstStyle>
            <a:p>
              <a:pPr algn="ctr" eaLnBrk="1" hangingPunct="1">
                <a:lnSpc>
                  <a:spcPct val="150000"/>
                </a:lnSpc>
              </a:pPr>
              <a:endParaRPr lang="es-ES" altLang="zh-CN" sz="3200">
                <a:solidFill>
                  <a:schemeClr val="tx1">
                    <a:lumMod val="75000"/>
                    <a:lumOff val="25000"/>
                  </a:schemeClr>
                </a:solidFill>
                <a:latin typeface="+mn-lt"/>
                <a:ea typeface="+mn-ea"/>
                <a:cs typeface="+mn-ea"/>
                <a:sym typeface="+mn-lt"/>
              </a:endParaRPr>
            </a:p>
          </p:txBody>
        </p:sp>
        <p:sp>
          <p:nvSpPr>
            <p:cNvPr id="31" name="AutoShape 3"/>
            <p:cNvSpPr/>
            <p:nvPr/>
          </p:nvSpPr>
          <p:spPr bwMode="auto">
            <a:xfrm>
              <a:off x="4373563" y="2301082"/>
              <a:ext cx="3432969" cy="3454400"/>
            </a:xfrm>
            <a:custGeom>
              <a:avLst/>
              <a:gdLst>
                <a:gd name="T0" fmla="*/ 2044558688 w 19679"/>
                <a:gd name="T1" fmla="*/ 355216379 h 19679"/>
                <a:gd name="T2" fmla="*/ 2044558688 w 19679"/>
                <a:gd name="T3" fmla="*/ 2070165274 h 19679"/>
                <a:gd name="T4" fmla="*/ 350822602 w 19679"/>
                <a:gd name="T5" fmla="*/ 2070165274 h 19679"/>
                <a:gd name="T6" fmla="*/ 350822602 w 19679"/>
                <a:gd name="T7" fmla="*/ 355216379 h 19679"/>
                <a:gd name="T8" fmla="*/ 2044558688 w 19679"/>
                <a:gd name="T9" fmla="*/ 355216379 h 19679"/>
                <a:gd name="T10" fmla="*/ 2044558688 w 19679"/>
                <a:gd name="T11" fmla="*/ 355216379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noFill/>
            <a:ln w="63500" cap="flat">
              <a:solidFill>
                <a:schemeClr val="accent1"/>
              </a:solidFill>
              <a:prstDash val="solid"/>
              <a:bevel/>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32" name="AutoShape 16"/>
            <p:cNvSpPr/>
            <p:nvPr/>
          </p:nvSpPr>
          <p:spPr bwMode="auto">
            <a:xfrm rot="10800000">
              <a:off x="5845175" y="5522913"/>
              <a:ext cx="516732" cy="519907"/>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w="63500" cap="flat">
              <a:solidFill>
                <a:schemeClr val="accent2"/>
              </a:solidFill>
              <a:prstDash val="solid"/>
              <a:bevel/>
              <a:headEnd type="none" w="med" len="med"/>
              <a:tailEnd type="none" w="med" len="med"/>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33" name="AutoShape 17"/>
            <p:cNvSpPr/>
            <p:nvPr/>
          </p:nvSpPr>
          <p:spPr bwMode="auto">
            <a:xfrm rot="10800000">
              <a:off x="4591050" y="4989513"/>
              <a:ext cx="516732" cy="519907"/>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w="63500" cap="flat">
              <a:solidFill>
                <a:schemeClr val="accent1"/>
              </a:solidFill>
              <a:prstDash val="solid"/>
              <a:bevel/>
              <a:headEnd type="none" w="med" len="med"/>
              <a:tailEnd type="none" w="med" len="med"/>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34" name="AutoShape 18"/>
            <p:cNvSpPr/>
            <p:nvPr/>
          </p:nvSpPr>
          <p:spPr bwMode="auto">
            <a:xfrm rot="10800000">
              <a:off x="7004050" y="5008563"/>
              <a:ext cx="516732" cy="519907"/>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w="63500" cap="flat">
              <a:solidFill>
                <a:schemeClr val="accent1"/>
              </a:solidFill>
              <a:prstDash val="solid"/>
              <a:bevel/>
              <a:headEnd type="none" w="med" len="med"/>
              <a:tailEnd type="none" w="med" len="med"/>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35" name="AutoShape 19"/>
            <p:cNvSpPr/>
            <p:nvPr/>
          </p:nvSpPr>
          <p:spPr bwMode="auto">
            <a:xfrm>
              <a:off x="5947569" y="5634832"/>
              <a:ext cx="310356" cy="257969"/>
            </a:xfrm>
            <a:custGeom>
              <a:avLst/>
              <a:gdLst>
                <a:gd name="T0" fmla="*/ 17619197 w 21600"/>
                <a:gd name="T1" fmla="*/ 8178127 h 21600"/>
                <a:gd name="T2" fmla="*/ 17837194 w 21600"/>
                <a:gd name="T3" fmla="*/ 11698346 h 21600"/>
                <a:gd name="T4" fmla="*/ 17101420 w 21600"/>
                <a:gd name="T5" fmla="*/ 12323657 h 21600"/>
                <a:gd name="T6" fmla="*/ 12852675 w 21600"/>
                <a:gd name="T7" fmla="*/ 12144512 h 21600"/>
                <a:gd name="T8" fmla="*/ 12647898 w 21600"/>
                <a:gd name="T9" fmla="*/ 8624269 h 21600"/>
                <a:gd name="T10" fmla="*/ 13376257 w 21600"/>
                <a:gd name="T11" fmla="*/ 7998958 h 21600"/>
                <a:gd name="T12" fmla="*/ 14690098 w 21600"/>
                <a:gd name="T13" fmla="*/ 6771745 h 21600"/>
                <a:gd name="T14" fmla="*/ 9474364 w 21600"/>
                <a:gd name="T15" fmla="*/ 6619400 h 21600"/>
                <a:gd name="T16" fmla="*/ 10779928 w 21600"/>
                <a:gd name="T17" fmla="*/ 7998958 h 21600"/>
                <a:gd name="T18" fmla="*/ 11515731 w 21600"/>
                <a:gd name="T19" fmla="*/ 8624269 h 21600"/>
                <a:gd name="T20" fmla="*/ 11297706 w 21600"/>
                <a:gd name="T21" fmla="*/ 12144512 h 21600"/>
                <a:gd name="T22" fmla="*/ 7054765 w 21600"/>
                <a:gd name="T23" fmla="*/ 12323657 h 21600"/>
                <a:gd name="T24" fmla="*/ 6318992 w 21600"/>
                <a:gd name="T25" fmla="*/ 11698346 h 21600"/>
                <a:gd name="T26" fmla="*/ 6535350 w 21600"/>
                <a:gd name="T27" fmla="*/ 8178127 h 21600"/>
                <a:gd name="T28" fmla="*/ 8360358 w 21600"/>
                <a:gd name="T29" fmla="*/ 7998958 h 21600"/>
                <a:gd name="T30" fmla="*/ 3349431 w 21600"/>
                <a:gd name="T31" fmla="*/ 6619400 h 21600"/>
                <a:gd name="T32" fmla="*/ 3155372 w 21600"/>
                <a:gd name="T33" fmla="*/ 7998958 h 21600"/>
                <a:gd name="T34" fmla="*/ 4999375 w 21600"/>
                <a:gd name="T35" fmla="*/ 8178127 h 21600"/>
                <a:gd name="T36" fmla="*/ 5215734 w 21600"/>
                <a:gd name="T37" fmla="*/ 11698346 h 21600"/>
                <a:gd name="T38" fmla="*/ 4460936 w 21600"/>
                <a:gd name="T39" fmla="*/ 12323657 h 21600"/>
                <a:gd name="T40" fmla="*/ 216358 w 21600"/>
                <a:gd name="T41" fmla="*/ 12144512 h 21600"/>
                <a:gd name="T42" fmla="*/ 0 w 21600"/>
                <a:gd name="T43" fmla="*/ 8624269 h 21600"/>
                <a:gd name="T44" fmla="*/ 753964 w 21600"/>
                <a:gd name="T45" fmla="*/ 7998958 h 21600"/>
                <a:gd name="T46" fmla="*/ 2041367 w 21600"/>
                <a:gd name="T47" fmla="*/ 6771745 h 21600"/>
                <a:gd name="T48" fmla="*/ 3347764 w 21600"/>
                <a:gd name="T49" fmla="*/ 5704257 h 21600"/>
                <a:gd name="T50" fmla="*/ 8358720 w 21600"/>
                <a:gd name="T51" fmla="*/ 4308146 h 21600"/>
                <a:gd name="T52" fmla="*/ 6533712 w 21600"/>
                <a:gd name="T53" fmla="*/ 4135283 h 21600"/>
                <a:gd name="T54" fmla="*/ 6317354 w 21600"/>
                <a:gd name="T55" fmla="*/ 608185 h 21600"/>
                <a:gd name="T56" fmla="*/ 7053127 w 21600"/>
                <a:gd name="T57" fmla="*/ 0 h 21600"/>
                <a:gd name="T58" fmla="*/ 11296068 w 21600"/>
                <a:gd name="T59" fmla="*/ 179145 h 21600"/>
                <a:gd name="T60" fmla="*/ 11514064 w 21600"/>
                <a:gd name="T61" fmla="*/ 3699388 h 21600"/>
                <a:gd name="T62" fmla="*/ 10778290 w 21600"/>
                <a:gd name="T63" fmla="*/ 4308146 h 21600"/>
                <a:gd name="T64" fmla="*/ 9472697 w 21600"/>
                <a:gd name="T65" fmla="*/ 5704257 h 21600"/>
                <a:gd name="T66" fmla="*/ 15403572 w 21600"/>
                <a:gd name="T67" fmla="*/ 6012911 h 21600"/>
                <a:gd name="T68" fmla="*/ 15791689 w 21600"/>
                <a:gd name="T69" fmla="*/ 7998958 h 21600"/>
                <a:gd name="T70" fmla="*/ 17101420 w 21600"/>
                <a:gd name="T71" fmla="*/ 7998958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0"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solidFill>
              <a:schemeClr val="accent2"/>
            </a:solidFill>
            <a:ln>
              <a:noFill/>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36" name="AutoShape 20"/>
            <p:cNvSpPr/>
            <p:nvPr/>
          </p:nvSpPr>
          <p:spPr bwMode="auto">
            <a:xfrm>
              <a:off x="4693444" y="5109369"/>
              <a:ext cx="309563" cy="257969"/>
            </a:xfrm>
            <a:custGeom>
              <a:avLst/>
              <a:gdLst>
                <a:gd name="T0" fmla="*/ 17746100 w 21600"/>
                <a:gd name="T1" fmla="*/ 5368360 h 21579"/>
                <a:gd name="T2" fmla="*/ 17432267 w 21600"/>
                <a:gd name="T3" fmla="*/ 6114950 h 21579"/>
                <a:gd name="T4" fmla="*/ 16647641 w 21600"/>
                <a:gd name="T5" fmla="*/ 6532835 h 21579"/>
                <a:gd name="T6" fmla="*/ 16647641 w 21600"/>
                <a:gd name="T7" fmla="*/ 9495689 h 21579"/>
                <a:gd name="T8" fmla="*/ 16209753 w 21600"/>
                <a:gd name="T9" fmla="*/ 10362876 h 21579"/>
                <a:gd name="T10" fmla="*/ 15165524 w 21600"/>
                <a:gd name="T11" fmla="*/ 10723595 h 21579"/>
                <a:gd name="T12" fmla="*/ 13586440 w 21600"/>
                <a:gd name="T13" fmla="*/ 9663173 h 21579"/>
                <a:gd name="T14" fmla="*/ 11597415 w 21600"/>
                <a:gd name="T15" fmla="*/ 8720528 h 21579"/>
                <a:gd name="T16" fmla="*/ 9407088 w 21600"/>
                <a:gd name="T17" fmla="*/ 7985392 h 21579"/>
                <a:gd name="T18" fmla="*/ 7220861 w 21600"/>
                <a:gd name="T19" fmla="*/ 7584649 h 21579"/>
                <a:gd name="T20" fmla="*/ 6547161 w 21600"/>
                <a:gd name="T21" fmla="*/ 7905368 h 21579"/>
                <a:gd name="T22" fmla="*/ 6190591 w 21600"/>
                <a:gd name="T23" fmla="*/ 8406696 h 21579"/>
                <a:gd name="T24" fmla="*/ 6170870 w 21600"/>
                <a:gd name="T25" fmla="*/ 8973775 h 21579"/>
                <a:gd name="T26" fmla="*/ 6529074 w 21600"/>
                <a:gd name="T27" fmla="*/ 9495689 h 21579"/>
                <a:gd name="T28" fmla="*/ 6307250 w 21600"/>
                <a:gd name="T29" fmla="*/ 10102792 h 21579"/>
                <a:gd name="T30" fmla="*/ 6504453 w 21600"/>
                <a:gd name="T31" fmla="*/ 10636135 h 21579"/>
                <a:gd name="T32" fmla="*/ 6981781 w 21600"/>
                <a:gd name="T33" fmla="*/ 11129478 h 21579"/>
                <a:gd name="T34" fmla="*/ 7616843 w 21600"/>
                <a:gd name="T35" fmla="*/ 11599365 h 21579"/>
                <a:gd name="T36" fmla="*/ 6947270 w 21600"/>
                <a:gd name="T37" fmla="*/ 12126420 h 21579"/>
                <a:gd name="T38" fmla="*/ 5925227 w 21600"/>
                <a:gd name="T39" fmla="*/ 12331083 h 21579"/>
                <a:gd name="T40" fmla="*/ 4861278 w 21600"/>
                <a:gd name="T41" fmla="*/ 12247042 h 21579"/>
                <a:gd name="T42" fmla="*/ 4044635 w 21600"/>
                <a:gd name="T43" fmla="*/ 11896629 h 21579"/>
                <a:gd name="T44" fmla="*/ 3658484 w 21600"/>
                <a:gd name="T45" fmla="*/ 10893374 h 21579"/>
                <a:gd name="T46" fmla="*/ 3312605 w 21600"/>
                <a:gd name="T47" fmla="*/ 9846103 h 21579"/>
                <a:gd name="T48" fmla="*/ 3177860 w 21600"/>
                <a:gd name="T49" fmla="*/ 8735400 h 21579"/>
                <a:gd name="T50" fmla="*/ 3409544 w 21600"/>
                <a:gd name="T51" fmla="*/ 7519497 h 21579"/>
                <a:gd name="T52" fmla="*/ 1482116 w 21600"/>
                <a:gd name="T53" fmla="*/ 7519497 h 21579"/>
                <a:gd name="T54" fmla="*/ 438719 w 21600"/>
                <a:gd name="T55" fmla="*/ 7158778 h 21579"/>
                <a:gd name="T56" fmla="*/ 0 w 21600"/>
                <a:gd name="T57" fmla="*/ 6283008 h 21579"/>
                <a:gd name="T58" fmla="*/ 0 w 21600"/>
                <a:gd name="T59" fmla="*/ 4444006 h 21579"/>
                <a:gd name="T60" fmla="*/ 432155 w 21600"/>
                <a:gd name="T61" fmla="*/ 3569957 h 21579"/>
                <a:gd name="T62" fmla="*/ 1482116 w 21600"/>
                <a:gd name="T63" fmla="*/ 3204098 h 21579"/>
                <a:gd name="T64" fmla="*/ 6287530 w 21600"/>
                <a:gd name="T65" fmla="*/ 3204098 h 21579"/>
                <a:gd name="T66" fmla="*/ 8647113 w 21600"/>
                <a:gd name="T67" fmla="*/ 2936004 h 21579"/>
                <a:gd name="T68" fmla="*/ 11100338 w 21600"/>
                <a:gd name="T69" fmla="*/ 2214567 h 21579"/>
                <a:gd name="T70" fmla="*/ 13369546 w 21600"/>
                <a:gd name="T71" fmla="*/ 1184463 h 21579"/>
                <a:gd name="T72" fmla="*/ 15165524 w 21600"/>
                <a:gd name="T73" fmla="*/ 0 h 21579"/>
                <a:gd name="T74" fmla="*/ 16209753 w 21600"/>
                <a:gd name="T75" fmla="*/ 362416 h 21579"/>
                <a:gd name="T76" fmla="*/ 16647641 w 21600"/>
                <a:gd name="T77" fmla="*/ 1238187 h 21579"/>
                <a:gd name="T78" fmla="*/ 16647641 w 21600"/>
                <a:gd name="T79" fmla="*/ 4192481 h 21579"/>
                <a:gd name="T80" fmla="*/ 17432267 w 21600"/>
                <a:gd name="T81" fmla="*/ 4613786 h 21579"/>
                <a:gd name="T82" fmla="*/ 17746100 w 21600"/>
                <a:gd name="T83" fmla="*/ 5368360 h 21579"/>
                <a:gd name="T84" fmla="*/ 15165524 w 21600"/>
                <a:gd name="T85" fmla="*/ 1632067 h 21579"/>
                <a:gd name="T86" fmla="*/ 13566720 w 21600"/>
                <a:gd name="T87" fmla="*/ 2544993 h 21579"/>
                <a:gd name="T88" fmla="*/ 11732132 w 21600"/>
                <a:gd name="T89" fmla="*/ 3335001 h 21579"/>
                <a:gd name="T90" fmla="*/ 9758700 w 21600"/>
                <a:gd name="T91" fmla="*/ 3957549 h 21579"/>
                <a:gd name="T92" fmla="*/ 7769675 w 21600"/>
                <a:gd name="T93" fmla="*/ 4346839 h 21579"/>
                <a:gd name="T94" fmla="*/ 7769675 w 21600"/>
                <a:gd name="T95" fmla="*/ 6387060 h 21579"/>
                <a:gd name="T96" fmla="*/ 9758700 w 21600"/>
                <a:gd name="T97" fmla="*/ 6780917 h 21579"/>
                <a:gd name="T98" fmla="*/ 11732132 w 21600"/>
                <a:gd name="T99" fmla="*/ 7406884 h 21579"/>
                <a:gd name="T100" fmla="*/ 13576580 w 21600"/>
                <a:gd name="T101" fmla="*/ 8202033 h 21579"/>
                <a:gd name="T102" fmla="*/ 15165524 w 21600"/>
                <a:gd name="T103" fmla="*/ 9101259 h 21579"/>
                <a:gd name="T104" fmla="*/ 15165524 w 21600"/>
                <a:gd name="T105" fmla="*/ 1632067 h 21579"/>
                <a:gd name="T106" fmla="*/ 15165524 w 21600"/>
                <a:gd name="T107" fmla="*/ 1632067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5"/>
                    <a:pt x="14980" y="15757"/>
                    <a:pt x="14116" y="15255"/>
                  </a:cubicBezTo>
                  <a:cubicBezTo>
                    <a:pt x="13254" y="14756"/>
                    <a:pt x="12363" y="14325"/>
                    <a:pt x="11450" y="13969"/>
                  </a:cubicBezTo>
                  <a:cubicBezTo>
                    <a:pt x="10537" y="13614"/>
                    <a:pt x="9648" y="13380"/>
                    <a:pt x="8789" y="13268"/>
                  </a:cubicBezTo>
                  <a:cubicBezTo>
                    <a:pt x="8453" y="13380"/>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chemeClr val="accent1"/>
            </a:solidFill>
            <a:ln>
              <a:noFill/>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37" name="AutoShape 21"/>
            <p:cNvSpPr/>
            <p:nvPr/>
          </p:nvSpPr>
          <p:spPr bwMode="auto">
            <a:xfrm>
              <a:off x="7108032" y="5123657"/>
              <a:ext cx="309563" cy="309563"/>
            </a:xfrm>
            <a:custGeom>
              <a:avLst/>
              <a:gdLst>
                <a:gd name="T0" fmla="*/ 17746100 w 21600"/>
                <a:gd name="T1" fmla="*/ 3430927 h 21600"/>
                <a:gd name="T2" fmla="*/ 16421717 w 21600"/>
                <a:gd name="T3" fmla="*/ 17746100 h 21600"/>
                <a:gd name="T4" fmla="*/ 0 w 21600"/>
                <a:gd name="T5" fmla="*/ 16420886 h 21600"/>
                <a:gd name="T6" fmla="*/ 1324383 w 21600"/>
                <a:gd name="T7" fmla="*/ 2119672 h 21600"/>
                <a:gd name="T8" fmla="*/ 1880592 w 21600"/>
                <a:gd name="T9" fmla="*/ 1266053 h 21600"/>
                <a:gd name="T10" fmla="*/ 3941103 w 21600"/>
                <a:gd name="T11" fmla="*/ 0 h 21600"/>
                <a:gd name="T12" fmla="*/ 6008207 w 21600"/>
                <a:gd name="T13" fmla="*/ 1270152 h 21600"/>
                <a:gd name="T14" fmla="*/ 6682709 w 21600"/>
                <a:gd name="T15" fmla="*/ 2119672 h 21600"/>
                <a:gd name="T16" fmla="*/ 7162531 w 21600"/>
                <a:gd name="T17" fmla="*/ 629329 h 21600"/>
                <a:gd name="T18" fmla="*/ 9876190 w 21600"/>
                <a:gd name="T19" fmla="*/ 174989 h 21600"/>
                <a:gd name="T20" fmla="*/ 11065856 w 21600"/>
                <a:gd name="T21" fmla="*/ 1973432 h 21600"/>
                <a:gd name="T22" fmla="*/ 11619600 w 21600"/>
                <a:gd name="T23" fmla="*/ 1973432 h 21600"/>
                <a:gd name="T24" fmla="*/ 12780488 w 21600"/>
                <a:gd name="T25" fmla="*/ 174989 h 21600"/>
                <a:gd name="T26" fmla="*/ 15499078 w 21600"/>
                <a:gd name="T27" fmla="*/ 629329 h 21600"/>
                <a:gd name="T28" fmla="*/ 15978871 w 21600"/>
                <a:gd name="T29" fmla="*/ 2119672 h 21600"/>
                <a:gd name="T30" fmla="*/ 1791048 w 21600"/>
                <a:gd name="T31" fmla="*/ 6546330 h 21600"/>
                <a:gd name="T32" fmla="*/ 4984530 w 21600"/>
                <a:gd name="T33" fmla="*/ 6546330 h 21600"/>
                <a:gd name="T34" fmla="*/ 1791048 w 21600"/>
                <a:gd name="T35" fmla="*/ 12695043 h 21600"/>
                <a:gd name="T36" fmla="*/ 4984530 w 21600"/>
                <a:gd name="T37" fmla="*/ 13125536 h 21600"/>
                <a:gd name="T38" fmla="*/ 4984530 w 21600"/>
                <a:gd name="T39" fmla="*/ 15957517 h 21600"/>
                <a:gd name="T40" fmla="*/ 3943568 w 21600"/>
                <a:gd name="T41" fmla="*/ 5195663 h 21600"/>
                <a:gd name="T42" fmla="*/ 3943568 w 21600"/>
                <a:gd name="T43" fmla="*/ 1325214 h 21600"/>
                <a:gd name="T44" fmla="*/ 8655339 w 21600"/>
                <a:gd name="T45" fmla="*/ 6546330 h 21600"/>
                <a:gd name="T46" fmla="*/ 8655339 w 21600"/>
                <a:gd name="T47" fmla="*/ 9402158 h 21600"/>
                <a:gd name="T48" fmla="*/ 5428981 w 21600"/>
                <a:gd name="T49" fmla="*/ 9839215 h 21600"/>
                <a:gd name="T50" fmla="*/ 8655339 w 21600"/>
                <a:gd name="T51" fmla="*/ 9839215 h 21600"/>
                <a:gd name="T52" fmla="*/ 5428981 w 21600"/>
                <a:gd name="T53" fmla="*/ 15957517 h 21600"/>
                <a:gd name="T54" fmla="*/ 8030940 w 21600"/>
                <a:gd name="T55" fmla="*/ 4554008 h 21600"/>
                <a:gd name="T56" fmla="*/ 9521283 w 21600"/>
                <a:gd name="T57" fmla="*/ 5044493 h 21600"/>
                <a:gd name="T58" fmla="*/ 9521283 w 21600"/>
                <a:gd name="T59" fmla="*/ 1481314 h 21600"/>
                <a:gd name="T60" fmla="*/ 8030940 w 21600"/>
                <a:gd name="T61" fmla="*/ 1970967 h 21600"/>
                <a:gd name="T62" fmla="*/ 9098157 w 21600"/>
                <a:gd name="T63" fmla="*/ 6546330 h 21600"/>
                <a:gd name="T64" fmla="*/ 12312189 w 21600"/>
                <a:gd name="T65" fmla="*/ 6546330 h 21600"/>
                <a:gd name="T66" fmla="*/ 9098157 w 21600"/>
                <a:gd name="T67" fmla="*/ 12695043 h 21600"/>
                <a:gd name="T68" fmla="*/ 12312189 w 21600"/>
                <a:gd name="T69" fmla="*/ 13125536 h 21600"/>
                <a:gd name="T70" fmla="*/ 12312189 w 21600"/>
                <a:gd name="T71" fmla="*/ 15957517 h 21600"/>
                <a:gd name="T72" fmla="*/ 12752542 w 21600"/>
                <a:gd name="T73" fmla="*/ 6546330 h 21600"/>
                <a:gd name="T74" fmla="*/ 15957517 w 21600"/>
                <a:gd name="T75" fmla="*/ 6546330 h 21600"/>
                <a:gd name="T76" fmla="*/ 12752542 w 21600"/>
                <a:gd name="T77" fmla="*/ 12695043 h 21600"/>
                <a:gd name="T78" fmla="*/ 15957517 w 21600"/>
                <a:gd name="T79" fmla="*/ 13125536 h 21600"/>
                <a:gd name="T80" fmla="*/ 15957517 w 21600"/>
                <a:gd name="T81" fmla="*/ 15957517 h 21600"/>
                <a:gd name="T82" fmla="*/ 13807462 w 21600"/>
                <a:gd name="T83" fmla="*/ 5195663 h 21600"/>
                <a:gd name="T84" fmla="*/ 13807462 w 21600"/>
                <a:gd name="T85" fmla="*/ 1325214 h 21600"/>
                <a:gd name="T86" fmla="*/ 12946448 w 21600"/>
                <a:gd name="T87" fmla="*/ 455400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600" h="21600">
                  <a:moveTo>
                    <a:pt x="19988" y="2580"/>
                  </a:moveTo>
                  <a:cubicBezTo>
                    <a:pt x="20420" y="2580"/>
                    <a:pt x="20794" y="2736"/>
                    <a:pt x="21116" y="3053"/>
                  </a:cubicBezTo>
                  <a:cubicBezTo>
                    <a:pt x="21439" y="3372"/>
                    <a:pt x="21600" y="3744"/>
                    <a:pt x="21600" y="4176"/>
                  </a:cubicBezTo>
                  <a:lnTo>
                    <a:pt x="21600" y="19987"/>
                  </a:lnTo>
                  <a:cubicBezTo>
                    <a:pt x="21600" y="20419"/>
                    <a:pt x="21439" y="20797"/>
                    <a:pt x="21116" y="21116"/>
                  </a:cubicBezTo>
                  <a:cubicBezTo>
                    <a:pt x="20794" y="21439"/>
                    <a:pt x="20420" y="21600"/>
                    <a:pt x="19988" y="21600"/>
                  </a:cubicBezTo>
                  <a:lnTo>
                    <a:pt x="1612" y="21600"/>
                  </a:lnTo>
                  <a:cubicBezTo>
                    <a:pt x="1180" y="21600"/>
                    <a:pt x="806" y="21439"/>
                    <a:pt x="484" y="21116"/>
                  </a:cubicBezTo>
                  <a:cubicBezTo>
                    <a:pt x="161" y="20797"/>
                    <a:pt x="0" y="20419"/>
                    <a:pt x="0" y="19987"/>
                  </a:cubicBezTo>
                  <a:lnTo>
                    <a:pt x="0" y="4176"/>
                  </a:lnTo>
                  <a:cubicBezTo>
                    <a:pt x="0" y="3744"/>
                    <a:pt x="161" y="3372"/>
                    <a:pt x="484" y="3053"/>
                  </a:cubicBezTo>
                  <a:cubicBezTo>
                    <a:pt x="806" y="2736"/>
                    <a:pt x="1180" y="2580"/>
                    <a:pt x="1612" y="2580"/>
                  </a:cubicBezTo>
                  <a:lnTo>
                    <a:pt x="2151" y="2580"/>
                  </a:lnTo>
                  <a:lnTo>
                    <a:pt x="2151" y="2402"/>
                  </a:lnTo>
                  <a:cubicBezTo>
                    <a:pt x="2151" y="2117"/>
                    <a:pt x="2197" y="1829"/>
                    <a:pt x="2289" y="1541"/>
                  </a:cubicBezTo>
                  <a:cubicBezTo>
                    <a:pt x="2381" y="1250"/>
                    <a:pt x="2531" y="991"/>
                    <a:pt x="2738" y="766"/>
                  </a:cubicBezTo>
                  <a:cubicBezTo>
                    <a:pt x="2943" y="542"/>
                    <a:pt x="3216" y="360"/>
                    <a:pt x="3556" y="213"/>
                  </a:cubicBezTo>
                  <a:cubicBezTo>
                    <a:pt x="3896" y="75"/>
                    <a:pt x="4310" y="0"/>
                    <a:pt x="4797" y="0"/>
                  </a:cubicBezTo>
                  <a:cubicBezTo>
                    <a:pt x="5283" y="0"/>
                    <a:pt x="5698" y="75"/>
                    <a:pt x="6038" y="213"/>
                  </a:cubicBezTo>
                  <a:cubicBezTo>
                    <a:pt x="6378" y="360"/>
                    <a:pt x="6651" y="542"/>
                    <a:pt x="6858" y="766"/>
                  </a:cubicBezTo>
                  <a:cubicBezTo>
                    <a:pt x="7063" y="991"/>
                    <a:pt x="7215" y="1256"/>
                    <a:pt x="7313" y="1546"/>
                  </a:cubicBezTo>
                  <a:cubicBezTo>
                    <a:pt x="7411" y="1840"/>
                    <a:pt x="7457" y="2125"/>
                    <a:pt x="7457" y="2402"/>
                  </a:cubicBezTo>
                  <a:lnTo>
                    <a:pt x="7457" y="2580"/>
                  </a:lnTo>
                  <a:lnTo>
                    <a:pt x="8134" y="2580"/>
                  </a:lnTo>
                  <a:lnTo>
                    <a:pt x="8134" y="2402"/>
                  </a:lnTo>
                  <a:cubicBezTo>
                    <a:pt x="8134" y="2117"/>
                    <a:pt x="8180" y="1829"/>
                    <a:pt x="8269" y="1541"/>
                  </a:cubicBezTo>
                  <a:cubicBezTo>
                    <a:pt x="8364" y="1250"/>
                    <a:pt x="8511" y="991"/>
                    <a:pt x="8718" y="766"/>
                  </a:cubicBezTo>
                  <a:cubicBezTo>
                    <a:pt x="8926" y="541"/>
                    <a:pt x="9199" y="360"/>
                    <a:pt x="9539" y="213"/>
                  </a:cubicBezTo>
                  <a:cubicBezTo>
                    <a:pt x="9879" y="75"/>
                    <a:pt x="10293" y="0"/>
                    <a:pt x="10780" y="0"/>
                  </a:cubicBezTo>
                  <a:cubicBezTo>
                    <a:pt x="11266" y="0"/>
                    <a:pt x="11678" y="75"/>
                    <a:pt x="12021" y="213"/>
                  </a:cubicBezTo>
                  <a:cubicBezTo>
                    <a:pt x="12361" y="360"/>
                    <a:pt x="12637" y="542"/>
                    <a:pt x="12853" y="766"/>
                  </a:cubicBezTo>
                  <a:cubicBezTo>
                    <a:pt x="13069" y="991"/>
                    <a:pt x="13227" y="1256"/>
                    <a:pt x="13322" y="1546"/>
                  </a:cubicBezTo>
                  <a:cubicBezTo>
                    <a:pt x="13417" y="1840"/>
                    <a:pt x="13469" y="2125"/>
                    <a:pt x="13469" y="2402"/>
                  </a:cubicBezTo>
                  <a:lnTo>
                    <a:pt x="13469" y="2580"/>
                  </a:lnTo>
                  <a:lnTo>
                    <a:pt x="14143" y="2580"/>
                  </a:lnTo>
                  <a:lnTo>
                    <a:pt x="14143" y="2402"/>
                  </a:lnTo>
                  <a:cubicBezTo>
                    <a:pt x="14143" y="2117"/>
                    <a:pt x="14192" y="1829"/>
                    <a:pt x="14287" y="1541"/>
                  </a:cubicBezTo>
                  <a:cubicBezTo>
                    <a:pt x="14385" y="1250"/>
                    <a:pt x="14534" y="991"/>
                    <a:pt x="14742" y="766"/>
                  </a:cubicBezTo>
                  <a:cubicBezTo>
                    <a:pt x="14949" y="541"/>
                    <a:pt x="15220" y="360"/>
                    <a:pt x="15556" y="213"/>
                  </a:cubicBezTo>
                  <a:cubicBezTo>
                    <a:pt x="15890" y="75"/>
                    <a:pt x="16305" y="0"/>
                    <a:pt x="16803" y="0"/>
                  </a:cubicBezTo>
                  <a:cubicBezTo>
                    <a:pt x="17290" y="0"/>
                    <a:pt x="17704" y="75"/>
                    <a:pt x="18044" y="213"/>
                  </a:cubicBezTo>
                  <a:cubicBezTo>
                    <a:pt x="18384" y="360"/>
                    <a:pt x="18657" y="541"/>
                    <a:pt x="18865" y="766"/>
                  </a:cubicBezTo>
                  <a:cubicBezTo>
                    <a:pt x="19069" y="991"/>
                    <a:pt x="19219" y="1256"/>
                    <a:pt x="19311" y="1546"/>
                  </a:cubicBezTo>
                  <a:cubicBezTo>
                    <a:pt x="19403" y="1840"/>
                    <a:pt x="19449" y="2125"/>
                    <a:pt x="19449" y="2402"/>
                  </a:cubicBezTo>
                  <a:lnTo>
                    <a:pt x="19449" y="2580"/>
                  </a:lnTo>
                  <a:lnTo>
                    <a:pt x="19988" y="2580"/>
                  </a:lnTo>
                  <a:close/>
                  <a:moveTo>
                    <a:pt x="6067" y="7968"/>
                  </a:moveTo>
                  <a:lnTo>
                    <a:pt x="2180" y="7968"/>
                  </a:lnTo>
                  <a:lnTo>
                    <a:pt x="2180" y="11444"/>
                  </a:lnTo>
                  <a:lnTo>
                    <a:pt x="6067" y="11444"/>
                  </a:lnTo>
                  <a:lnTo>
                    <a:pt x="6067" y="7968"/>
                  </a:lnTo>
                  <a:close/>
                  <a:moveTo>
                    <a:pt x="6067" y="11976"/>
                  </a:moveTo>
                  <a:lnTo>
                    <a:pt x="2180" y="11976"/>
                  </a:lnTo>
                  <a:lnTo>
                    <a:pt x="2180" y="15452"/>
                  </a:lnTo>
                  <a:lnTo>
                    <a:pt x="6067" y="15452"/>
                  </a:lnTo>
                  <a:lnTo>
                    <a:pt x="6067" y="11976"/>
                  </a:lnTo>
                  <a:close/>
                  <a:moveTo>
                    <a:pt x="6067" y="15976"/>
                  </a:moveTo>
                  <a:lnTo>
                    <a:pt x="2180" y="15976"/>
                  </a:lnTo>
                  <a:lnTo>
                    <a:pt x="2180" y="19423"/>
                  </a:lnTo>
                  <a:lnTo>
                    <a:pt x="6067" y="19423"/>
                  </a:lnTo>
                  <a:lnTo>
                    <a:pt x="6067" y="15976"/>
                  </a:lnTo>
                  <a:close/>
                  <a:moveTo>
                    <a:pt x="3755" y="5543"/>
                  </a:moveTo>
                  <a:cubicBezTo>
                    <a:pt x="3755" y="6068"/>
                    <a:pt x="4103" y="6324"/>
                    <a:pt x="4800" y="6324"/>
                  </a:cubicBezTo>
                  <a:cubicBezTo>
                    <a:pt x="5499" y="6324"/>
                    <a:pt x="5848" y="6068"/>
                    <a:pt x="5848" y="5543"/>
                  </a:cubicBezTo>
                  <a:lnTo>
                    <a:pt x="5848" y="2399"/>
                  </a:lnTo>
                  <a:cubicBezTo>
                    <a:pt x="5848" y="1878"/>
                    <a:pt x="5499" y="1613"/>
                    <a:pt x="4800" y="1613"/>
                  </a:cubicBezTo>
                  <a:cubicBezTo>
                    <a:pt x="4103" y="1613"/>
                    <a:pt x="3755" y="1878"/>
                    <a:pt x="3755" y="2399"/>
                  </a:cubicBezTo>
                  <a:lnTo>
                    <a:pt x="3755" y="5543"/>
                  </a:lnTo>
                  <a:close/>
                  <a:moveTo>
                    <a:pt x="10535" y="7968"/>
                  </a:moveTo>
                  <a:lnTo>
                    <a:pt x="6608" y="7968"/>
                  </a:lnTo>
                  <a:lnTo>
                    <a:pt x="6608" y="11444"/>
                  </a:lnTo>
                  <a:lnTo>
                    <a:pt x="10535" y="11444"/>
                  </a:lnTo>
                  <a:lnTo>
                    <a:pt x="10535" y="7968"/>
                  </a:lnTo>
                  <a:close/>
                  <a:moveTo>
                    <a:pt x="10535" y="11976"/>
                  </a:moveTo>
                  <a:lnTo>
                    <a:pt x="6608" y="11976"/>
                  </a:lnTo>
                  <a:lnTo>
                    <a:pt x="6608" y="15452"/>
                  </a:lnTo>
                  <a:lnTo>
                    <a:pt x="10535" y="15452"/>
                  </a:lnTo>
                  <a:lnTo>
                    <a:pt x="10535" y="11976"/>
                  </a:lnTo>
                  <a:close/>
                  <a:moveTo>
                    <a:pt x="10535" y="15976"/>
                  </a:moveTo>
                  <a:lnTo>
                    <a:pt x="6608" y="15976"/>
                  </a:lnTo>
                  <a:lnTo>
                    <a:pt x="6608" y="19423"/>
                  </a:lnTo>
                  <a:lnTo>
                    <a:pt x="10535" y="19423"/>
                  </a:lnTo>
                  <a:lnTo>
                    <a:pt x="10535" y="15976"/>
                  </a:lnTo>
                  <a:close/>
                  <a:moveTo>
                    <a:pt x="9775" y="5543"/>
                  </a:moveTo>
                  <a:cubicBezTo>
                    <a:pt x="9775" y="5826"/>
                    <a:pt x="9850" y="6027"/>
                    <a:pt x="9997" y="6145"/>
                  </a:cubicBezTo>
                  <a:cubicBezTo>
                    <a:pt x="10144" y="6269"/>
                    <a:pt x="10406" y="6324"/>
                    <a:pt x="10783" y="6324"/>
                  </a:cubicBezTo>
                  <a:cubicBezTo>
                    <a:pt x="11160" y="6324"/>
                    <a:pt x="11428" y="6263"/>
                    <a:pt x="11589" y="6140"/>
                  </a:cubicBezTo>
                  <a:cubicBezTo>
                    <a:pt x="11750" y="6016"/>
                    <a:pt x="11831" y="5820"/>
                    <a:pt x="11831" y="5544"/>
                  </a:cubicBezTo>
                  <a:lnTo>
                    <a:pt x="11831" y="2399"/>
                  </a:lnTo>
                  <a:cubicBezTo>
                    <a:pt x="11831" y="2128"/>
                    <a:pt x="11750" y="1933"/>
                    <a:pt x="11589" y="1803"/>
                  </a:cubicBezTo>
                  <a:cubicBezTo>
                    <a:pt x="11428" y="1673"/>
                    <a:pt x="11160" y="1613"/>
                    <a:pt x="10783" y="1613"/>
                  </a:cubicBezTo>
                  <a:cubicBezTo>
                    <a:pt x="10406" y="1613"/>
                    <a:pt x="10144" y="1679"/>
                    <a:pt x="9997" y="1814"/>
                  </a:cubicBezTo>
                  <a:cubicBezTo>
                    <a:pt x="9850" y="1944"/>
                    <a:pt x="9775" y="2140"/>
                    <a:pt x="9775" y="2399"/>
                  </a:cubicBezTo>
                  <a:lnTo>
                    <a:pt x="9775" y="5543"/>
                  </a:lnTo>
                  <a:close/>
                  <a:moveTo>
                    <a:pt x="14986" y="7968"/>
                  </a:moveTo>
                  <a:lnTo>
                    <a:pt x="11074" y="7968"/>
                  </a:lnTo>
                  <a:lnTo>
                    <a:pt x="11074" y="11444"/>
                  </a:lnTo>
                  <a:lnTo>
                    <a:pt x="14986" y="11444"/>
                  </a:lnTo>
                  <a:lnTo>
                    <a:pt x="14986" y="7968"/>
                  </a:lnTo>
                  <a:close/>
                  <a:moveTo>
                    <a:pt x="14986" y="11976"/>
                  </a:moveTo>
                  <a:lnTo>
                    <a:pt x="11074" y="11976"/>
                  </a:lnTo>
                  <a:lnTo>
                    <a:pt x="11074" y="15452"/>
                  </a:lnTo>
                  <a:lnTo>
                    <a:pt x="14986" y="15452"/>
                  </a:lnTo>
                  <a:lnTo>
                    <a:pt x="14986" y="11976"/>
                  </a:lnTo>
                  <a:close/>
                  <a:moveTo>
                    <a:pt x="14986" y="15976"/>
                  </a:moveTo>
                  <a:lnTo>
                    <a:pt x="11074" y="15976"/>
                  </a:lnTo>
                  <a:lnTo>
                    <a:pt x="11074" y="19423"/>
                  </a:lnTo>
                  <a:lnTo>
                    <a:pt x="14986" y="19423"/>
                  </a:lnTo>
                  <a:lnTo>
                    <a:pt x="14986" y="15976"/>
                  </a:lnTo>
                  <a:close/>
                  <a:moveTo>
                    <a:pt x="19423" y="7968"/>
                  </a:moveTo>
                  <a:lnTo>
                    <a:pt x="15522" y="7968"/>
                  </a:lnTo>
                  <a:lnTo>
                    <a:pt x="15522" y="11444"/>
                  </a:lnTo>
                  <a:lnTo>
                    <a:pt x="19423" y="11444"/>
                  </a:lnTo>
                  <a:lnTo>
                    <a:pt x="19423" y="7968"/>
                  </a:lnTo>
                  <a:close/>
                  <a:moveTo>
                    <a:pt x="19423" y="11976"/>
                  </a:moveTo>
                  <a:lnTo>
                    <a:pt x="15522" y="11976"/>
                  </a:lnTo>
                  <a:lnTo>
                    <a:pt x="15522" y="15452"/>
                  </a:lnTo>
                  <a:lnTo>
                    <a:pt x="19423" y="15452"/>
                  </a:lnTo>
                  <a:lnTo>
                    <a:pt x="19423" y="11976"/>
                  </a:lnTo>
                  <a:close/>
                  <a:moveTo>
                    <a:pt x="19423" y="15976"/>
                  </a:moveTo>
                  <a:lnTo>
                    <a:pt x="15522" y="15976"/>
                  </a:lnTo>
                  <a:lnTo>
                    <a:pt x="15522" y="19423"/>
                  </a:lnTo>
                  <a:lnTo>
                    <a:pt x="19423" y="19423"/>
                  </a:lnTo>
                  <a:lnTo>
                    <a:pt x="19423" y="15976"/>
                  </a:lnTo>
                  <a:close/>
                  <a:moveTo>
                    <a:pt x="15758" y="5543"/>
                  </a:moveTo>
                  <a:cubicBezTo>
                    <a:pt x="15758" y="6068"/>
                    <a:pt x="16106" y="6324"/>
                    <a:pt x="16806" y="6324"/>
                  </a:cubicBezTo>
                  <a:cubicBezTo>
                    <a:pt x="17503" y="6324"/>
                    <a:pt x="17848" y="6068"/>
                    <a:pt x="17840" y="5543"/>
                  </a:cubicBezTo>
                  <a:lnTo>
                    <a:pt x="17840" y="2399"/>
                  </a:lnTo>
                  <a:cubicBezTo>
                    <a:pt x="17840" y="1878"/>
                    <a:pt x="17494" y="1613"/>
                    <a:pt x="16806" y="1613"/>
                  </a:cubicBezTo>
                  <a:cubicBezTo>
                    <a:pt x="16106" y="1613"/>
                    <a:pt x="15758" y="1878"/>
                    <a:pt x="15758" y="2399"/>
                  </a:cubicBezTo>
                  <a:lnTo>
                    <a:pt x="15758" y="5543"/>
                  </a:lnTo>
                  <a:close/>
                  <a:moveTo>
                    <a:pt x="15758" y="5543"/>
                  </a:moveTo>
                </a:path>
              </a:pathLst>
            </a:custGeom>
            <a:solidFill>
              <a:schemeClr val="accent1"/>
            </a:solidFill>
            <a:ln>
              <a:noFill/>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38" name="AutoShape 22"/>
            <p:cNvSpPr/>
            <p:nvPr/>
          </p:nvSpPr>
          <p:spPr bwMode="auto">
            <a:xfrm>
              <a:off x="5819775" y="2103438"/>
              <a:ext cx="516732" cy="519907"/>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w="63500" cap="flat">
              <a:solidFill>
                <a:schemeClr val="accent2"/>
              </a:solidFill>
              <a:prstDash val="solid"/>
              <a:bevel/>
              <a:headEnd type="none" w="med" len="med"/>
              <a:tailEnd type="none" w="med" len="med"/>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39" name="AutoShape 23"/>
            <p:cNvSpPr/>
            <p:nvPr/>
          </p:nvSpPr>
          <p:spPr bwMode="auto">
            <a:xfrm>
              <a:off x="7200900" y="2763838"/>
              <a:ext cx="516732" cy="519907"/>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w="63500" cap="flat">
              <a:solidFill>
                <a:schemeClr val="accent1"/>
              </a:solidFill>
              <a:prstDash val="solid"/>
              <a:bevel/>
              <a:headEnd type="none" w="med" len="med"/>
              <a:tailEnd type="none" w="med" len="med"/>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40" name="AutoShape 24"/>
            <p:cNvSpPr/>
            <p:nvPr/>
          </p:nvSpPr>
          <p:spPr bwMode="auto">
            <a:xfrm>
              <a:off x="4104482" y="3929857"/>
              <a:ext cx="516731" cy="520700"/>
            </a:xfrm>
            <a:custGeom>
              <a:avLst/>
              <a:gdLst>
                <a:gd name="T0" fmla="*/ 46322142 w 19679"/>
                <a:gd name="T1" fmla="*/ 8070943 h 19679"/>
                <a:gd name="T2" fmla="*/ 46322142 w 19679"/>
                <a:gd name="T3" fmla="*/ 47036470 h 19679"/>
                <a:gd name="T4" fmla="*/ 7948346 w 19679"/>
                <a:gd name="T5" fmla="*/ 47036470 h 19679"/>
                <a:gd name="T6" fmla="*/ 7948346 w 19679"/>
                <a:gd name="T7" fmla="*/ 8070943 h 19679"/>
                <a:gd name="T8" fmla="*/ 46322142 w 19679"/>
                <a:gd name="T9" fmla="*/ 8070943 h 19679"/>
                <a:gd name="T10" fmla="*/ 46322142 w 19679"/>
                <a:gd name="T11" fmla="*/ 8070943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w="63500" cap="flat">
              <a:solidFill>
                <a:schemeClr val="accent2"/>
              </a:solidFill>
              <a:prstDash val="solid"/>
              <a:bevel/>
              <a:headEnd type="none" w="med" len="med"/>
              <a:tailEnd type="none" w="med" len="med"/>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41" name="AutoShape 25"/>
            <p:cNvSpPr/>
            <p:nvPr/>
          </p:nvSpPr>
          <p:spPr bwMode="auto">
            <a:xfrm>
              <a:off x="7562850" y="3929857"/>
              <a:ext cx="516732" cy="520700"/>
            </a:xfrm>
            <a:custGeom>
              <a:avLst/>
              <a:gdLst>
                <a:gd name="T0" fmla="*/ 46322239 w 19679"/>
                <a:gd name="T1" fmla="*/ 8070943 h 19679"/>
                <a:gd name="T2" fmla="*/ 46322239 w 19679"/>
                <a:gd name="T3" fmla="*/ 47036470 h 19679"/>
                <a:gd name="T4" fmla="*/ 7948354 w 19679"/>
                <a:gd name="T5" fmla="*/ 47036470 h 19679"/>
                <a:gd name="T6" fmla="*/ 7948354 w 19679"/>
                <a:gd name="T7" fmla="*/ 8070943 h 19679"/>
                <a:gd name="T8" fmla="*/ 46322239 w 19679"/>
                <a:gd name="T9" fmla="*/ 8070943 h 19679"/>
                <a:gd name="T10" fmla="*/ 46322239 w 19679"/>
                <a:gd name="T11" fmla="*/ 8070943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w="63500" cap="flat">
              <a:solidFill>
                <a:schemeClr val="accent2"/>
              </a:solidFill>
              <a:prstDash val="solid"/>
              <a:bevel/>
              <a:headEnd type="none" w="med" len="med"/>
              <a:tailEnd type="none" w="med" len="med"/>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42" name="AutoShape 26"/>
            <p:cNvSpPr/>
            <p:nvPr/>
          </p:nvSpPr>
          <p:spPr bwMode="auto">
            <a:xfrm>
              <a:off x="4533900" y="2636838"/>
              <a:ext cx="516732" cy="519907"/>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w="63500" cap="flat">
              <a:solidFill>
                <a:schemeClr val="accent1"/>
              </a:solidFill>
              <a:prstDash val="solid"/>
              <a:bevel/>
              <a:headEnd type="none" w="med" len="med"/>
              <a:tailEnd type="none" w="med" len="med"/>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43" name="AutoShape 27"/>
            <p:cNvSpPr/>
            <p:nvPr/>
          </p:nvSpPr>
          <p:spPr bwMode="auto">
            <a:xfrm>
              <a:off x="5924550" y="2218532"/>
              <a:ext cx="309563" cy="257969"/>
            </a:xfrm>
            <a:custGeom>
              <a:avLst/>
              <a:gdLst>
                <a:gd name="T0" fmla="*/ 17529206 w 21600"/>
                <a:gd name="T1" fmla="*/ 8178127 h 21600"/>
                <a:gd name="T2" fmla="*/ 17746100 w 21600"/>
                <a:gd name="T3" fmla="*/ 11698346 h 21600"/>
                <a:gd name="T4" fmla="*/ 17014071 w 21600"/>
                <a:gd name="T5" fmla="*/ 12323657 h 21600"/>
                <a:gd name="T6" fmla="*/ 12787052 w 21600"/>
                <a:gd name="T7" fmla="*/ 12144512 h 21600"/>
                <a:gd name="T8" fmla="*/ 12583286 w 21600"/>
                <a:gd name="T9" fmla="*/ 8624269 h 21600"/>
                <a:gd name="T10" fmla="*/ 13307920 w 21600"/>
                <a:gd name="T11" fmla="*/ 7998958 h 21600"/>
                <a:gd name="T12" fmla="*/ 14615076 w 21600"/>
                <a:gd name="T13" fmla="*/ 6771745 h 21600"/>
                <a:gd name="T14" fmla="*/ 9425977 w 21600"/>
                <a:gd name="T15" fmla="*/ 6619400 h 21600"/>
                <a:gd name="T16" fmla="*/ 10724879 w 21600"/>
                <a:gd name="T17" fmla="*/ 7998958 h 21600"/>
                <a:gd name="T18" fmla="*/ 11456908 w 21600"/>
                <a:gd name="T19" fmla="*/ 8624269 h 21600"/>
                <a:gd name="T20" fmla="*/ 11240014 w 21600"/>
                <a:gd name="T21" fmla="*/ 12144512 h 21600"/>
                <a:gd name="T22" fmla="*/ 7018756 w 21600"/>
                <a:gd name="T23" fmla="*/ 12323657 h 21600"/>
                <a:gd name="T24" fmla="*/ 6286727 w 21600"/>
                <a:gd name="T25" fmla="*/ 11698346 h 21600"/>
                <a:gd name="T26" fmla="*/ 6501988 w 21600"/>
                <a:gd name="T27" fmla="*/ 8178127 h 21600"/>
                <a:gd name="T28" fmla="*/ 8317658 w 21600"/>
                <a:gd name="T29" fmla="*/ 7998958 h 21600"/>
                <a:gd name="T30" fmla="*/ 3332326 w 21600"/>
                <a:gd name="T31" fmla="*/ 6619400 h 21600"/>
                <a:gd name="T32" fmla="*/ 3139250 w 21600"/>
                <a:gd name="T33" fmla="*/ 7998958 h 21600"/>
                <a:gd name="T34" fmla="*/ 4973838 w 21600"/>
                <a:gd name="T35" fmla="*/ 8178127 h 21600"/>
                <a:gd name="T36" fmla="*/ 5189099 w 21600"/>
                <a:gd name="T37" fmla="*/ 11698346 h 21600"/>
                <a:gd name="T38" fmla="*/ 4438180 w 21600"/>
                <a:gd name="T39" fmla="*/ 12323657 h 21600"/>
                <a:gd name="T40" fmla="*/ 215261 w 21600"/>
                <a:gd name="T41" fmla="*/ 12144512 h 21600"/>
                <a:gd name="T42" fmla="*/ 0 w 21600"/>
                <a:gd name="T43" fmla="*/ 8624269 h 21600"/>
                <a:gd name="T44" fmla="*/ 750087 w 21600"/>
                <a:gd name="T45" fmla="*/ 7998958 h 21600"/>
                <a:gd name="T46" fmla="*/ 2030931 w 21600"/>
                <a:gd name="T47" fmla="*/ 6771745 h 21600"/>
                <a:gd name="T48" fmla="*/ 3330692 w 21600"/>
                <a:gd name="T49" fmla="*/ 5704257 h 21600"/>
                <a:gd name="T50" fmla="*/ 8316024 w 21600"/>
                <a:gd name="T51" fmla="*/ 4308146 h 21600"/>
                <a:gd name="T52" fmla="*/ 6500325 w 21600"/>
                <a:gd name="T53" fmla="*/ 4135283 h 21600"/>
                <a:gd name="T54" fmla="*/ 6285065 w 21600"/>
                <a:gd name="T55" fmla="*/ 608185 h 21600"/>
                <a:gd name="T56" fmla="*/ 7017094 w 21600"/>
                <a:gd name="T57" fmla="*/ 0 h 21600"/>
                <a:gd name="T58" fmla="*/ 11238380 w 21600"/>
                <a:gd name="T59" fmla="*/ 179145 h 21600"/>
                <a:gd name="T60" fmla="*/ 11455274 w 21600"/>
                <a:gd name="T61" fmla="*/ 3699388 h 21600"/>
                <a:gd name="T62" fmla="*/ 10723245 w 21600"/>
                <a:gd name="T63" fmla="*/ 4308146 h 21600"/>
                <a:gd name="T64" fmla="*/ 9424344 w 21600"/>
                <a:gd name="T65" fmla="*/ 5704257 h 21600"/>
                <a:gd name="T66" fmla="*/ 15324920 w 21600"/>
                <a:gd name="T67" fmla="*/ 6012911 h 21600"/>
                <a:gd name="T68" fmla="*/ 15711042 w 21600"/>
                <a:gd name="T69" fmla="*/ 7998958 h 21600"/>
                <a:gd name="T70" fmla="*/ 17014071 w 21600"/>
                <a:gd name="T71" fmla="*/ 7998958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0"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solidFill>
              <a:schemeClr val="accent2"/>
            </a:solidFill>
            <a:ln>
              <a:noFill/>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44" name="AutoShape 28"/>
            <p:cNvSpPr/>
            <p:nvPr/>
          </p:nvSpPr>
          <p:spPr bwMode="auto">
            <a:xfrm>
              <a:off x="4210050" y="4043363"/>
              <a:ext cx="309563" cy="310357"/>
            </a:xfrm>
            <a:custGeom>
              <a:avLst/>
              <a:gdLst>
                <a:gd name="T0" fmla="*/ 17546461 w 21600"/>
                <a:gd name="T1" fmla="*/ 15526676 h 21600"/>
                <a:gd name="T2" fmla="*/ 17746100 w 21600"/>
                <a:gd name="T3" fmla="*/ 16051035 h 21600"/>
                <a:gd name="T4" fmla="*/ 17546461 w 21600"/>
                <a:gd name="T5" fmla="*/ 16531656 h 21600"/>
                <a:gd name="T6" fmla="*/ 17045285 w 21600"/>
                <a:gd name="T7" fmla="*/ 17127886 h 21600"/>
                <a:gd name="T8" fmla="*/ 16450467 w 21600"/>
                <a:gd name="T9" fmla="*/ 17629973 h 21600"/>
                <a:gd name="T10" fmla="*/ 15977237 w 21600"/>
                <a:gd name="T11" fmla="*/ 17837251 h 21600"/>
                <a:gd name="T12" fmla="*/ 15454707 w 21600"/>
                <a:gd name="T13" fmla="*/ 17625031 h 21600"/>
                <a:gd name="T14" fmla="*/ 11466768 w 21600"/>
                <a:gd name="T15" fmla="*/ 13628156 h 21600"/>
                <a:gd name="T16" fmla="*/ 9522085 w 21600"/>
                <a:gd name="T17" fmla="*/ 14537357 h 21600"/>
                <a:gd name="T18" fmla="*/ 7399948 w 21600"/>
                <a:gd name="T19" fmla="*/ 14856938 h 21600"/>
                <a:gd name="T20" fmla="*/ 4533485 w 21600"/>
                <a:gd name="T21" fmla="*/ 14278899 h 21600"/>
                <a:gd name="T22" fmla="*/ 2173071 w 21600"/>
                <a:gd name="T23" fmla="*/ 12679299 h 21600"/>
                <a:gd name="T24" fmla="*/ 575930 w 21600"/>
                <a:gd name="T25" fmla="*/ 10311738 h 21600"/>
                <a:gd name="T26" fmla="*/ 0 w 21600"/>
                <a:gd name="T27" fmla="*/ 7432176 h 21600"/>
                <a:gd name="T28" fmla="*/ 575930 w 21600"/>
                <a:gd name="T29" fmla="*/ 4554280 h 21600"/>
                <a:gd name="T30" fmla="*/ 2173071 w 21600"/>
                <a:gd name="T31" fmla="*/ 2185053 h 21600"/>
                <a:gd name="T32" fmla="*/ 4528555 w 21600"/>
                <a:gd name="T33" fmla="*/ 585482 h 21600"/>
                <a:gd name="T34" fmla="*/ 7399948 w 21600"/>
                <a:gd name="T35" fmla="*/ 0 h 21600"/>
                <a:gd name="T36" fmla="*/ 10259876 w 21600"/>
                <a:gd name="T37" fmla="*/ 585482 h 21600"/>
                <a:gd name="T38" fmla="*/ 12618627 w 21600"/>
                <a:gd name="T39" fmla="*/ 2185053 h 21600"/>
                <a:gd name="T40" fmla="*/ 14213304 w 21600"/>
                <a:gd name="T41" fmla="*/ 4554280 h 21600"/>
                <a:gd name="T42" fmla="*/ 14790868 w 21600"/>
                <a:gd name="T43" fmla="*/ 7432176 h 21600"/>
                <a:gd name="T44" fmla="*/ 14472935 w 21600"/>
                <a:gd name="T45" fmla="*/ 9570188 h 21600"/>
                <a:gd name="T46" fmla="*/ 13567551 w 21600"/>
                <a:gd name="T47" fmla="*/ 11517416 h 21600"/>
                <a:gd name="T48" fmla="*/ 17546461 w 21600"/>
                <a:gd name="T49" fmla="*/ 15526676 h 21600"/>
                <a:gd name="T50" fmla="*/ 2955233 w 21600"/>
                <a:gd name="T51" fmla="*/ 7432176 h 21600"/>
                <a:gd name="T52" fmla="*/ 3310140 w 21600"/>
                <a:gd name="T53" fmla="*/ 9181236 h 21600"/>
                <a:gd name="T54" fmla="*/ 4266459 w 21600"/>
                <a:gd name="T55" fmla="*/ 10587553 h 21600"/>
                <a:gd name="T56" fmla="*/ 5675456 w 21600"/>
                <a:gd name="T57" fmla="*/ 11536411 h 21600"/>
                <a:gd name="T58" fmla="*/ 7397483 w 21600"/>
                <a:gd name="T59" fmla="*/ 11886539 h 21600"/>
                <a:gd name="T60" fmla="*/ 9112947 w 21600"/>
                <a:gd name="T61" fmla="*/ 11536411 h 21600"/>
                <a:gd name="T62" fmla="*/ 10517845 w 21600"/>
                <a:gd name="T63" fmla="*/ 10587553 h 21600"/>
                <a:gd name="T64" fmla="*/ 11474163 w 21600"/>
                <a:gd name="T65" fmla="*/ 9181236 h 21600"/>
                <a:gd name="T66" fmla="*/ 11829100 w 21600"/>
                <a:gd name="T67" fmla="*/ 7432176 h 21600"/>
                <a:gd name="T68" fmla="*/ 11474163 w 21600"/>
                <a:gd name="T69" fmla="*/ 5708749 h 21600"/>
                <a:gd name="T70" fmla="*/ 10517845 w 21600"/>
                <a:gd name="T71" fmla="*/ 4288380 h 21600"/>
                <a:gd name="T72" fmla="*/ 9112947 w 21600"/>
                <a:gd name="T73" fmla="*/ 3329608 h 21600"/>
                <a:gd name="T74" fmla="*/ 7397483 w 21600"/>
                <a:gd name="T75" fmla="*/ 2977842 h 21600"/>
                <a:gd name="T76" fmla="*/ 5675456 w 21600"/>
                <a:gd name="T77" fmla="*/ 3329608 h 21600"/>
                <a:gd name="T78" fmla="*/ 4266459 w 21600"/>
                <a:gd name="T79" fmla="*/ 4288380 h 21600"/>
                <a:gd name="T80" fmla="*/ 3310140 w 21600"/>
                <a:gd name="T81" fmla="*/ 5708749 h 21600"/>
                <a:gd name="T82" fmla="*/ 2955233 w 21600"/>
                <a:gd name="T83" fmla="*/ 7432176 h 21600"/>
                <a:gd name="T84" fmla="*/ 7399948 w 21600"/>
                <a:gd name="T85" fmla="*/ 4617041 h 21600"/>
                <a:gd name="T86" fmla="*/ 7782803 w 21600"/>
                <a:gd name="T87" fmla="*/ 4778082 h 21600"/>
                <a:gd name="T88" fmla="*/ 7943030 w 21600"/>
                <a:gd name="T89" fmla="*/ 5186028 h 21600"/>
                <a:gd name="T90" fmla="*/ 7782803 w 21600"/>
                <a:gd name="T91" fmla="*/ 5570842 h 21600"/>
                <a:gd name="T92" fmla="*/ 7399948 w 21600"/>
                <a:gd name="T93" fmla="*/ 5734354 h 21600"/>
                <a:gd name="T94" fmla="*/ 6204550 w 21600"/>
                <a:gd name="T95" fmla="*/ 6224056 h 21600"/>
                <a:gd name="T96" fmla="*/ 5709966 w 21600"/>
                <a:gd name="T97" fmla="*/ 7429705 h 21600"/>
                <a:gd name="T98" fmla="*/ 5549768 w 21600"/>
                <a:gd name="T99" fmla="*/ 7817018 h 21600"/>
                <a:gd name="T100" fmla="*/ 5166913 w 21600"/>
                <a:gd name="T101" fmla="*/ 7975559 h 21600"/>
                <a:gd name="T102" fmla="*/ 4753647 w 21600"/>
                <a:gd name="T103" fmla="*/ 7817018 h 21600"/>
                <a:gd name="T104" fmla="*/ 4600844 w 21600"/>
                <a:gd name="T105" fmla="*/ 7429705 h 21600"/>
                <a:gd name="T106" fmla="*/ 4816907 w 21600"/>
                <a:gd name="T107" fmla="*/ 6347078 h 21600"/>
                <a:gd name="T108" fmla="*/ 5419952 w 21600"/>
                <a:gd name="T109" fmla="*/ 5442848 h 21600"/>
                <a:gd name="T110" fmla="*/ 6307250 w 21600"/>
                <a:gd name="T111" fmla="*/ 4836705 h 21600"/>
                <a:gd name="T112" fmla="*/ 7399948 w 21600"/>
                <a:gd name="T113" fmla="*/ 4617041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21357" y="18802"/>
                  </a:moveTo>
                  <a:cubicBezTo>
                    <a:pt x="21518" y="18965"/>
                    <a:pt x="21600" y="19177"/>
                    <a:pt x="21600" y="19437"/>
                  </a:cubicBezTo>
                  <a:cubicBezTo>
                    <a:pt x="21600" y="19581"/>
                    <a:pt x="21518" y="19776"/>
                    <a:pt x="21357" y="20019"/>
                  </a:cubicBezTo>
                  <a:cubicBezTo>
                    <a:pt x="21193" y="20261"/>
                    <a:pt x="20990" y="20504"/>
                    <a:pt x="20747" y="20741"/>
                  </a:cubicBezTo>
                  <a:cubicBezTo>
                    <a:pt x="20504" y="20979"/>
                    <a:pt x="20261" y="21185"/>
                    <a:pt x="20023" y="21349"/>
                  </a:cubicBezTo>
                  <a:cubicBezTo>
                    <a:pt x="19783" y="21518"/>
                    <a:pt x="19594" y="21600"/>
                    <a:pt x="19447" y="21600"/>
                  </a:cubicBezTo>
                  <a:cubicBezTo>
                    <a:pt x="19190" y="21600"/>
                    <a:pt x="18975" y="21515"/>
                    <a:pt x="18811" y="21343"/>
                  </a:cubicBezTo>
                  <a:lnTo>
                    <a:pt x="13957" y="16503"/>
                  </a:lnTo>
                  <a:cubicBezTo>
                    <a:pt x="13217" y="16980"/>
                    <a:pt x="12429" y="17350"/>
                    <a:pt x="11590" y="17604"/>
                  </a:cubicBezTo>
                  <a:cubicBezTo>
                    <a:pt x="10751" y="17864"/>
                    <a:pt x="9892" y="17991"/>
                    <a:pt x="9007" y="17991"/>
                  </a:cubicBezTo>
                  <a:cubicBezTo>
                    <a:pt x="7770" y="17991"/>
                    <a:pt x="6609" y="17760"/>
                    <a:pt x="5518" y="17291"/>
                  </a:cubicBezTo>
                  <a:cubicBezTo>
                    <a:pt x="4427" y="16822"/>
                    <a:pt x="3470" y="16175"/>
                    <a:pt x="2645" y="15354"/>
                  </a:cubicBezTo>
                  <a:cubicBezTo>
                    <a:pt x="1817" y="14535"/>
                    <a:pt x="1173" y="13580"/>
                    <a:pt x="701" y="12487"/>
                  </a:cubicBezTo>
                  <a:cubicBezTo>
                    <a:pt x="232" y="11400"/>
                    <a:pt x="0" y="10237"/>
                    <a:pt x="0" y="9000"/>
                  </a:cubicBezTo>
                  <a:cubicBezTo>
                    <a:pt x="0" y="7769"/>
                    <a:pt x="232" y="6602"/>
                    <a:pt x="701" y="5515"/>
                  </a:cubicBezTo>
                  <a:cubicBezTo>
                    <a:pt x="1170" y="4422"/>
                    <a:pt x="1817" y="3468"/>
                    <a:pt x="2645"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7"/>
                    <a:pt x="17873" y="10748"/>
                    <a:pt x="17616" y="11589"/>
                  </a:cubicBezTo>
                  <a:cubicBezTo>
                    <a:pt x="17359" y="12434"/>
                    <a:pt x="16992" y="13219"/>
                    <a:pt x="16514" y="13947"/>
                  </a:cubicBezTo>
                  <a:lnTo>
                    <a:pt x="21357" y="18802"/>
                  </a:lnTo>
                  <a:close/>
                  <a:moveTo>
                    <a:pt x="3597" y="9000"/>
                  </a:moveTo>
                  <a:cubicBezTo>
                    <a:pt x="3597" y="9759"/>
                    <a:pt x="3741" y="10465"/>
                    <a:pt x="4029" y="11118"/>
                  </a:cubicBezTo>
                  <a:cubicBezTo>
                    <a:pt x="4317" y="11770"/>
                    <a:pt x="4707" y="12338"/>
                    <a:pt x="5193" y="12821"/>
                  </a:cubicBezTo>
                  <a:cubicBezTo>
                    <a:pt x="5679" y="13301"/>
                    <a:pt x="6253" y="13685"/>
                    <a:pt x="6908" y="13970"/>
                  </a:cubicBezTo>
                  <a:cubicBezTo>
                    <a:pt x="7566" y="14252"/>
                    <a:pt x="8264" y="14394"/>
                    <a:pt x="9004" y="14394"/>
                  </a:cubicBezTo>
                  <a:cubicBezTo>
                    <a:pt x="9745" y="14394"/>
                    <a:pt x="10440" y="14252"/>
                    <a:pt x="11092" y="13970"/>
                  </a:cubicBezTo>
                  <a:cubicBezTo>
                    <a:pt x="11745" y="13685"/>
                    <a:pt x="12319" y="13301"/>
                    <a:pt x="12802" y="12821"/>
                  </a:cubicBezTo>
                  <a:cubicBezTo>
                    <a:pt x="13291" y="12338"/>
                    <a:pt x="13678" y="11770"/>
                    <a:pt x="13966" y="11118"/>
                  </a:cubicBezTo>
                  <a:cubicBezTo>
                    <a:pt x="14254" y="10465"/>
                    <a:pt x="14398" y="9759"/>
                    <a:pt x="14398" y="9000"/>
                  </a:cubicBezTo>
                  <a:cubicBezTo>
                    <a:pt x="14398" y="8260"/>
                    <a:pt x="14254" y="7565"/>
                    <a:pt x="13966" y="6913"/>
                  </a:cubicBezTo>
                  <a:cubicBezTo>
                    <a:pt x="13675" y="6258"/>
                    <a:pt x="13291" y="5684"/>
                    <a:pt x="12802" y="5193"/>
                  </a:cubicBezTo>
                  <a:cubicBezTo>
                    <a:pt x="12316" y="4704"/>
                    <a:pt x="11745" y="4317"/>
                    <a:pt x="11092" y="4032"/>
                  </a:cubicBezTo>
                  <a:cubicBezTo>
                    <a:pt x="10440" y="3750"/>
                    <a:pt x="9742" y="3606"/>
                    <a:pt x="9004" y="3606"/>
                  </a:cubicBezTo>
                  <a:cubicBezTo>
                    <a:pt x="8267" y="3606"/>
                    <a:pt x="7566" y="3750"/>
                    <a:pt x="6908" y="4032"/>
                  </a:cubicBezTo>
                  <a:cubicBezTo>
                    <a:pt x="6253" y="4317"/>
                    <a:pt x="5676" y="4704"/>
                    <a:pt x="5193" y="5193"/>
                  </a:cubicBezTo>
                  <a:cubicBezTo>
                    <a:pt x="4707" y="5684"/>
                    <a:pt x="4317" y="6258"/>
                    <a:pt x="4029" y="6913"/>
                  </a:cubicBezTo>
                  <a:cubicBezTo>
                    <a:pt x="3741" y="7565"/>
                    <a:pt x="3597" y="8257"/>
                    <a:pt x="3597" y="9000"/>
                  </a:cubicBezTo>
                  <a:moveTo>
                    <a:pt x="9007" y="5591"/>
                  </a:moveTo>
                  <a:cubicBezTo>
                    <a:pt x="9185" y="5591"/>
                    <a:pt x="9344" y="5656"/>
                    <a:pt x="9473" y="5786"/>
                  </a:cubicBezTo>
                  <a:cubicBezTo>
                    <a:pt x="9603" y="5919"/>
                    <a:pt x="9668" y="6082"/>
                    <a:pt x="9668" y="6280"/>
                  </a:cubicBezTo>
                  <a:cubicBezTo>
                    <a:pt x="9668" y="6461"/>
                    <a:pt x="9603" y="6616"/>
                    <a:pt x="9473" y="6746"/>
                  </a:cubicBezTo>
                  <a:cubicBezTo>
                    <a:pt x="9344" y="6879"/>
                    <a:pt x="9185" y="6944"/>
                    <a:pt x="9007" y="6944"/>
                  </a:cubicBezTo>
                  <a:cubicBezTo>
                    <a:pt x="8439" y="6944"/>
                    <a:pt x="7953" y="7144"/>
                    <a:pt x="7552" y="7537"/>
                  </a:cubicBezTo>
                  <a:cubicBezTo>
                    <a:pt x="7151" y="7935"/>
                    <a:pt x="6950" y="8423"/>
                    <a:pt x="6950" y="8997"/>
                  </a:cubicBezTo>
                  <a:cubicBezTo>
                    <a:pt x="6950" y="9180"/>
                    <a:pt x="6885" y="9333"/>
                    <a:pt x="6755" y="9466"/>
                  </a:cubicBezTo>
                  <a:cubicBezTo>
                    <a:pt x="6623" y="9596"/>
                    <a:pt x="6467" y="9658"/>
                    <a:pt x="6289" y="9658"/>
                  </a:cubicBezTo>
                  <a:cubicBezTo>
                    <a:pt x="6080" y="9658"/>
                    <a:pt x="5914" y="9596"/>
                    <a:pt x="5786" y="9466"/>
                  </a:cubicBezTo>
                  <a:cubicBezTo>
                    <a:pt x="5659" y="9333"/>
                    <a:pt x="5600" y="9180"/>
                    <a:pt x="5600" y="8997"/>
                  </a:cubicBezTo>
                  <a:cubicBezTo>
                    <a:pt x="5600" y="8539"/>
                    <a:pt x="5685" y="8104"/>
                    <a:pt x="5863" y="7686"/>
                  </a:cubicBezTo>
                  <a:cubicBezTo>
                    <a:pt x="6038" y="7271"/>
                    <a:pt x="6281" y="6907"/>
                    <a:pt x="6597" y="6591"/>
                  </a:cubicBezTo>
                  <a:cubicBezTo>
                    <a:pt x="6905" y="6277"/>
                    <a:pt x="7264" y="6029"/>
                    <a:pt x="7677" y="5857"/>
                  </a:cubicBezTo>
                  <a:cubicBezTo>
                    <a:pt x="8086" y="5681"/>
                    <a:pt x="8530" y="5591"/>
                    <a:pt x="9007" y="5591"/>
                  </a:cubicBezTo>
                </a:path>
              </a:pathLst>
            </a:custGeom>
            <a:solidFill>
              <a:schemeClr val="accent2"/>
            </a:solidFill>
            <a:ln>
              <a:noFill/>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45" name="AutoShape 29"/>
            <p:cNvSpPr/>
            <p:nvPr/>
          </p:nvSpPr>
          <p:spPr bwMode="auto">
            <a:xfrm>
              <a:off x="7305675" y="2905919"/>
              <a:ext cx="310357" cy="257969"/>
            </a:xfrm>
            <a:custGeom>
              <a:avLst/>
              <a:gdLst>
                <a:gd name="T0" fmla="*/ 17837251 w 21600"/>
                <a:gd name="T1" fmla="*/ 5368360 h 21579"/>
                <a:gd name="T2" fmla="*/ 17521808 w 21600"/>
                <a:gd name="T3" fmla="*/ 6114950 h 21579"/>
                <a:gd name="T4" fmla="*/ 16733158 w 21600"/>
                <a:gd name="T5" fmla="*/ 6532835 h 21579"/>
                <a:gd name="T6" fmla="*/ 16733158 w 21600"/>
                <a:gd name="T7" fmla="*/ 9495689 h 21579"/>
                <a:gd name="T8" fmla="*/ 16292998 w 21600"/>
                <a:gd name="T9" fmla="*/ 10362876 h 21579"/>
                <a:gd name="T10" fmla="*/ 15243418 w 21600"/>
                <a:gd name="T11" fmla="*/ 10723595 h 21579"/>
                <a:gd name="T12" fmla="*/ 13656232 w 21600"/>
                <a:gd name="T13" fmla="*/ 9663173 h 21579"/>
                <a:gd name="T14" fmla="*/ 11656961 w 21600"/>
                <a:gd name="T15" fmla="*/ 8720528 h 21579"/>
                <a:gd name="T16" fmla="*/ 9455384 w 21600"/>
                <a:gd name="T17" fmla="*/ 7985392 h 21579"/>
                <a:gd name="T18" fmla="*/ 7257945 w 21600"/>
                <a:gd name="T19" fmla="*/ 7584649 h 21579"/>
                <a:gd name="T20" fmla="*/ 6580793 w 21600"/>
                <a:gd name="T21" fmla="*/ 7905368 h 21579"/>
                <a:gd name="T22" fmla="*/ 6222389 w 21600"/>
                <a:gd name="T23" fmla="*/ 8406696 h 21579"/>
                <a:gd name="T24" fmla="*/ 6202561 w 21600"/>
                <a:gd name="T25" fmla="*/ 8973775 h 21579"/>
                <a:gd name="T26" fmla="*/ 6562632 w 21600"/>
                <a:gd name="T27" fmla="*/ 9495689 h 21579"/>
                <a:gd name="T28" fmla="*/ 6339664 w 21600"/>
                <a:gd name="T29" fmla="*/ 10102792 h 21579"/>
                <a:gd name="T30" fmla="*/ 6537861 w 21600"/>
                <a:gd name="T31" fmla="*/ 10636135 h 21579"/>
                <a:gd name="T32" fmla="*/ 7017649 w 21600"/>
                <a:gd name="T33" fmla="*/ 11129478 h 21579"/>
                <a:gd name="T34" fmla="*/ 7655978 w 21600"/>
                <a:gd name="T35" fmla="*/ 11599365 h 21579"/>
                <a:gd name="T36" fmla="*/ 6982964 w 21600"/>
                <a:gd name="T37" fmla="*/ 12126420 h 21579"/>
                <a:gd name="T38" fmla="*/ 5955655 w 21600"/>
                <a:gd name="T39" fmla="*/ 12331083 h 21579"/>
                <a:gd name="T40" fmla="*/ 4886247 w 21600"/>
                <a:gd name="T41" fmla="*/ 12247042 h 21579"/>
                <a:gd name="T42" fmla="*/ 4065412 w 21600"/>
                <a:gd name="T43" fmla="*/ 11896629 h 21579"/>
                <a:gd name="T44" fmla="*/ 3677293 w 21600"/>
                <a:gd name="T45" fmla="*/ 10893374 h 21579"/>
                <a:gd name="T46" fmla="*/ 3329608 w 21600"/>
                <a:gd name="T47" fmla="*/ 9846103 h 21579"/>
                <a:gd name="T48" fmla="*/ 3194201 w 21600"/>
                <a:gd name="T49" fmla="*/ 8735400 h 21579"/>
                <a:gd name="T50" fmla="*/ 3427054 w 21600"/>
                <a:gd name="T51" fmla="*/ 7519497 h 21579"/>
                <a:gd name="T52" fmla="*/ 1489740 w 21600"/>
                <a:gd name="T53" fmla="*/ 7519497 h 21579"/>
                <a:gd name="T54" fmla="*/ 440965 w 21600"/>
                <a:gd name="T55" fmla="*/ 7158778 h 21579"/>
                <a:gd name="T56" fmla="*/ 0 w 21600"/>
                <a:gd name="T57" fmla="*/ 6283008 h 21579"/>
                <a:gd name="T58" fmla="*/ 0 w 21600"/>
                <a:gd name="T59" fmla="*/ 4444006 h 21579"/>
                <a:gd name="T60" fmla="*/ 434384 w 21600"/>
                <a:gd name="T61" fmla="*/ 3569957 h 21579"/>
                <a:gd name="T62" fmla="*/ 1489740 w 21600"/>
                <a:gd name="T63" fmla="*/ 3204098 h 21579"/>
                <a:gd name="T64" fmla="*/ 6319835 w 21600"/>
                <a:gd name="T65" fmla="*/ 3204098 h 21579"/>
                <a:gd name="T66" fmla="*/ 8691534 w 21600"/>
                <a:gd name="T67" fmla="*/ 2936004 h 21579"/>
                <a:gd name="T68" fmla="*/ 11157374 w 21600"/>
                <a:gd name="T69" fmla="*/ 2214567 h 21579"/>
                <a:gd name="T70" fmla="*/ 13438235 w 21600"/>
                <a:gd name="T71" fmla="*/ 1184463 h 21579"/>
                <a:gd name="T72" fmla="*/ 15243418 w 21600"/>
                <a:gd name="T73" fmla="*/ 0 h 21579"/>
                <a:gd name="T74" fmla="*/ 16292998 w 21600"/>
                <a:gd name="T75" fmla="*/ 362416 h 21579"/>
                <a:gd name="T76" fmla="*/ 16733158 w 21600"/>
                <a:gd name="T77" fmla="*/ 1238187 h 21579"/>
                <a:gd name="T78" fmla="*/ 16733158 w 21600"/>
                <a:gd name="T79" fmla="*/ 4192481 h 21579"/>
                <a:gd name="T80" fmla="*/ 17521808 w 21600"/>
                <a:gd name="T81" fmla="*/ 4613786 h 21579"/>
                <a:gd name="T82" fmla="*/ 17837251 w 21600"/>
                <a:gd name="T83" fmla="*/ 5368360 h 21579"/>
                <a:gd name="T84" fmla="*/ 15243418 w 21600"/>
                <a:gd name="T85" fmla="*/ 1632067 h 21579"/>
                <a:gd name="T86" fmla="*/ 13636404 w 21600"/>
                <a:gd name="T87" fmla="*/ 2544993 h 21579"/>
                <a:gd name="T88" fmla="*/ 11792398 w 21600"/>
                <a:gd name="T89" fmla="*/ 3335001 h 21579"/>
                <a:gd name="T90" fmla="*/ 9808846 w 21600"/>
                <a:gd name="T91" fmla="*/ 3957549 h 21579"/>
                <a:gd name="T92" fmla="*/ 7809575 w 21600"/>
                <a:gd name="T93" fmla="*/ 4346839 h 21579"/>
                <a:gd name="T94" fmla="*/ 7809575 w 21600"/>
                <a:gd name="T95" fmla="*/ 6387060 h 21579"/>
                <a:gd name="T96" fmla="*/ 9808846 w 21600"/>
                <a:gd name="T97" fmla="*/ 6780917 h 21579"/>
                <a:gd name="T98" fmla="*/ 11792398 w 21600"/>
                <a:gd name="T99" fmla="*/ 7406884 h 21579"/>
                <a:gd name="T100" fmla="*/ 13646318 w 21600"/>
                <a:gd name="T101" fmla="*/ 8202033 h 21579"/>
                <a:gd name="T102" fmla="*/ 15243418 w 21600"/>
                <a:gd name="T103" fmla="*/ 9101259 h 21579"/>
                <a:gd name="T104" fmla="*/ 15243418 w 21600"/>
                <a:gd name="T105" fmla="*/ 1632067 h 21579"/>
                <a:gd name="T106" fmla="*/ 15243418 w 21600"/>
                <a:gd name="T107" fmla="*/ 1632067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5"/>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chemeClr val="accent1"/>
            </a:solidFill>
            <a:ln>
              <a:noFill/>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46" name="AutoShape 30"/>
            <p:cNvSpPr/>
            <p:nvPr/>
          </p:nvSpPr>
          <p:spPr bwMode="auto">
            <a:xfrm>
              <a:off x="4637088" y="2732088"/>
              <a:ext cx="309563" cy="309563"/>
            </a:xfrm>
            <a:custGeom>
              <a:avLst/>
              <a:gdLst>
                <a:gd name="T0" fmla="*/ 17746100 w 21600"/>
                <a:gd name="T1" fmla="*/ 3430927 h 21600"/>
                <a:gd name="T2" fmla="*/ 16421717 w 21600"/>
                <a:gd name="T3" fmla="*/ 17746100 h 21600"/>
                <a:gd name="T4" fmla="*/ 0 w 21600"/>
                <a:gd name="T5" fmla="*/ 16420886 h 21600"/>
                <a:gd name="T6" fmla="*/ 1324383 w 21600"/>
                <a:gd name="T7" fmla="*/ 2119672 h 21600"/>
                <a:gd name="T8" fmla="*/ 1880592 w 21600"/>
                <a:gd name="T9" fmla="*/ 1266053 h 21600"/>
                <a:gd name="T10" fmla="*/ 3941103 w 21600"/>
                <a:gd name="T11" fmla="*/ 0 h 21600"/>
                <a:gd name="T12" fmla="*/ 6008207 w 21600"/>
                <a:gd name="T13" fmla="*/ 1270152 h 21600"/>
                <a:gd name="T14" fmla="*/ 6682709 w 21600"/>
                <a:gd name="T15" fmla="*/ 2119672 h 21600"/>
                <a:gd name="T16" fmla="*/ 7162531 w 21600"/>
                <a:gd name="T17" fmla="*/ 629329 h 21600"/>
                <a:gd name="T18" fmla="*/ 9876190 w 21600"/>
                <a:gd name="T19" fmla="*/ 174989 h 21600"/>
                <a:gd name="T20" fmla="*/ 11065856 w 21600"/>
                <a:gd name="T21" fmla="*/ 1973432 h 21600"/>
                <a:gd name="T22" fmla="*/ 11619600 w 21600"/>
                <a:gd name="T23" fmla="*/ 1973432 h 21600"/>
                <a:gd name="T24" fmla="*/ 12780488 w 21600"/>
                <a:gd name="T25" fmla="*/ 174989 h 21600"/>
                <a:gd name="T26" fmla="*/ 15499078 w 21600"/>
                <a:gd name="T27" fmla="*/ 629329 h 21600"/>
                <a:gd name="T28" fmla="*/ 15978871 w 21600"/>
                <a:gd name="T29" fmla="*/ 2119672 h 21600"/>
                <a:gd name="T30" fmla="*/ 1791048 w 21600"/>
                <a:gd name="T31" fmla="*/ 6546330 h 21600"/>
                <a:gd name="T32" fmla="*/ 4984530 w 21600"/>
                <a:gd name="T33" fmla="*/ 6546330 h 21600"/>
                <a:gd name="T34" fmla="*/ 1791048 w 21600"/>
                <a:gd name="T35" fmla="*/ 12695043 h 21600"/>
                <a:gd name="T36" fmla="*/ 4984530 w 21600"/>
                <a:gd name="T37" fmla="*/ 13125536 h 21600"/>
                <a:gd name="T38" fmla="*/ 4984530 w 21600"/>
                <a:gd name="T39" fmla="*/ 15957517 h 21600"/>
                <a:gd name="T40" fmla="*/ 3943568 w 21600"/>
                <a:gd name="T41" fmla="*/ 5195663 h 21600"/>
                <a:gd name="T42" fmla="*/ 3943568 w 21600"/>
                <a:gd name="T43" fmla="*/ 1325214 h 21600"/>
                <a:gd name="T44" fmla="*/ 8655339 w 21600"/>
                <a:gd name="T45" fmla="*/ 6546330 h 21600"/>
                <a:gd name="T46" fmla="*/ 8655339 w 21600"/>
                <a:gd name="T47" fmla="*/ 9402158 h 21600"/>
                <a:gd name="T48" fmla="*/ 5428981 w 21600"/>
                <a:gd name="T49" fmla="*/ 9839215 h 21600"/>
                <a:gd name="T50" fmla="*/ 8655339 w 21600"/>
                <a:gd name="T51" fmla="*/ 9839215 h 21600"/>
                <a:gd name="T52" fmla="*/ 5428981 w 21600"/>
                <a:gd name="T53" fmla="*/ 15957517 h 21600"/>
                <a:gd name="T54" fmla="*/ 8030940 w 21600"/>
                <a:gd name="T55" fmla="*/ 4554008 h 21600"/>
                <a:gd name="T56" fmla="*/ 9521283 w 21600"/>
                <a:gd name="T57" fmla="*/ 5044493 h 21600"/>
                <a:gd name="T58" fmla="*/ 9521283 w 21600"/>
                <a:gd name="T59" fmla="*/ 1481314 h 21600"/>
                <a:gd name="T60" fmla="*/ 8030940 w 21600"/>
                <a:gd name="T61" fmla="*/ 1970967 h 21600"/>
                <a:gd name="T62" fmla="*/ 9098157 w 21600"/>
                <a:gd name="T63" fmla="*/ 6546330 h 21600"/>
                <a:gd name="T64" fmla="*/ 12312189 w 21600"/>
                <a:gd name="T65" fmla="*/ 6546330 h 21600"/>
                <a:gd name="T66" fmla="*/ 9098157 w 21600"/>
                <a:gd name="T67" fmla="*/ 12695043 h 21600"/>
                <a:gd name="T68" fmla="*/ 12312189 w 21600"/>
                <a:gd name="T69" fmla="*/ 13125536 h 21600"/>
                <a:gd name="T70" fmla="*/ 12312189 w 21600"/>
                <a:gd name="T71" fmla="*/ 15957517 h 21600"/>
                <a:gd name="T72" fmla="*/ 12752542 w 21600"/>
                <a:gd name="T73" fmla="*/ 6546330 h 21600"/>
                <a:gd name="T74" fmla="*/ 15957517 w 21600"/>
                <a:gd name="T75" fmla="*/ 6546330 h 21600"/>
                <a:gd name="T76" fmla="*/ 12752542 w 21600"/>
                <a:gd name="T77" fmla="*/ 12695043 h 21600"/>
                <a:gd name="T78" fmla="*/ 15957517 w 21600"/>
                <a:gd name="T79" fmla="*/ 13125536 h 21600"/>
                <a:gd name="T80" fmla="*/ 15957517 w 21600"/>
                <a:gd name="T81" fmla="*/ 15957517 h 21600"/>
                <a:gd name="T82" fmla="*/ 13807462 w 21600"/>
                <a:gd name="T83" fmla="*/ 5195663 h 21600"/>
                <a:gd name="T84" fmla="*/ 13807462 w 21600"/>
                <a:gd name="T85" fmla="*/ 1325214 h 21600"/>
                <a:gd name="T86" fmla="*/ 12946448 w 21600"/>
                <a:gd name="T87" fmla="*/ 455400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600" h="21600">
                  <a:moveTo>
                    <a:pt x="19988" y="2580"/>
                  </a:moveTo>
                  <a:cubicBezTo>
                    <a:pt x="20420" y="2580"/>
                    <a:pt x="20794" y="2736"/>
                    <a:pt x="21116" y="3053"/>
                  </a:cubicBezTo>
                  <a:cubicBezTo>
                    <a:pt x="21439" y="3372"/>
                    <a:pt x="21600" y="3744"/>
                    <a:pt x="21600" y="4176"/>
                  </a:cubicBezTo>
                  <a:lnTo>
                    <a:pt x="21600" y="19987"/>
                  </a:lnTo>
                  <a:cubicBezTo>
                    <a:pt x="21600" y="20419"/>
                    <a:pt x="21439" y="20797"/>
                    <a:pt x="21116" y="21116"/>
                  </a:cubicBezTo>
                  <a:cubicBezTo>
                    <a:pt x="20794" y="21439"/>
                    <a:pt x="20420" y="21600"/>
                    <a:pt x="19988" y="21600"/>
                  </a:cubicBezTo>
                  <a:lnTo>
                    <a:pt x="1612" y="21600"/>
                  </a:lnTo>
                  <a:cubicBezTo>
                    <a:pt x="1180" y="21600"/>
                    <a:pt x="806" y="21439"/>
                    <a:pt x="484" y="21116"/>
                  </a:cubicBezTo>
                  <a:cubicBezTo>
                    <a:pt x="161" y="20797"/>
                    <a:pt x="0" y="20419"/>
                    <a:pt x="0" y="19987"/>
                  </a:cubicBezTo>
                  <a:lnTo>
                    <a:pt x="0" y="4176"/>
                  </a:lnTo>
                  <a:cubicBezTo>
                    <a:pt x="0" y="3744"/>
                    <a:pt x="161" y="3372"/>
                    <a:pt x="484" y="3053"/>
                  </a:cubicBezTo>
                  <a:cubicBezTo>
                    <a:pt x="806" y="2736"/>
                    <a:pt x="1180" y="2580"/>
                    <a:pt x="1612" y="2580"/>
                  </a:cubicBezTo>
                  <a:lnTo>
                    <a:pt x="2151" y="2580"/>
                  </a:lnTo>
                  <a:lnTo>
                    <a:pt x="2151" y="2402"/>
                  </a:lnTo>
                  <a:cubicBezTo>
                    <a:pt x="2151" y="2117"/>
                    <a:pt x="2197" y="1829"/>
                    <a:pt x="2289" y="1541"/>
                  </a:cubicBezTo>
                  <a:cubicBezTo>
                    <a:pt x="2381" y="1250"/>
                    <a:pt x="2531" y="991"/>
                    <a:pt x="2738" y="766"/>
                  </a:cubicBezTo>
                  <a:cubicBezTo>
                    <a:pt x="2943" y="542"/>
                    <a:pt x="3216" y="360"/>
                    <a:pt x="3556" y="213"/>
                  </a:cubicBezTo>
                  <a:cubicBezTo>
                    <a:pt x="3896" y="75"/>
                    <a:pt x="4310" y="0"/>
                    <a:pt x="4797" y="0"/>
                  </a:cubicBezTo>
                  <a:cubicBezTo>
                    <a:pt x="5283" y="0"/>
                    <a:pt x="5698" y="75"/>
                    <a:pt x="6038" y="213"/>
                  </a:cubicBezTo>
                  <a:cubicBezTo>
                    <a:pt x="6378" y="360"/>
                    <a:pt x="6651" y="542"/>
                    <a:pt x="6858" y="766"/>
                  </a:cubicBezTo>
                  <a:cubicBezTo>
                    <a:pt x="7063" y="991"/>
                    <a:pt x="7215" y="1256"/>
                    <a:pt x="7313" y="1546"/>
                  </a:cubicBezTo>
                  <a:cubicBezTo>
                    <a:pt x="7411" y="1840"/>
                    <a:pt x="7457" y="2125"/>
                    <a:pt x="7457" y="2402"/>
                  </a:cubicBezTo>
                  <a:lnTo>
                    <a:pt x="7457" y="2580"/>
                  </a:lnTo>
                  <a:lnTo>
                    <a:pt x="8134" y="2580"/>
                  </a:lnTo>
                  <a:lnTo>
                    <a:pt x="8134" y="2402"/>
                  </a:lnTo>
                  <a:cubicBezTo>
                    <a:pt x="8134" y="2117"/>
                    <a:pt x="8180" y="1829"/>
                    <a:pt x="8269" y="1541"/>
                  </a:cubicBezTo>
                  <a:cubicBezTo>
                    <a:pt x="8364" y="1250"/>
                    <a:pt x="8511" y="991"/>
                    <a:pt x="8718" y="766"/>
                  </a:cubicBezTo>
                  <a:cubicBezTo>
                    <a:pt x="8926" y="541"/>
                    <a:pt x="9199" y="360"/>
                    <a:pt x="9539" y="213"/>
                  </a:cubicBezTo>
                  <a:cubicBezTo>
                    <a:pt x="9879" y="75"/>
                    <a:pt x="10293" y="0"/>
                    <a:pt x="10780" y="0"/>
                  </a:cubicBezTo>
                  <a:cubicBezTo>
                    <a:pt x="11266" y="0"/>
                    <a:pt x="11678" y="75"/>
                    <a:pt x="12021" y="213"/>
                  </a:cubicBezTo>
                  <a:cubicBezTo>
                    <a:pt x="12361" y="360"/>
                    <a:pt x="12637" y="542"/>
                    <a:pt x="12853" y="766"/>
                  </a:cubicBezTo>
                  <a:cubicBezTo>
                    <a:pt x="13069" y="991"/>
                    <a:pt x="13227" y="1256"/>
                    <a:pt x="13322" y="1546"/>
                  </a:cubicBezTo>
                  <a:cubicBezTo>
                    <a:pt x="13417" y="1840"/>
                    <a:pt x="13469" y="2125"/>
                    <a:pt x="13469" y="2402"/>
                  </a:cubicBezTo>
                  <a:lnTo>
                    <a:pt x="13469" y="2580"/>
                  </a:lnTo>
                  <a:lnTo>
                    <a:pt x="14143" y="2580"/>
                  </a:lnTo>
                  <a:lnTo>
                    <a:pt x="14143" y="2402"/>
                  </a:lnTo>
                  <a:cubicBezTo>
                    <a:pt x="14143" y="2117"/>
                    <a:pt x="14192" y="1829"/>
                    <a:pt x="14287" y="1541"/>
                  </a:cubicBezTo>
                  <a:cubicBezTo>
                    <a:pt x="14385" y="1250"/>
                    <a:pt x="14534" y="991"/>
                    <a:pt x="14742" y="766"/>
                  </a:cubicBezTo>
                  <a:cubicBezTo>
                    <a:pt x="14949" y="541"/>
                    <a:pt x="15220" y="360"/>
                    <a:pt x="15556" y="213"/>
                  </a:cubicBezTo>
                  <a:cubicBezTo>
                    <a:pt x="15890" y="75"/>
                    <a:pt x="16305" y="0"/>
                    <a:pt x="16803" y="0"/>
                  </a:cubicBezTo>
                  <a:cubicBezTo>
                    <a:pt x="17290" y="0"/>
                    <a:pt x="17704" y="75"/>
                    <a:pt x="18044" y="213"/>
                  </a:cubicBezTo>
                  <a:cubicBezTo>
                    <a:pt x="18384" y="360"/>
                    <a:pt x="18657" y="541"/>
                    <a:pt x="18865" y="766"/>
                  </a:cubicBezTo>
                  <a:cubicBezTo>
                    <a:pt x="19069" y="991"/>
                    <a:pt x="19219" y="1256"/>
                    <a:pt x="19311" y="1546"/>
                  </a:cubicBezTo>
                  <a:cubicBezTo>
                    <a:pt x="19403" y="1840"/>
                    <a:pt x="19449" y="2125"/>
                    <a:pt x="19449" y="2402"/>
                  </a:cubicBezTo>
                  <a:lnTo>
                    <a:pt x="19449" y="2580"/>
                  </a:lnTo>
                  <a:lnTo>
                    <a:pt x="19988" y="2580"/>
                  </a:lnTo>
                  <a:close/>
                  <a:moveTo>
                    <a:pt x="6067" y="7968"/>
                  </a:moveTo>
                  <a:lnTo>
                    <a:pt x="2180" y="7968"/>
                  </a:lnTo>
                  <a:lnTo>
                    <a:pt x="2180" y="11444"/>
                  </a:lnTo>
                  <a:lnTo>
                    <a:pt x="6067" y="11444"/>
                  </a:lnTo>
                  <a:lnTo>
                    <a:pt x="6067" y="7968"/>
                  </a:lnTo>
                  <a:close/>
                  <a:moveTo>
                    <a:pt x="6067" y="11976"/>
                  </a:moveTo>
                  <a:lnTo>
                    <a:pt x="2180" y="11976"/>
                  </a:lnTo>
                  <a:lnTo>
                    <a:pt x="2180" y="15452"/>
                  </a:lnTo>
                  <a:lnTo>
                    <a:pt x="6067" y="15452"/>
                  </a:lnTo>
                  <a:lnTo>
                    <a:pt x="6067" y="11976"/>
                  </a:lnTo>
                  <a:close/>
                  <a:moveTo>
                    <a:pt x="6067" y="15976"/>
                  </a:moveTo>
                  <a:lnTo>
                    <a:pt x="2180" y="15976"/>
                  </a:lnTo>
                  <a:lnTo>
                    <a:pt x="2180" y="19423"/>
                  </a:lnTo>
                  <a:lnTo>
                    <a:pt x="6067" y="19423"/>
                  </a:lnTo>
                  <a:lnTo>
                    <a:pt x="6067" y="15976"/>
                  </a:lnTo>
                  <a:close/>
                  <a:moveTo>
                    <a:pt x="3755" y="5543"/>
                  </a:moveTo>
                  <a:cubicBezTo>
                    <a:pt x="3755" y="6068"/>
                    <a:pt x="4103" y="6324"/>
                    <a:pt x="4800" y="6324"/>
                  </a:cubicBezTo>
                  <a:cubicBezTo>
                    <a:pt x="5499" y="6324"/>
                    <a:pt x="5848" y="6068"/>
                    <a:pt x="5848" y="5543"/>
                  </a:cubicBezTo>
                  <a:lnTo>
                    <a:pt x="5848" y="2399"/>
                  </a:lnTo>
                  <a:cubicBezTo>
                    <a:pt x="5848" y="1878"/>
                    <a:pt x="5499" y="1613"/>
                    <a:pt x="4800" y="1613"/>
                  </a:cubicBezTo>
                  <a:cubicBezTo>
                    <a:pt x="4103" y="1613"/>
                    <a:pt x="3755" y="1878"/>
                    <a:pt x="3755" y="2399"/>
                  </a:cubicBezTo>
                  <a:lnTo>
                    <a:pt x="3755" y="5543"/>
                  </a:lnTo>
                  <a:close/>
                  <a:moveTo>
                    <a:pt x="10535" y="7968"/>
                  </a:moveTo>
                  <a:lnTo>
                    <a:pt x="6608" y="7968"/>
                  </a:lnTo>
                  <a:lnTo>
                    <a:pt x="6608" y="11444"/>
                  </a:lnTo>
                  <a:lnTo>
                    <a:pt x="10535" y="11444"/>
                  </a:lnTo>
                  <a:lnTo>
                    <a:pt x="10535" y="7968"/>
                  </a:lnTo>
                  <a:close/>
                  <a:moveTo>
                    <a:pt x="10535" y="11976"/>
                  </a:moveTo>
                  <a:lnTo>
                    <a:pt x="6608" y="11976"/>
                  </a:lnTo>
                  <a:lnTo>
                    <a:pt x="6608" y="15452"/>
                  </a:lnTo>
                  <a:lnTo>
                    <a:pt x="10535" y="15452"/>
                  </a:lnTo>
                  <a:lnTo>
                    <a:pt x="10535" y="11976"/>
                  </a:lnTo>
                  <a:close/>
                  <a:moveTo>
                    <a:pt x="10535" y="15976"/>
                  </a:moveTo>
                  <a:lnTo>
                    <a:pt x="6608" y="15976"/>
                  </a:lnTo>
                  <a:lnTo>
                    <a:pt x="6608" y="19423"/>
                  </a:lnTo>
                  <a:lnTo>
                    <a:pt x="10535" y="19423"/>
                  </a:lnTo>
                  <a:lnTo>
                    <a:pt x="10535" y="15976"/>
                  </a:lnTo>
                  <a:close/>
                  <a:moveTo>
                    <a:pt x="9775" y="5543"/>
                  </a:moveTo>
                  <a:cubicBezTo>
                    <a:pt x="9775" y="5826"/>
                    <a:pt x="9850" y="6027"/>
                    <a:pt x="9997" y="6145"/>
                  </a:cubicBezTo>
                  <a:cubicBezTo>
                    <a:pt x="10144" y="6269"/>
                    <a:pt x="10406" y="6324"/>
                    <a:pt x="10783" y="6324"/>
                  </a:cubicBezTo>
                  <a:cubicBezTo>
                    <a:pt x="11160" y="6324"/>
                    <a:pt x="11428" y="6263"/>
                    <a:pt x="11589" y="6140"/>
                  </a:cubicBezTo>
                  <a:cubicBezTo>
                    <a:pt x="11750" y="6016"/>
                    <a:pt x="11831" y="5820"/>
                    <a:pt x="11831" y="5544"/>
                  </a:cubicBezTo>
                  <a:lnTo>
                    <a:pt x="11831" y="2399"/>
                  </a:lnTo>
                  <a:cubicBezTo>
                    <a:pt x="11831" y="2128"/>
                    <a:pt x="11750" y="1933"/>
                    <a:pt x="11589" y="1803"/>
                  </a:cubicBezTo>
                  <a:cubicBezTo>
                    <a:pt x="11428" y="1673"/>
                    <a:pt x="11160" y="1613"/>
                    <a:pt x="10783" y="1613"/>
                  </a:cubicBezTo>
                  <a:cubicBezTo>
                    <a:pt x="10406" y="1613"/>
                    <a:pt x="10144" y="1679"/>
                    <a:pt x="9997" y="1814"/>
                  </a:cubicBezTo>
                  <a:cubicBezTo>
                    <a:pt x="9850" y="1944"/>
                    <a:pt x="9775" y="2140"/>
                    <a:pt x="9775" y="2399"/>
                  </a:cubicBezTo>
                  <a:lnTo>
                    <a:pt x="9775" y="5543"/>
                  </a:lnTo>
                  <a:close/>
                  <a:moveTo>
                    <a:pt x="14986" y="7968"/>
                  </a:moveTo>
                  <a:lnTo>
                    <a:pt x="11074" y="7968"/>
                  </a:lnTo>
                  <a:lnTo>
                    <a:pt x="11074" y="11444"/>
                  </a:lnTo>
                  <a:lnTo>
                    <a:pt x="14986" y="11444"/>
                  </a:lnTo>
                  <a:lnTo>
                    <a:pt x="14986" y="7968"/>
                  </a:lnTo>
                  <a:close/>
                  <a:moveTo>
                    <a:pt x="14986" y="11976"/>
                  </a:moveTo>
                  <a:lnTo>
                    <a:pt x="11074" y="11976"/>
                  </a:lnTo>
                  <a:lnTo>
                    <a:pt x="11074" y="15452"/>
                  </a:lnTo>
                  <a:lnTo>
                    <a:pt x="14986" y="15452"/>
                  </a:lnTo>
                  <a:lnTo>
                    <a:pt x="14986" y="11976"/>
                  </a:lnTo>
                  <a:close/>
                  <a:moveTo>
                    <a:pt x="14986" y="15976"/>
                  </a:moveTo>
                  <a:lnTo>
                    <a:pt x="11074" y="15976"/>
                  </a:lnTo>
                  <a:lnTo>
                    <a:pt x="11074" y="19423"/>
                  </a:lnTo>
                  <a:lnTo>
                    <a:pt x="14986" y="19423"/>
                  </a:lnTo>
                  <a:lnTo>
                    <a:pt x="14986" y="15976"/>
                  </a:lnTo>
                  <a:close/>
                  <a:moveTo>
                    <a:pt x="19423" y="7968"/>
                  </a:moveTo>
                  <a:lnTo>
                    <a:pt x="15522" y="7968"/>
                  </a:lnTo>
                  <a:lnTo>
                    <a:pt x="15522" y="11444"/>
                  </a:lnTo>
                  <a:lnTo>
                    <a:pt x="19423" y="11444"/>
                  </a:lnTo>
                  <a:lnTo>
                    <a:pt x="19423" y="7968"/>
                  </a:lnTo>
                  <a:close/>
                  <a:moveTo>
                    <a:pt x="19423" y="11976"/>
                  </a:moveTo>
                  <a:lnTo>
                    <a:pt x="15522" y="11976"/>
                  </a:lnTo>
                  <a:lnTo>
                    <a:pt x="15522" y="15452"/>
                  </a:lnTo>
                  <a:lnTo>
                    <a:pt x="19423" y="15452"/>
                  </a:lnTo>
                  <a:lnTo>
                    <a:pt x="19423" y="11976"/>
                  </a:lnTo>
                  <a:close/>
                  <a:moveTo>
                    <a:pt x="19423" y="15976"/>
                  </a:moveTo>
                  <a:lnTo>
                    <a:pt x="15522" y="15976"/>
                  </a:lnTo>
                  <a:lnTo>
                    <a:pt x="15522" y="19423"/>
                  </a:lnTo>
                  <a:lnTo>
                    <a:pt x="19423" y="19423"/>
                  </a:lnTo>
                  <a:lnTo>
                    <a:pt x="19423" y="15976"/>
                  </a:lnTo>
                  <a:close/>
                  <a:moveTo>
                    <a:pt x="15758" y="5543"/>
                  </a:moveTo>
                  <a:cubicBezTo>
                    <a:pt x="15758" y="6068"/>
                    <a:pt x="16106" y="6324"/>
                    <a:pt x="16806" y="6324"/>
                  </a:cubicBezTo>
                  <a:cubicBezTo>
                    <a:pt x="17503" y="6324"/>
                    <a:pt x="17848" y="6068"/>
                    <a:pt x="17840" y="5543"/>
                  </a:cubicBezTo>
                  <a:lnTo>
                    <a:pt x="17840" y="2399"/>
                  </a:lnTo>
                  <a:cubicBezTo>
                    <a:pt x="17840" y="1878"/>
                    <a:pt x="17494" y="1613"/>
                    <a:pt x="16806" y="1613"/>
                  </a:cubicBezTo>
                  <a:cubicBezTo>
                    <a:pt x="16106" y="1613"/>
                    <a:pt x="15758" y="1878"/>
                    <a:pt x="15758" y="2399"/>
                  </a:cubicBezTo>
                  <a:lnTo>
                    <a:pt x="15758" y="5543"/>
                  </a:lnTo>
                  <a:close/>
                  <a:moveTo>
                    <a:pt x="15758" y="5543"/>
                  </a:moveTo>
                </a:path>
              </a:pathLst>
            </a:custGeom>
            <a:solidFill>
              <a:schemeClr val="accent1"/>
            </a:solidFill>
            <a:ln>
              <a:noFill/>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47" name="AutoShape 31"/>
            <p:cNvSpPr/>
            <p:nvPr/>
          </p:nvSpPr>
          <p:spPr bwMode="auto">
            <a:xfrm>
              <a:off x="7676357" y="4049713"/>
              <a:ext cx="309563" cy="273844"/>
            </a:xfrm>
            <a:custGeom>
              <a:avLst/>
              <a:gdLst>
                <a:gd name="T0" fmla="*/ 17746100 w 21600"/>
                <a:gd name="T1" fmla="*/ 5554849 h 21600"/>
                <a:gd name="T2" fmla="*/ 8873064 w 21600"/>
                <a:gd name="T3" fmla="*/ 0 h 21600"/>
                <a:gd name="T4" fmla="*/ 0 w 21600"/>
                <a:gd name="T5" fmla="*/ 5554849 h 21600"/>
                <a:gd name="T6" fmla="*/ 4827599 w 21600"/>
                <a:gd name="T7" fmla="*/ 10531077 h 21600"/>
                <a:gd name="T8" fmla="*/ 2739972 w 21600"/>
                <a:gd name="T9" fmla="*/ 13887136 h 21600"/>
                <a:gd name="T10" fmla="*/ 9394763 w 21600"/>
                <a:gd name="T11" fmla="*/ 11109699 h 21600"/>
                <a:gd name="T12" fmla="*/ 17746100 w 21600"/>
                <a:gd name="T13" fmla="*/ 5554849 h 21600"/>
                <a:gd name="T14" fmla="*/ 17746100 w 21600"/>
                <a:gd name="T15" fmla="*/ 555484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chemeClr val="accent2"/>
            </a:solidFill>
            <a:ln>
              <a:noFill/>
            </a:ln>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sp>
          <p:nvSpPr>
            <p:cNvPr id="48" name="AutoShape 32"/>
            <p:cNvSpPr/>
            <p:nvPr/>
          </p:nvSpPr>
          <p:spPr bwMode="auto">
            <a:xfrm>
              <a:off x="5811838" y="3748882"/>
              <a:ext cx="587375" cy="587375"/>
            </a:xfrm>
            <a:custGeom>
              <a:avLst/>
              <a:gdLst>
                <a:gd name="T0" fmla="*/ 63171855 w 21600"/>
                <a:gd name="T1" fmla="*/ 55614405 h 21600"/>
                <a:gd name="T2" fmla="*/ 63890628 w 21600"/>
                <a:gd name="T3" fmla="*/ 57492700 h 21600"/>
                <a:gd name="T4" fmla="*/ 63171855 w 21600"/>
                <a:gd name="T5" fmla="*/ 59214198 h 21600"/>
                <a:gd name="T6" fmla="*/ 61367526 w 21600"/>
                <a:gd name="T7" fmla="*/ 61349796 h 21600"/>
                <a:gd name="T8" fmla="*/ 59226000 w 21600"/>
                <a:gd name="T9" fmla="*/ 63148197 h 21600"/>
                <a:gd name="T10" fmla="*/ 57522286 w 21600"/>
                <a:gd name="T11" fmla="*/ 63890628 h 21600"/>
                <a:gd name="T12" fmla="*/ 55641055 w 21600"/>
                <a:gd name="T13" fmla="*/ 63130467 h 21600"/>
                <a:gd name="T14" fmla="*/ 41283380 w 21600"/>
                <a:gd name="T15" fmla="*/ 48814234 h 21600"/>
                <a:gd name="T16" fmla="*/ 34282033 w 21600"/>
                <a:gd name="T17" fmla="*/ 52070848 h 21600"/>
                <a:gd name="T18" fmla="*/ 26641807 w 21600"/>
                <a:gd name="T19" fmla="*/ 53215577 h 21600"/>
                <a:gd name="T20" fmla="*/ 16321683 w 21600"/>
                <a:gd name="T21" fmla="*/ 51145025 h 21600"/>
                <a:gd name="T22" fmla="*/ 7823617 w 21600"/>
                <a:gd name="T23" fmla="*/ 45415563 h 21600"/>
                <a:gd name="T24" fmla="*/ 2073488 w 21600"/>
                <a:gd name="T25" fmla="*/ 36935282 h 21600"/>
                <a:gd name="T26" fmla="*/ 0 w 21600"/>
                <a:gd name="T27" fmla="*/ 26621086 h 21600"/>
                <a:gd name="T28" fmla="*/ 2073488 w 21600"/>
                <a:gd name="T29" fmla="*/ 16312818 h 21600"/>
                <a:gd name="T30" fmla="*/ 7823617 w 21600"/>
                <a:gd name="T31" fmla="*/ 7826609 h 21600"/>
                <a:gd name="T32" fmla="*/ 16303953 w 21600"/>
                <a:gd name="T33" fmla="*/ 2097146 h 21600"/>
                <a:gd name="T34" fmla="*/ 26641807 w 21600"/>
                <a:gd name="T35" fmla="*/ 0 h 21600"/>
                <a:gd name="T36" fmla="*/ 36938273 w 21600"/>
                <a:gd name="T37" fmla="*/ 2097146 h 21600"/>
                <a:gd name="T38" fmla="*/ 45430356 w 21600"/>
                <a:gd name="T39" fmla="*/ 7826609 h 21600"/>
                <a:gd name="T40" fmla="*/ 51171675 w 21600"/>
                <a:gd name="T41" fmla="*/ 16312818 h 21600"/>
                <a:gd name="T42" fmla="*/ 53251037 w 21600"/>
                <a:gd name="T43" fmla="*/ 26621086 h 21600"/>
                <a:gd name="T44" fmla="*/ 52106363 w 21600"/>
                <a:gd name="T45" fmla="*/ 34279096 h 21600"/>
                <a:gd name="T46" fmla="*/ 48846758 w 21600"/>
                <a:gd name="T47" fmla="*/ 41256785 h 21600"/>
                <a:gd name="T48" fmla="*/ 63171855 w 21600"/>
                <a:gd name="T49" fmla="*/ 55614405 h 21600"/>
                <a:gd name="T50" fmla="*/ 10639591 w 21600"/>
                <a:gd name="T51" fmla="*/ 26621086 h 21600"/>
                <a:gd name="T52" fmla="*/ 11917404 w 21600"/>
                <a:gd name="T53" fmla="*/ 32885930 h 21600"/>
                <a:gd name="T54" fmla="*/ 15360346 w 21600"/>
                <a:gd name="T55" fmla="*/ 37923214 h 21600"/>
                <a:gd name="T56" fmla="*/ 20433145 w 21600"/>
                <a:gd name="T57" fmla="*/ 41321831 h 21600"/>
                <a:gd name="T58" fmla="*/ 26632942 w 21600"/>
                <a:gd name="T59" fmla="*/ 42575986 h 21600"/>
                <a:gd name="T60" fmla="*/ 32809027 w 21600"/>
                <a:gd name="T61" fmla="*/ 41321831 h 21600"/>
                <a:gd name="T62" fmla="*/ 37867033 w 21600"/>
                <a:gd name="T63" fmla="*/ 37923214 h 21600"/>
                <a:gd name="T64" fmla="*/ 41310029 w 21600"/>
                <a:gd name="T65" fmla="*/ 32885930 h 21600"/>
                <a:gd name="T66" fmla="*/ 42587842 w 21600"/>
                <a:gd name="T67" fmla="*/ 26621086 h 21600"/>
                <a:gd name="T68" fmla="*/ 41310029 w 21600"/>
                <a:gd name="T69" fmla="*/ 20447938 h 21600"/>
                <a:gd name="T70" fmla="*/ 37867033 w 21600"/>
                <a:gd name="T71" fmla="*/ 15360346 h 21600"/>
                <a:gd name="T72" fmla="*/ 32809027 w 21600"/>
                <a:gd name="T73" fmla="*/ 11926269 h 21600"/>
                <a:gd name="T74" fmla="*/ 26632942 w 21600"/>
                <a:gd name="T75" fmla="*/ 10666186 h 21600"/>
                <a:gd name="T76" fmla="*/ 20433145 w 21600"/>
                <a:gd name="T77" fmla="*/ 11926269 h 21600"/>
                <a:gd name="T78" fmla="*/ 15360346 w 21600"/>
                <a:gd name="T79" fmla="*/ 15360346 h 21600"/>
                <a:gd name="T80" fmla="*/ 11917404 w 21600"/>
                <a:gd name="T81" fmla="*/ 20447938 h 21600"/>
                <a:gd name="T82" fmla="*/ 10639591 w 21600"/>
                <a:gd name="T83" fmla="*/ 26621086 h 21600"/>
                <a:gd name="T84" fmla="*/ 26641807 w 21600"/>
                <a:gd name="T85" fmla="*/ 16537598 h 21600"/>
                <a:gd name="T86" fmla="*/ 28020181 w 21600"/>
                <a:gd name="T87" fmla="*/ 17114422 h 21600"/>
                <a:gd name="T88" fmla="*/ 28596950 w 21600"/>
                <a:gd name="T89" fmla="*/ 18575626 h 21600"/>
                <a:gd name="T90" fmla="*/ 28020181 w 21600"/>
                <a:gd name="T91" fmla="*/ 19953999 h 21600"/>
                <a:gd name="T92" fmla="*/ 26641807 w 21600"/>
                <a:gd name="T93" fmla="*/ 20539634 h 21600"/>
                <a:gd name="T94" fmla="*/ 22338034 w 21600"/>
                <a:gd name="T95" fmla="*/ 22293709 h 21600"/>
                <a:gd name="T96" fmla="*/ 20557418 w 21600"/>
                <a:gd name="T97" fmla="*/ 26612221 h 21600"/>
                <a:gd name="T98" fmla="*/ 19980594 w 21600"/>
                <a:gd name="T99" fmla="*/ 27999459 h 21600"/>
                <a:gd name="T100" fmla="*/ 18602221 w 21600"/>
                <a:gd name="T101" fmla="*/ 28567418 h 21600"/>
                <a:gd name="T102" fmla="*/ 17114422 w 21600"/>
                <a:gd name="T103" fmla="*/ 27999459 h 21600"/>
                <a:gd name="T104" fmla="*/ 16564247 w 21600"/>
                <a:gd name="T105" fmla="*/ 26612221 h 21600"/>
                <a:gd name="T106" fmla="*/ 17342138 w 21600"/>
                <a:gd name="T107" fmla="*/ 22734404 h 21600"/>
                <a:gd name="T108" fmla="*/ 19513250 w 21600"/>
                <a:gd name="T109" fmla="*/ 19495520 h 21600"/>
                <a:gd name="T110" fmla="*/ 22707809 w 21600"/>
                <a:gd name="T111" fmla="*/ 17324408 h 21600"/>
                <a:gd name="T112" fmla="*/ 26641807 w 21600"/>
                <a:gd name="T113" fmla="*/ 16537598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21357" y="18802"/>
                  </a:moveTo>
                  <a:cubicBezTo>
                    <a:pt x="21518" y="18965"/>
                    <a:pt x="21600" y="19177"/>
                    <a:pt x="21600" y="19437"/>
                  </a:cubicBezTo>
                  <a:cubicBezTo>
                    <a:pt x="21600" y="19581"/>
                    <a:pt x="21518" y="19776"/>
                    <a:pt x="21357" y="20019"/>
                  </a:cubicBezTo>
                  <a:cubicBezTo>
                    <a:pt x="21193" y="20261"/>
                    <a:pt x="20990" y="20504"/>
                    <a:pt x="20747" y="20741"/>
                  </a:cubicBezTo>
                  <a:cubicBezTo>
                    <a:pt x="20504" y="20979"/>
                    <a:pt x="20261" y="21185"/>
                    <a:pt x="20023" y="21349"/>
                  </a:cubicBezTo>
                  <a:cubicBezTo>
                    <a:pt x="19783" y="21518"/>
                    <a:pt x="19594" y="21600"/>
                    <a:pt x="19447" y="21600"/>
                  </a:cubicBezTo>
                  <a:cubicBezTo>
                    <a:pt x="19190" y="21600"/>
                    <a:pt x="18975" y="21515"/>
                    <a:pt x="18811" y="21343"/>
                  </a:cubicBezTo>
                  <a:lnTo>
                    <a:pt x="13957" y="16503"/>
                  </a:lnTo>
                  <a:cubicBezTo>
                    <a:pt x="13217" y="16980"/>
                    <a:pt x="12429" y="17350"/>
                    <a:pt x="11590" y="17604"/>
                  </a:cubicBezTo>
                  <a:cubicBezTo>
                    <a:pt x="10751" y="17864"/>
                    <a:pt x="9892" y="17991"/>
                    <a:pt x="9007" y="17991"/>
                  </a:cubicBezTo>
                  <a:cubicBezTo>
                    <a:pt x="7770" y="17991"/>
                    <a:pt x="6609" y="17760"/>
                    <a:pt x="5518" y="17291"/>
                  </a:cubicBezTo>
                  <a:cubicBezTo>
                    <a:pt x="4427" y="16822"/>
                    <a:pt x="3470" y="16175"/>
                    <a:pt x="2645" y="15354"/>
                  </a:cubicBezTo>
                  <a:cubicBezTo>
                    <a:pt x="1817" y="14535"/>
                    <a:pt x="1173" y="13580"/>
                    <a:pt x="701" y="12487"/>
                  </a:cubicBezTo>
                  <a:cubicBezTo>
                    <a:pt x="232" y="11400"/>
                    <a:pt x="0" y="10237"/>
                    <a:pt x="0" y="9000"/>
                  </a:cubicBezTo>
                  <a:cubicBezTo>
                    <a:pt x="0" y="7769"/>
                    <a:pt x="232" y="6602"/>
                    <a:pt x="701" y="5515"/>
                  </a:cubicBezTo>
                  <a:cubicBezTo>
                    <a:pt x="1170" y="4422"/>
                    <a:pt x="1817" y="3468"/>
                    <a:pt x="2645"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7"/>
                    <a:pt x="17873" y="10748"/>
                    <a:pt x="17616" y="11589"/>
                  </a:cubicBezTo>
                  <a:cubicBezTo>
                    <a:pt x="17359" y="12434"/>
                    <a:pt x="16992" y="13219"/>
                    <a:pt x="16514" y="13948"/>
                  </a:cubicBezTo>
                  <a:lnTo>
                    <a:pt x="21357" y="18802"/>
                  </a:lnTo>
                  <a:close/>
                  <a:moveTo>
                    <a:pt x="3597" y="9000"/>
                  </a:moveTo>
                  <a:cubicBezTo>
                    <a:pt x="3597" y="9759"/>
                    <a:pt x="3741" y="10465"/>
                    <a:pt x="4029" y="11118"/>
                  </a:cubicBezTo>
                  <a:cubicBezTo>
                    <a:pt x="4317" y="11770"/>
                    <a:pt x="4707" y="12338"/>
                    <a:pt x="5193" y="12821"/>
                  </a:cubicBezTo>
                  <a:cubicBezTo>
                    <a:pt x="5679" y="13301"/>
                    <a:pt x="6253" y="13685"/>
                    <a:pt x="6908" y="13970"/>
                  </a:cubicBezTo>
                  <a:cubicBezTo>
                    <a:pt x="7566" y="14252"/>
                    <a:pt x="8264" y="14394"/>
                    <a:pt x="9004" y="14394"/>
                  </a:cubicBezTo>
                  <a:cubicBezTo>
                    <a:pt x="9745" y="14394"/>
                    <a:pt x="10440" y="14252"/>
                    <a:pt x="11092" y="13970"/>
                  </a:cubicBezTo>
                  <a:cubicBezTo>
                    <a:pt x="11745" y="13685"/>
                    <a:pt x="12319" y="13301"/>
                    <a:pt x="12802" y="12821"/>
                  </a:cubicBezTo>
                  <a:cubicBezTo>
                    <a:pt x="13291" y="12338"/>
                    <a:pt x="13678" y="11770"/>
                    <a:pt x="13966" y="11118"/>
                  </a:cubicBezTo>
                  <a:cubicBezTo>
                    <a:pt x="14254" y="10465"/>
                    <a:pt x="14398" y="9759"/>
                    <a:pt x="14398" y="9000"/>
                  </a:cubicBezTo>
                  <a:cubicBezTo>
                    <a:pt x="14398" y="8260"/>
                    <a:pt x="14254" y="7565"/>
                    <a:pt x="13966" y="6913"/>
                  </a:cubicBezTo>
                  <a:cubicBezTo>
                    <a:pt x="13675" y="6258"/>
                    <a:pt x="13291" y="5684"/>
                    <a:pt x="12802" y="5193"/>
                  </a:cubicBezTo>
                  <a:cubicBezTo>
                    <a:pt x="12316" y="4704"/>
                    <a:pt x="11745" y="4317"/>
                    <a:pt x="11092" y="4032"/>
                  </a:cubicBezTo>
                  <a:cubicBezTo>
                    <a:pt x="10440" y="3750"/>
                    <a:pt x="9742" y="3606"/>
                    <a:pt x="9004" y="3606"/>
                  </a:cubicBezTo>
                  <a:cubicBezTo>
                    <a:pt x="8267" y="3606"/>
                    <a:pt x="7566" y="3750"/>
                    <a:pt x="6908" y="4032"/>
                  </a:cubicBezTo>
                  <a:cubicBezTo>
                    <a:pt x="6253" y="4317"/>
                    <a:pt x="5676" y="4704"/>
                    <a:pt x="5193" y="5193"/>
                  </a:cubicBezTo>
                  <a:cubicBezTo>
                    <a:pt x="4707" y="5684"/>
                    <a:pt x="4317" y="6258"/>
                    <a:pt x="4029" y="6913"/>
                  </a:cubicBezTo>
                  <a:cubicBezTo>
                    <a:pt x="3741" y="7565"/>
                    <a:pt x="3597" y="8257"/>
                    <a:pt x="3597" y="9000"/>
                  </a:cubicBezTo>
                  <a:moveTo>
                    <a:pt x="9007" y="5591"/>
                  </a:moveTo>
                  <a:cubicBezTo>
                    <a:pt x="9185" y="5591"/>
                    <a:pt x="9344" y="5656"/>
                    <a:pt x="9473" y="5786"/>
                  </a:cubicBezTo>
                  <a:cubicBezTo>
                    <a:pt x="9603" y="5919"/>
                    <a:pt x="9668" y="6082"/>
                    <a:pt x="9668" y="6280"/>
                  </a:cubicBezTo>
                  <a:cubicBezTo>
                    <a:pt x="9668" y="6461"/>
                    <a:pt x="9603" y="6616"/>
                    <a:pt x="9473" y="6746"/>
                  </a:cubicBezTo>
                  <a:cubicBezTo>
                    <a:pt x="9344" y="6879"/>
                    <a:pt x="9185" y="6944"/>
                    <a:pt x="9007" y="6944"/>
                  </a:cubicBezTo>
                  <a:cubicBezTo>
                    <a:pt x="8439" y="6944"/>
                    <a:pt x="7953" y="7144"/>
                    <a:pt x="7552" y="7537"/>
                  </a:cubicBezTo>
                  <a:cubicBezTo>
                    <a:pt x="7151" y="7935"/>
                    <a:pt x="6950" y="8423"/>
                    <a:pt x="6950" y="8997"/>
                  </a:cubicBezTo>
                  <a:cubicBezTo>
                    <a:pt x="6950" y="9180"/>
                    <a:pt x="6885" y="9333"/>
                    <a:pt x="6755" y="9466"/>
                  </a:cubicBezTo>
                  <a:cubicBezTo>
                    <a:pt x="6623" y="9596"/>
                    <a:pt x="6467" y="9658"/>
                    <a:pt x="6289" y="9658"/>
                  </a:cubicBezTo>
                  <a:cubicBezTo>
                    <a:pt x="6080" y="9658"/>
                    <a:pt x="5914" y="9596"/>
                    <a:pt x="5786" y="9466"/>
                  </a:cubicBezTo>
                  <a:cubicBezTo>
                    <a:pt x="5659" y="9333"/>
                    <a:pt x="5600" y="9180"/>
                    <a:pt x="5600" y="8997"/>
                  </a:cubicBezTo>
                  <a:cubicBezTo>
                    <a:pt x="5600" y="8539"/>
                    <a:pt x="5685" y="8104"/>
                    <a:pt x="5863" y="7686"/>
                  </a:cubicBezTo>
                  <a:cubicBezTo>
                    <a:pt x="6038" y="7271"/>
                    <a:pt x="6281" y="6907"/>
                    <a:pt x="6597" y="6591"/>
                  </a:cubicBezTo>
                  <a:cubicBezTo>
                    <a:pt x="6905" y="6277"/>
                    <a:pt x="7264" y="6029"/>
                    <a:pt x="7677" y="5857"/>
                  </a:cubicBezTo>
                  <a:cubicBezTo>
                    <a:pt x="8086" y="5681"/>
                    <a:pt x="8530" y="5591"/>
                    <a:pt x="9007" y="5591"/>
                  </a:cubicBez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a:lnSpc>
                  <a:spcPct val="150000"/>
                </a:lnSpc>
              </a:pPr>
              <a:endParaRPr lang="zh-CN" altLang="en-US" sz="900">
                <a:solidFill>
                  <a:schemeClr val="tx1">
                    <a:lumMod val="75000"/>
                    <a:lumOff val="25000"/>
                  </a:schemeClr>
                </a:solidFill>
                <a:cs typeface="+mn-ea"/>
                <a:sym typeface="+mn-lt"/>
              </a:endParaRPr>
            </a:p>
          </p:txBody>
        </p:sp>
      </p:grpSp>
      <p:sp>
        <p:nvSpPr>
          <p:cNvPr id="49" name="矩形 48"/>
          <p:cNvSpPr/>
          <p:nvPr/>
        </p:nvSpPr>
        <p:spPr>
          <a:xfrm>
            <a:off x="7876861" y="1627268"/>
            <a:ext cx="2109648" cy="615040"/>
          </a:xfrm>
          <a:prstGeom prst="rect">
            <a:avLst/>
          </a:prstGeom>
        </p:spPr>
        <p:txBody>
          <a:bodyPr vert="horz" wrap="square">
            <a:spAutoFit/>
          </a:bodyPr>
          <a:lstStyle/>
          <a:p>
            <a:pPr>
              <a:lnSpc>
                <a:spcPct val="200000"/>
              </a:lnSpc>
            </a:pPr>
            <a:r>
              <a:rPr lang="zh-CN" altLang="en-US" sz="2000" dirty="0">
                <a:solidFill>
                  <a:schemeClr val="accent1"/>
                </a:solidFill>
                <a:cs typeface="+mn-ea"/>
                <a:sym typeface="+mn-lt"/>
              </a:rPr>
              <a:t>教学反思</a:t>
            </a:r>
            <a:endParaRPr lang="zh-CN" altLang="en-US" sz="2000" dirty="0">
              <a:solidFill>
                <a:schemeClr val="accent1"/>
              </a:solidFill>
              <a:cs typeface="+mn-ea"/>
              <a:sym typeface="+mn-lt"/>
            </a:endParaRPr>
          </a:p>
        </p:txBody>
      </p:sp>
      <p:sp>
        <p:nvSpPr>
          <p:cNvPr id="50" name="矩形 49"/>
          <p:cNvSpPr/>
          <p:nvPr/>
        </p:nvSpPr>
        <p:spPr>
          <a:xfrm>
            <a:off x="7876165" y="2251074"/>
            <a:ext cx="2643753" cy="784830"/>
          </a:xfrm>
          <a:prstGeom prst="rect">
            <a:avLst/>
          </a:prstGeom>
        </p:spPr>
        <p:txBody>
          <a:bodyPr vert="horz" wrap="square">
            <a:spAutoFit/>
          </a:bodyPr>
          <a:lstStyle/>
          <a:p>
            <a:pPr>
              <a:lnSpc>
                <a:spcPct val="150000"/>
              </a:lnSpc>
            </a:pPr>
            <a:r>
              <a:rPr lang="zh-CN" altLang="en-US" sz="1000" dirty="0">
                <a:solidFill>
                  <a:schemeClr val="tx1">
                    <a:lumMod val="75000"/>
                    <a:lumOff val="25000"/>
                  </a:schemeClr>
                </a:solidFill>
                <a:cs typeface="+mn-ea"/>
                <a:sym typeface="+mn-lt"/>
              </a:rPr>
              <a:t>单击此处输入你的正文，文字是您思想的提炼，为了最终演示发布的良好效果，请尽量言简意赅的阐述观点</a:t>
            </a:r>
            <a:endParaRPr lang="zh-CN" altLang="en-US" sz="1000" dirty="0">
              <a:solidFill>
                <a:schemeClr val="tx1">
                  <a:lumMod val="75000"/>
                  <a:lumOff val="25000"/>
                </a:schemeClr>
              </a:solidFill>
              <a:cs typeface="+mn-ea"/>
              <a:sym typeface="+mn-lt"/>
            </a:endParaRPr>
          </a:p>
        </p:txBody>
      </p:sp>
      <p:sp>
        <p:nvSpPr>
          <p:cNvPr id="51" name="矩形 50"/>
          <p:cNvSpPr/>
          <p:nvPr/>
        </p:nvSpPr>
        <p:spPr>
          <a:xfrm>
            <a:off x="7876861" y="4548999"/>
            <a:ext cx="2109648" cy="614527"/>
          </a:xfrm>
          <a:prstGeom prst="rect">
            <a:avLst/>
          </a:prstGeom>
        </p:spPr>
        <p:txBody>
          <a:bodyPr vert="horz" wrap="square">
            <a:spAutoFit/>
          </a:bodyPr>
          <a:lstStyle/>
          <a:p>
            <a:pPr>
              <a:lnSpc>
                <a:spcPct val="200000"/>
              </a:lnSpc>
            </a:pPr>
            <a:r>
              <a:rPr lang="zh-CN" altLang="en-US" sz="2000" dirty="0">
                <a:solidFill>
                  <a:schemeClr val="accent1"/>
                </a:solidFill>
                <a:cs typeface="+mn-ea"/>
                <a:sym typeface="+mn-lt"/>
              </a:rPr>
              <a:t>教学反思</a:t>
            </a:r>
            <a:endParaRPr lang="zh-CN" altLang="en-US" sz="2000" dirty="0">
              <a:solidFill>
                <a:schemeClr val="accent1"/>
              </a:solidFill>
              <a:cs typeface="+mn-ea"/>
              <a:sym typeface="+mn-lt"/>
            </a:endParaRPr>
          </a:p>
        </p:txBody>
      </p:sp>
      <p:sp>
        <p:nvSpPr>
          <p:cNvPr id="52" name="矩形 51"/>
          <p:cNvSpPr/>
          <p:nvPr/>
        </p:nvSpPr>
        <p:spPr>
          <a:xfrm>
            <a:off x="7876165" y="5172805"/>
            <a:ext cx="2643753" cy="784830"/>
          </a:xfrm>
          <a:prstGeom prst="rect">
            <a:avLst/>
          </a:prstGeom>
        </p:spPr>
        <p:txBody>
          <a:bodyPr vert="horz" wrap="square">
            <a:spAutoFit/>
          </a:bodyPr>
          <a:lstStyle/>
          <a:p>
            <a:pPr>
              <a:lnSpc>
                <a:spcPct val="150000"/>
              </a:lnSpc>
            </a:pPr>
            <a:r>
              <a:rPr lang="zh-CN" altLang="en-US" sz="1000" dirty="0">
                <a:solidFill>
                  <a:schemeClr val="tx1">
                    <a:lumMod val="75000"/>
                    <a:lumOff val="25000"/>
                  </a:schemeClr>
                </a:solidFill>
                <a:cs typeface="+mn-ea"/>
                <a:sym typeface="+mn-lt"/>
              </a:rPr>
              <a:t>单击此处输入你的正文，文字是您思想的提炼，为了最终演示发布的良好效果，请尽量言简意赅的阐述观点</a:t>
            </a:r>
            <a:endParaRPr lang="zh-CN" altLang="en-US" sz="1000" dirty="0">
              <a:solidFill>
                <a:schemeClr val="tx1">
                  <a:lumMod val="75000"/>
                  <a:lumOff val="25000"/>
                </a:schemeClr>
              </a:solidFill>
              <a:cs typeface="+mn-ea"/>
              <a:sym typeface="+mn-lt"/>
            </a:endParaRPr>
          </a:p>
        </p:txBody>
      </p:sp>
      <p:sp>
        <p:nvSpPr>
          <p:cNvPr id="53" name="矩形 52"/>
          <p:cNvSpPr/>
          <p:nvPr/>
        </p:nvSpPr>
        <p:spPr>
          <a:xfrm>
            <a:off x="8466354" y="3084981"/>
            <a:ext cx="2109648" cy="615040"/>
          </a:xfrm>
          <a:prstGeom prst="rect">
            <a:avLst/>
          </a:prstGeom>
        </p:spPr>
        <p:txBody>
          <a:bodyPr vert="horz" wrap="square">
            <a:spAutoFit/>
          </a:bodyPr>
          <a:lstStyle/>
          <a:p>
            <a:pPr>
              <a:lnSpc>
                <a:spcPct val="200000"/>
              </a:lnSpc>
            </a:pPr>
            <a:r>
              <a:rPr lang="zh-CN" altLang="en-US" sz="2000" dirty="0">
                <a:solidFill>
                  <a:schemeClr val="accent2"/>
                </a:solidFill>
                <a:cs typeface="+mn-ea"/>
                <a:sym typeface="+mn-lt"/>
              </a:rPr>
              <a:t>教学反思</a:t>
            </a:r>
            <a:endParaRPr lang="zh-CN" altLang="en-US" sz="2000" dirty="0">
              <a:solidFill>
                <a:schemeClr val="accent2"/>
              </a:solidFill>
              <a:cs typeface="+mn-ea"/>
              <a:sym typeface="+mn-lt"/>
            </a:endParaRPr>
          </a:p>
        </p:txBody>
      </p:sp>
      <p:sp>
        <p:nvSpPr>
          <p:cNvPr id="54" name="矩形 53"/>
          <p:cNvSpPr/>
          <p:nvPr/>
        </p:nvSpPr>
        <p:spPr>
          <a:xfrm>
            <a:off x="8465658" y="3708787"/>
            <a:ext cx="2643753" cy="784830"/>
          </a:xfrm>
          <a:prstGeom prst="rect">
            <a:avLst/>
          </a:prstGeom>
        </p:spPr>
        <p:txBody>
          <a:bodyPr vert="horz" wrap="square">
            <a:spAutoFit/>
          </a:bodyPr>
          <a:lstStyle/>
          <a:p>
            <a:pPr>
              <a:lnSpc>
                <a:spcPct val="150000"/>
              </a:lnSpc>
            </a:pPr>
            <a:r>
              <a:rPr lang="zh-CN" altLang="en-US" sz="1000" dirty="0">
                <a:solidFill>
                  <a:schemeClr val="tx1">
                    <a:lumMod val="75000"/>
                    <a:lumOff val="25000"/>
                  </a:schemeClr>
                </a:solidFill>
                <a:cs typeface="+mn-ea"/>
                <a:sym typeface="+mn-lt"/>
              </a:rPr>
              <a:t>单击此处输入你的正文，文字是您思想的提炼，为了最终演示发布的良好效果，请尽量言简意赅的阐述观点</a:t>
            </a:r>
            <a:endParaRPr lang="zh-CN" altLang="en-US" sz="1000" dirty="0">
              <a:solidFill>
                <a:schemeClr val="tx1">
                  <a:lumMod val="75000"/>
                  <a:lumOff val="25000"/>
                </a:schemeClr>
              </a:solidFill>
              <a:cs typeface="+mn-ea"/>
              <a:sym typeface="+mn-lt"/>
            </a:endParaRPr>
          </a:p>
        </p:txBody>
      </p:sp>
      <p:sp>
        <p:nvSpPr>
          <p:cNvPr id="55" name="矩形 54"/>
          <p:cNvSpPr/>
          <p:nvPr/>
        </p:nvSpPr>
        <p:spPr>
          <a:xfrm>
            <a:off x="2199734" y="1627268"/>
            <a:ext cx="2109648" cy="614527"/>
          </a:xfrm>
          <a:prstGeom prst="rect">
            <a:avLst/>
          </a:prstGeom>
        </p:spPr>
        <p:txBody>
          <a:bodyPr vert="horz" wrap="square">
            <a:spAutoFit/>
          </a:bodyPr>
          <a:lstStyle/>
          <a:p>
            <a:pPr algn="r">
              <a:lnSpc>
                <a:spcPct val="200000"/>
              </a:lnSpc>
            </a:pPr>
            <a:r>
              <a:rPr lang="zh-CN" altLang="en-US" sz="2000" dirty="0">
                <a:solidFill>
                  <a:schemeClr val="accent1"/>
                </a:solidFill>
                <a:cs typeface="+mn-ea"/>
                <a:sym typeface="+mn-lt"/>
              </a:rPr>
              <a:t>教学反思</a:t>
            </a:r>
            <a:endParaRPr lang="zh-CN" altLang="en-US" sz="2000" dirty="0">
              <a:solidFill>
                <a:schemeClr val="accent1"/>
              </a:solidFill>
              <a:cs typeface="+mn-ea"/>
              <a:sym typeface="+mn-lt"/>
            </a:endParaRPr>
          </a:p>
        </p:txBody>
      </p:sp>
      <p:sp>
        <p:nvSpPr>
          <p:cNvPr id="56" name="矩形 55"/>
          <p:cNvSpPr/>
          <p:nvPr/>
        </p:nvSpPr>
        <p:spPr>
          <a:xfrm>
            <a:off x="1665629" y="2251074"/>
            <a:ext cx="2643753" cy="784830"/>
          </a:xfrm>
          <a:prstGeom prst="rect">
            <a:avLst/>
          </a:prstGeom>
        </p:spPr>
        <p:txBody>
          <a:bodyPr vert="horz" wrap="square">
            <a:spAutoFit/>
          </a:bodyPr>
          <a:lstStyle/>
          <a:p>
            <a:pPr algn="r">
              <a:lnSpc>
                <a:spcPct val="150000"/>
              </a:lnSpc>
            </a:pPr>
            <a:r>
              <a:rPr lang="zh-CN" altLang="en-US" sz="1000" dirty="0">
                <a:solidFill>
                  <a:schemeClr val="tx1">
                    <a:lumMod val="75000"/>
                    <a:lumOff val="25000"/>
                  </a:schemeClr>
                </a:solidFill>
                <a:cs typeface="+mn-ea"/>
                <a:sym typeface="+mn-lt"/>
              </a:rPr>
              <a:t>单击此处输入你的正文，文字是您思想的提炼，为了最终演示发布的良好效果，请尽量言简意赅的阐述观点</a:t>
            </a:r>
            <a:endParaRPr lang="zh-CN" altLang="en-US" sz="1000" dirty="0">
              <a:solidFill>
                <a:schemeClr val="tx1">
                  <a:lumMod val="75000"/>
                  <a:lumOff val="25000"/>
                </a:schemeClr>
              </a:solidFill>
              <a:cs typeface="+mn-ea"/>
              <a:sym typeface="+mn-lt"/>
            </a:endParaRPr>
          </a:p>
        </p:txBody>
      </p:sp>
      <p:sp>
        <p:nvSpPr>
          <p:cNvPr id="57" name="矩形 56"/>
          <p:cNvSpPr/>
          <p:nvPr/>
        </p:nvSpPr>
        <p:spPr>
          <a:xfrm>
            <a:off x="2199734" y="4548999"/>
            <a:ext cx="2109648" cy="614527"/>
          </a:xfrm>
          <a:prstGeom prst="rect">
            <a:avLst/>
          </a:prstGeom>
        </p:spPr>
        <p:txBody>
          <a:bodyPr vert="horz" wrap="square">
            <a:spAutoFit/>
          </a:bodyPr>
          <a:lstStyle/>
          <a:p>
            <a:pPr algn="r">
              <a:lnSpc>
                <a:spcPct val="200000"/>
              </a:lnSpc>
            </a:pPr>
            <a:r>
              <a:rPr lang="zh-CN" altLang="en-US" sz="2000" dirty="0">
                <a:solidFill>
                  <a:schemeClr val="accent1"/>
                </a:solidFill>
                <a:cs typeface="+mn-ea"/>
                <a:sym typeface="+mn-lt"/>
              </a:rPr>
              <a:t>教学反思</a:t>
            </a:r>
            <a:endParaRPr lang="zh-CN" altLang="en-US" sz="2000" dirty="0">
              <a:solidFill>
                <a:schemeClr val="accent1"/>
              </a:solidFill>
              <a:cs typeface="+mn-ea"/>
              <a:sym typeface="+mn-lt"/>
            </a:endParaRPr>
          </a:p>
        </p:txBody>
      </p:sp>
      <p:sp>
        <p:nvSpPr>
          <p:cNvPr id="58" name="矩形 57"/>
          <p:cNvSpPr/>
          <p:nvPr/>
        </p:nvSpPr>
        <p:spPr>
          <a:xfrm>
            <a:off x="1665629" y="5172805"/>
            <a:ext cx="2643753" cy="784830"/>
          </a:xfrm>
          <a:prstGeom prst="rect">
            <a:avLst/>
          </a:prstGeom>
        </p:spPr>
        <p:txBody>
          <a:bodyPr vert="horz" wrap="square">
            <a:spAutoFit/>
          </a:bodyPr>
          <a:lstStyle/>
          <a:p>
            <a:pPr algn="r">
              <a:lnSpc>
                <a:spcPct val="150000"/>
              </a:lnSpc>
            </a:pPr>
            <a:r>
              <a:rPr lang="zh-CN" altLang="en-US" sz="1000" dirty="0">
                <a:solidFill>
                  <a:schemeClr val="tx1">
                    <a:lumMod val="75000"/>
                    <a:lumOff val="25000"/>
                  </a:schemeClr>
                </a:solidFill>
                <a:cs typeface="+mn-ea"/>
                <a:sym typeface="+mn-lt"/>
              </a:rPr>
              <a:t>单击此处输入你的正文，文字是您思想的提炼，为了最终演示发布的良好效果，请尽量言简意赅的阐述观点</a:t>
            </a:r>
            <a:endParaRPr lang="zh-CN" altLang="en-US" sz="1000" dirty="0">
              <a:solidFill>
                <a:schemeClr val="tx1">
                  <a:lumMod val="75000"/>
                  <a:lumOff val="25000"/>
                </a:schemeClr>
              </a:solidFill>
              <a:cs typeface="+mn-ea"/>
              <a:sym typeface="+mn-lt"/>
            </a:endParaRPr>
          </a:p>
        </p:txBody>
      </p:sp>
      <p:sp>
        <p:nvSpPr>
          <p:cNvPr id="59" name="矩形 58"/>
          <p:cNvSpPr/>
          <p:nvPr/>
        </p:nvSpPr>
        <p:spPr>
          <a:xfrm>
            <a:off x="1708896" y="3084981"/>
            <a:ext cx="2109648" cy="614527"/>
          </a:xfrm>
          <a:prstGeom prst="rect">
            <a:avLst/>
          </a:prstGeom>
        </p:spPr>
        <p:txBody>
          <a:bodyPr vert="horz" wrap="square">
            <a:spAutoFit/>
          </a:bodyPr>
          <a:lstStyle/>
          <a:p>
            <a:pPr algn="r">
              <a:lnSpc>
                <a:spcPct val="200000"/>
              </a:lnSpc>
            </a:pPr>
            <a:r>
              <a:rPr lang="zh-CN" altLang="en-US" sz="2000" dirty="0">
                <a:solidFill>
                  <a:schemeClr val="accent2"/>
                </a:solidFill>
                <a:cs typeface="+mn-ea"/>
                <a:sym typeface="+mn-lt"/>
              </a:rPr>
              <a:t>教学反思</a:t>
            </a:r>
            <a:endParaRPr lang="zh-CN" altLang="en-US" sz="2000" dirty="0">
              <a:solidFill>
                <a:schemeClr val="accent2"/>
              </a:solidFill>
              <a:cs typeface="+mn-ea"/>
              <a:sym typeface="+mn-lt"/>
            </a:endParaRPr>
          </a:p>
        </p:txBody>
      </p:sp>
      <p:sp>
        <p:nvSpPr>
          <p:cNvPr id="60" name="矩形 59"/>
          <p:cNvSpPr/>
          <p:nvPr/>
        </p:nvSpPr>
        <p:spPr>
          <a:xfrm>
            <a:off x="1174791" y="3708787"/>
            <a:ext cx="2643753" cy="784830"/>
          </a:xfrm>
          <a:prstGeom prst="rect">
            <a:avLst/>
          </a:prstGeom>
        </p:spPr>
        <p:txBody>
          <a:bodyPr vert="horz" wrap="square">
            <a:spAutoFit/>
          </a:bodyPr>
          <a:lstStyle/>
          <a:p>
            <a:pPr algn="r">
              <a:lnSpc>
                <a:spcPct val="150000"/>
              </a:lnSpc>
            </a:pPr>
            <a:r>
              <a:rPr lang="zh-CN" altLang="en-US" sz="1000" dirty="0">
                <a:solidFill>
                  <a:schemeClr val="tx1">
                    <a:lumMod val="75000"/>
                    <a:lumOff val="25000"/>
                  </a:schemeClr>
                </a:solidFill>
                <a:cs typeface="+mn-ea"/>
                <a:sym typeface="+mn-lt"/>
              </a:rPr>
              <a:t>单击此处输入你的正文，文字是您思想的提炼，为了最终演示发布的良好效果，请尽量言简意赅的阐述观点</a:t>
            </a:r>
            <a:endParaRPr lang="zh-CN" altLang="en-US" sz="1000" dirty="0">
              <a:solidFill>
                <a:schemeClr val="tx1">
                  <a:lumMod val="75000"/>
                  <a:lumOff val="25000"/>
                </a:schemeClr>
              </a:solidFill>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srcRect t="21082"/>
          <a:stretch>
            <a:fillRect/>
          </a:stretch>
        </p:blipFill>
        <p:spPr>
          <a:xfrm>
            <a:off x="11265503" y="0"/>
            <a:ext cx="902825" cy="1256757"/>
          </a:xfrm>
          <a:prstGeom prst="rect">
            <a:avLst/>
          </a:prstGeom>
        </p:spPr>
      </p:pic>
      <p:pic>
        <p:nvPicPr>
          <p:cNvPr id="11" name="图形 10"/>
          <p:cNvPicPr>
            <a:picLocks noChangeAspect="1"/>
          </p:cNvPicPr>
          <p:nvPr/>
        </p:nvPicPr>
        <p:blipFill rotWithShape="1">
          <a:blip r:embed="rId2"/>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409441" y="569725"/>
            <a:ext cx="3373120" cy="523220"/>
          </a:xfrm>
          <a:prstGeom prst="rect">
            <a:avLst/>
          </a:prstGeom>
          <a:noFill/>
        </p:spPr>
        <p:txBody>
          <a:bodyPr vert="horz" wrap="square" rtlCol="0">
            <a:spAutoFit/>
          </a:bodyPr>
          <a:lstStyle/>
          <a:p>
            <a:pPr algn="ctr"/>
            <a:r>
              <a:rPr lang="zh-CN" altLang="en-US" sz="2800" spc="600" dirty="0">
                <a:solidFill>
                  <a:schemeClr val="accent1"/>
                </a:solidFill>
                <a:cs typeface="+mn-ea"/>
                <a:sym typeface="+mn-lt"/>
              </a:rPr>
              <a:t>教学反思</a:t>
            </a:r>
            <a:endParaRPr lang="zh-CN" altLang="en-US" sz="2800" spc="600" dirty="0">
              <a:solidFill>
                <a:schemeClr val="accent1"/>
              </a:solidFill>
              <a:cs typeface="+mn-ea"/>
              <a:sym typeface="+mn-lt"/>
            </a:endParaRPr>
          </a:p>
        </p:txBody>
      </p:sp>
      <p:pic>
        <p:nvPicPr>
          <p:cNvPr id="13" name="图形 12"/>
          <p:cNvPicPr>
            <a:picLocks noChangeAspect="1"/>
          </p:cNvPicPr>
          <p:nvPr/>
        </p:nvPicPr>
        <p:blipFill rotWithShape="1">
          <a:blip r:embed="rId3"/>
          <a:srcRect t="28864" r="34834"/>
          <a:stretch>
            <a:fillRect/>
          </a:stretch>
        </p:blipFill>
        <p:spPr>
          <a:xfrm flipH="1">
            <a:off x="-2" y="0"/>
            <a:ext cx="1088022" cy="1096355"/>
          </a:xfrm>
          <a:prstGeom prst="rect">
            <a:avLst/>
          </a:prstGeom>
        </p:spPr>
      </p:pic>
      <p:pic>
        <p:nvPicPr>
          <p:cNvPr id="61" name="图片 6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360710" y="1560429"/>
            <a:ext cx="5527874" cy="4145906"/>
          </a:xfrm>
          <a:prstGeom prst="rect">
            <a:avLst/>
          </a:prstGeom>
        </p:spPr>
      </p:pic>
      <p:sp>
        <p:nvSpPr>
          <p:cNvPr id="62" name="0"/>
          <p:cNvSpPr/>
          <p:nvPr/>
        </p:nvSpPr>
        <p:spPr>
          <a:xfrm>
            <a:off x="587022" y="1560429"/>
            <a:ext cx="5942987" cy="4178300"/>
          </a:xfrm>
          <a:prstGeom prst="rect">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cs typeface="+mn-ea"/>
              <a:sym typeface="+mn-lt"/>
            </a:endParaRPr>
          </a:p>
        </p:txBody>
      </p:sp>
      <p:sp>
        <p:nvSpPr>
          <p:cNvPr id="63" name="任意多边形 14"/>
          <p:cNvSpPr/>
          <p:nvPr/>
        </p:nvSpPr>
        <p:spPr>
          <a:xfrm>
            <a:off x="8663238" y="3930373"/>
            <a:ext cx="941602" cy="349334"/>
          </a:xfrm>
          <a:custGeom>
            <a:avLst/>
            <a:gdLst>
              <a:gd name="connsiteX0" fmla="*/ 0 w 941602"/>
              <a:gd name="connsiteY0" fmla="*/ 0 h 349334"/>
              <a:gd name="connsiteX1" fmla="*/ 941602 w 941602"/>
              <a:gd name="connsiteY1" fmla="*/ 0 h 349334"/>
              <a:gd name="connsiteX2" fmla="*/ 941602 w 941602"/>
              <a:gd name="connsiteY2" fmla="*/ 349334 h 349334"/>
              <a:gd name="connsiteX3" fmla="*/ 0 w 941602"/>
              <a:gd name="connsiteY3" fmla="*/ 349334 h 349334"/>
              <a:gd name="connsiteX4" fmla="*/ 0 w 941602"/>
              <a:gd name="connsiteY4" fmla="*/ 0 h 349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602" h="349334">
                <a:moveTo>
                  <a:pt x="0" y="0"/>
                </a:moveTo>
                <a:lnTo>
                  <a:pt x="941602" y="0"/>
                </a:lnTo>
                <a:lnTo>
                  <a:pt x="941602" y="349334"/>
                </a:lnTo>
                <a:lnTo>
                  <a:pt x="0" y="3493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0" numCol="1" spcCol="1270" anchor="t" anchorCtr="0">
            <a:noAutofit/>
          </a:bodyPr>
          <a:lstStyle/>
          <a:p>
            <a:pPr lvl="0" algn="ctr" defTabSz="711200">
              <a:lnSpc>
                <a:spcPct val="90000"/>
              </a:lnSpc>
              <a:spcBef>
                <a:spcPct val="0"/>
              </a:spcBef>
              <a:spcAft>
                <a:spcPct val="35000"/>
              </a:spcAft>
            </a:pPr>
            <a:r>
              <a:rPr lang="en-US" sz="1600" kern="1200" dirty="0">
                <a:cs typeface="+mn-ea"/>
                <a:sym typeface="+mn-lt"/>
              </a:rPr>
              <a:t> </a:t>
            </a:r>
            <a:endParaRPr lang="ru-RU" sz="1600" kern="1200" dirty="0">
              <a:cs typeface="+mn-ea"/>
              <a:sym typeface="+mn-lt"/>
            </a:endParaRPr>
          </a:p>
        </p:txBody>
      </p:sp>
      <p:sp>
        <p:nvSpPr>
          <p:cNvPr id="64" name="Овал 2"/>
          <p:cNvSpPr/>
          <p:nvPr/>
        </p:nvSpPr>
        <p:spPr>
          <a:xfrm>
            <a:off x="1236212" y="2074386"/>
            <a:ext cx="719667" cy="71966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cs typeface="+mn-ea"/>
              <a:sym typeface="+mn-lt"/>
            </a:endParaRPr>
          </a:p>
        </p:txBody>
      </p:sp>
      <p:sp>
        <p:nvSpPr>
          <p:cNvPr id="65" name="Овал 17"/>
          <p:cNvSpPr/>
          <p:nvPr/>
        </p:nvSpPr>
        <p:spPr>
          <a:xfrm>
            <a:off x="1236212" y="3266783"/>
            <a:ext cx="719667" cy="71966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cs typeface="+mn-ea"/>
              <a:sym typeface="+mn-lt"/>
            </a:endParaRPr>
          </a:p>
        </p:txBody>
      </p:sp>
      <p:sp>
        <p:nvSpPr>
          <p:cNvPr id="66" name="Овал 19"/>
          <p:cNvSpPr/>
          <p:nvPr/>
        </p:nvSpPr>
        <p:spPr>
          <a:xfrm>
            <a:off x="1236211" y="4459180"/>
            <a:ext cx="719667" cy="71966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cs typeface="+mn-ea"/>
              <a:sym typeface="+mn-lt"/>
            </a:endParaRPr>
          </a:p>
        </p:txBody>
      </p:sp>
      <p:sp>
        <p:nvSpPr>
          <p:cNvPr id="67" name="Shape 1417"/>
          <p:cNvSpPr/>
          <p:nvPr/>
        </p:nvSpPr>
        <p:spPr bwMode="auto">
          <a:xfrm>
            <a:off x="1464336" y="3455980"/>
            <a:ext cx="258742" cy="324339"/>
          </a:xfrm>
          <a:custGeom>
            <a:avLst/>
            <a:gdLst/>
            <a:ahLst/>
            <a:cxnLst>
              <a:cxn ang="0">
                <a:pos x="wd2" y="hd2"/>
              </a:cxn>
              <a:cxn ang="5400000">
                <a:pos x="wd2" y="hd2"/>
              </a:cxn>
              <a:cxn ang="10800000">
                <a:pos x="wd2" y="hd2"/>
              </a:cxn>
              <a:cxn ang="16200000">
                <a:pos x="wd2" y="hd2"/>
              </a:cxn>
            </a:cxnLst>
            <a:rect l="0" t="0" r="r" b="b"/>
            <a:pathLst>
              <a:path w="21600" h="21558" extrusionOk="0">
                <a:moveTo>
                  <a:pt x="18077" y="8547"/>
                </a:moveTo>
                <a:cubicBezTo>
                  <a:pt x="19182" y="9499"/>
                  <a:pt x="20046" y="10569"/>
                  <a:pt x="20670" y="11749"/>
                </a:cubicBezTo>
                <a:cubicBezTo>
                  <a:pt x="21291" y="12932"/>
                  <a:pt x="21600" y="14075"/>
                  <a:pt x="21600" y="15179"/>
                </a:cubicBezTo>
                <a:cubicBezTo>
                  <a:pt x="21600" y="16159"/>
                  <a:pt x="21344" y="17041"/>
                  <a:pt x="20832" y="17815"/>
                </a:cubicBezTo>
                <a:cubicBezTo>
                  <a:pt x="20321" y="18593"/>
                  <a:pt x="19594" y="19260"/>
                  <a:pt x="18661" y="19812"/>
                </a:cubicBezTo>
                <a:cubicBezTo>
                  <a:pt x="17724" y="20364"/>
                  <a:pt x="16585" y="20795"/>
                  <a:pt x="15253" y="21099"/>
                </a:cubicBezTo>
                <a:cubicBezTo>
                  <a:pt x="13917" y="21403"/>
                  <a:pt x="12435" y="21558"/>
                  <a:pt x="10800" y="21558"/>
                </a:cubicBezTo>
                <a:cubicBezTo>
                  <a:pt x="9168" y="21558"/>
                  <a:pt x="7683" y="21403"/>
                  <a:pt x="6350" y="21099"/>
                </a:cubicBezTo>
                <a:cubicBezTo>
                  <a:pt x="5015" y="20795"/>
                  <a:pt x="3879" y="20364"/>
                  <a:pt x="2936" y="19812"/>
                </a:cubicBezTo>
                <a:cubicBezTo>
                  <a:pt x="1994" y="19260"/>
                  <a:pt x="1270" y="18590"/>
                  <a:pt x="761" y="17810"/>
                </a:cubicBezTo>
                <a:cubicBezTo>
                  <a:pt x="256" y="17030"/>
                  <a:pt x="0" y="16151"/>
                  <a:pt x="0" y="15179"/>
                </a:cubicBezTo>
                <a:cubicBezTo>
                  <a:pt x="0" y="14075"/>
                  <a:pt x="318" y="12935"/>
                  <a:pt x="949" y="11758"/>
                </a:cubicBezTo>
                <a:cubicBezTo>
                  <a:pt x="1582" y="10581"/>
                  <a:pt x="2450" y="9510"/>
                  <a:pt x="3557" y="8547"/>
                </a:cubicBezTo>
                <a:cubicBezTo>
                  <a:pt x="3654" y="8404"/>
                  <a:pt x="3823" y="8345"/>
                  <a:pt x="4057" y="8370"/>
                </a:cubicBezTo>
                <a:cubicBezTo>
                  <a:pt x="4291" y="8398"/>
                  <a:pt x="4447" y="8491"/>
                  <a:pt x="4528" y="8654"/>
                </a:cubicBezTo>
                <a:cubicBezTo>
                  <a:pt x="4565" y="8801"/>
                  <a:pt x="4565" y="8930"/>
                  <a:pt x="4528" y="9046"/>
                </a:cubicBezTo>
                <a:cubicBezTo>
                  <a:pt x="4447" y="9361"/>
                  <a:pt x="4378" y="9739"/>
                  <a:pt x="4319" y="10178"/>
                </a:cubicBezTo>
                <a:cubicBezTo>
                  <a:pt x="4259" y="10617"/>
                  <a:pt x="4238" y="11073"/>
                  <a:pt x="4259" y="11547"/>
                </a:cubicBezTo>
                <a:cubicBezTo>
                  <a:pt x="4278" y="12017"/>
                  <a:pt x="4344" y="12476"/>
                  <a:pt x="4453" y="12915"/>
                </a:cubicBezTo>
                <a:cubicBezTo>
                  <a:pt x="4562" y="13355"/>
                  <a:pt x="4749" y="13735"/>
                  <a:pt x="5021" y="14047"/>
                </a:cubicBezTo>
                <a:cubicBezTo>
                  <a:pt x="5330" y="14380"/>
                  <a:pt x="5717" y="14599"/>
                  <a:pt x="6185" y="14709"/>
                </a:cubicBezTo>
                <a:cubicBezTo>
                  <a:pt x="5698" y="13323"/>
                  <a:pt x="5498" y="12008"/>
                  <a:pt x="5589" y="10758"/>
                </a:cubicBezTo>
                <a:cubicBezTo>
                  <a:pt x="5676" y="9510"/>
                  <a:pt x="5920" y="8345"/>
                  <a:pt x="6319" y="7266"/>
                </a:cubicBezTo>
                <a:cubicBezTo>
                  <a:pt x="6718" y="6187"/>
                  <a:pt x="7224" y="5213"/>
                  <a:pt x="7836" y="4340"/>
                </a:cubicBezTo>
                <a:cubicBezTo>
                  <a:pt x="8450" y="3470"/>
                  <a:pt x="9040" y="2721"/>
                  <a:pt x="9608" y="2090"/>
                </a:cubicBezTo>
                <a:cubicBezTo>
                  <a:pt x="10173" y="1459"/>
                  <a:pt x="10663" y="980"/>
                  <a:pt x="11068" y="654"/>
                </a:cubicBezTo>
                <a:cubicBezTo>
                  <a:pt x="11477" y="327"/>
                  <a:pt x="11692" y="150"/>
                  <a:pt x="11711" y="124"/>
                </a:cubicBezTo>
                <a:cubicBezTo>
                  <a:pt x="11961" y="-42"/>
                  <a:pt x="12195" y="-42"/>
                  <a:pt x="12416" y="124"/>
                </a:cubicBezTo>
                <a:cubicBezTo>
                  <a:pt x="12513" y="192"/>
                  <a:pt x="12582" y="293"/>
                  <a:pt x="12616" y="414"/>
                </a:cubicBezTo>
                <a:cubicBezTo>
                  <a:pt x="12650" y="535"/>
                  <a:pt x="12647" y="645"/>
                  <a:pt x="12610" y="747"/>
                </a:cubicBezTo>
                <a:cubicBezTo>
                  <a:pt x="12610" y="761"/>
                  <a:pt x="12532" y="955"/>
                  <a:pt x="12376" y="1318"/>
                </a:cubicBezTo>
                <a:cubicBezTo>
                  <a:pt x="12223" y="1681"/>
                  <a:pt x="12117" y="2141"/>
                  <a:pt x="12058" y="2693"/>
                </a:cubicBezTo>
                <a:cubicBezTo>
                  <a:pt x="11995" y="3244"/>
                  <a:pt x="12029" y="3850"/>
                  <a:pt x="12161" y="4503"/>
                </a:cubicBezTo>
                <a:cubicBezTo>
                  <a:pt x="12292" y="5162"/>
                  <a:pt x="12644" y="5773"/>
                  <a:pt x="13222" y="6339"/>
                </a:cubicBezTo>
                <a:cubicBezTo>
                  <a:pt x="13590" y="6728"/>
                  <a:pt x="13927" y="7108"/>
                  <a:pt x="14229" y="7486"/>
                </a:cubicBezTo>
                <a:cubicBezTo>
                  <a:pt x="14532" y="7863"/>
                  <a:pt x="14791" y="8283"/>
                  <a:pt x="15006" y="8744"/>
                </a:cubicBezTo>
                <a:cubicBezTo>
                  <a:pt x="15219" y="9209"/>
                  <a:pt x="15390" y="9750"/>
                  <a:pt x="15515" y="10364"/>
                </a:cubicBezTo>
                <a:cubicBezTo>
                  <a:pt x="15640" y="10978"/>
                  <a:pt x="15702" y="11710"/>
                  <a:pt x="15702" y="12555"/>
                </a:cubicBezTo>
                <a:cubicBezTo>
                  <a:pt x="15702" y="12850"/>
                  <a:pt x="15546" y="13028"/>
                  <a:pt x="15237" y="13079"/>
                </a:cubicBezTo>
                <a:cubicBezTo>
                  <a:pt x="15119" y="13098"/>
                  <a:pt x="14997" y="13079"/>
                  <a:pt x="14872" y="13028"/>
                </a:cubicBezTo>
                <a:cubicBezTo>
                  <a:pt x="14747" y="12971"/>
                  <a:pt x="14666" y="12887"/>
                  <a:pt x="14626" y="12769"/>
                </a:cubicBezTo>
                <a:cubicBezTo>
                  <a:pt x="14485" y="12490"/>
                  <a:pt x="14276" y="12270"/>
                  <a:pt x="13999" y="12110"/>
                </a:cubicBezTo>
                <a:cubicBezTo>
                  <a:pt x="13721" y="11946"/>
                  <a:pt x="13406" y="11868"/>
                  <a:pt x="13056" y="11868"/>
                </a:cubicBezTo>
                <a:cubicBezTo>
                  <a:pt x="12588" y="11868"/>
                  <a:pt x="12192" y="12017"/>
                  <a:pt x="11870" y="12318"/>
                </a:cubicBezTo>
                <a:cubicBezTo>
                  <a:pt x="11546" y="12619"/>
                  <a:pt x="11384" y="12986"/>
                  <a:pt x="11384" y="13419"/>
                </a:cubicBezTo>
                <a:cubicBezTo>
                  <a:pt x="11384" y="14504"/>
                  <a:pt x="12161" y="15044"/>
                  <a:pt x="13715" y="15036"/>
                </a:cubicBezTo>
                <a:cubicBezTo>
                  <a:pt x="14691" y="15036"/>
                  <a:pt x="15453" y="14751"/>
                  <a:pt x="15999" y="14185"/>
                </a:cubicBezTo>
                <a:cubicBezTo>
                  <a:pt x="16370" y="13800"/>
                  <a:pt x="16635" y="13343"/>
                  <a:pt x="16798" y="12819"/>
                </a:cubicBezTo>
                <a:cubicBezTo>
                  <a:pt x="16963" y="12290"/>
                  <a:pt x="17066" y="11778"/>
                  <a:pt x="17103" y="11273"/>
                </a:cubicBezTo>
                <a:cubicBezTo>
                  <a:pt x="17144" y="10769"/>
                  <a:pt x="17156" y="10310"/>
                  <a:pt x="17135" y="9893"/>
                </a:cubicBezTo>
                <a:cubicBezTo>
                  <a:pt x="17116" y="9474"/>
                  <a:pt x="17097" y="9195"/>
                  <a:pt x="17075" y="9049"/>
                </a:cubicBezTo>
                <a:cubicBezTo>
                  <a:pt x="17016" y="8942"/>
                  <a:pt x="17016" y="8812"/>
                  <a:pt x="17075" y="8657"/>
                </a:cubicBezTo>
                <a:cubicBezTo>
                  <a:pt x="17156" y="8494"/>
                  <a:pt x="17312" y="8401"/>
                  <a:pt x="17547" y="8373"/>
                </a:cubicBezTo>
                <a:cubicBezTo>
                  <a:pt x="17781" y="8347"/>
                  <a:pt x="17955" y="8404"/>
                  <a:pt x="18077" y="8547"/>
                </a:cubicBezTo>
              </a:path>
            </a:pathLst>
          </a:custGeom>
          <a:solidFill>
            <a:schemeClr val="bg1"/>
          </a:solidFill>
          <a:ln w="12700" cap="flat">
            <a:noFill/>
            <a:miter lim="400000"/>
          </a:ln>
          <a:effectLst/>
        </p:spPr>
        <p:txBody>
          <a:bodyPr lIns="38100" tIns="38100" rIns="38100" bIns="38100" anchor="ctr"/>
          <a:lstStyle/>
          <a:p>
            <a:pPr defTabSz="457200" fontAlgn="auto">
              <a:spcBef>
                <a:spcPts val="0"/>
              </a:spcBef>
              <a:spcAft>
                <a:spcPts val="0"/>
              </a:spcAft>
              <a:defRPr sz="6400">
                <a:solidFill>
                  <a:srgbClr val="FFFFFF"/>
                </a:solidFill>
                <a:effectLst>
                  <a:outerShdw blurRad="38100" dist="12700" dir="5400000" rotWithShape="0">
                    <a:srgbClr val="000000">
                      <a:alpha val="50000"/>
                    </a:srgbClr>
                  </a:outerShdw>
                </a:effectLst>
              </a:defRPr>
            </a:pPr>
            <a:endParaRPr sz="4800" dirty="0">
              <a:solidFill>
                <a:schemeClr val="tx1">
                  <a:lumMod val="65000"/>
                  <a:lumOff val="35000"/>
                </a:schemeClr>
              </a:solidFill>
              <a:effectLst>
                <a:outerShdw blurRad="38100" dist="12700" dir="5400000" rotWithShape="0">
                  <a:srgbClr val="000000">
                    <a:alpha val="50000"/>
                  </a:srgbClr>
                </a:outerShdw>
              </a:effectLst>
              <a:cs typeface="+mn-ea"/>
              <a:sym typeface="+mn-lt"/>
            </a:endParaRPr>
          </a:p>
        </p:txBody>
      </p:sp>
      <p:sp>
        <p:nvSpPr>
          <p:cNvPr id="68" name="Shape 1459"/>
          <p:cNvSpPr/>
          <p:nvPr/>
        </p:nvSpPr>
        <p:spPr bwMode="auto">
          <a:xfrm>
            <a:off x="1422426" y="4665310"/>
            <a:ext cx="342562" cy="324339"/>
          </a:xfrm>
          <a:custGeom>
            <a:avLst/>
            <a:gdLst/>
            <a:ahLst/>
            <a:cxnLst>
              <a:cxn ang="0">
                <a:pos x="wd2" y="hd2"/>
              </a:cxn>
              <a:cxn ang="5400000">
                <a:pos x="wd2" y="hd2"/>
              </a:cxn>
              <a:cxn ang="10800000">
                <a:pos x="wd2" y="hd2"/>
              </a:cxn>
              <a:cxn ang="16200000">
                <a:pos x="wd2" y="hd2"/>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8"/>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3"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7"/>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3"/>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3"/>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2700" cap="flat">
            <a:noFill/>
            <a:miter lim="400000"/>
          </a:ln>
          <a:effectLst/>
        </p:spPr>
        <p:txBody>
          <a:bodyPr lIns="38100" tIns="38100" rIns="38100" bIns="38100" anchor="ctr"/>
          <a:lstStyle/>
          <a:p>
            <a:pPr defTabSz="457200" fontAlgn="auto">
              <a:spcBef>
                <a:spcPts val="0"/>
              </a:spcBef>
              <a:spcAft>
                <a:spcPts val="0"/>
              </a:spcAft>
              <a:defRPr sz="6400">
                <a:solidFill>
                  <a:srgbClr val="FFFFFF"/>
                </a:solidFill>
                <a:effectLst>
                  <a:outerShdw blurRad="38100" dist="12700" dir="5400000" rotWithShape="0">
                    <a:srgbClr val="000000">
                      <a:alpha val="50000"/>
                    </a:srgbClr>
                  </a:outerShdw>
                </a:effectLst>
              </a:defRPr>
            </a:pPr>
            <a:endParaRPr sz="4800" dirty="0">
              <a:solidFill>
                <a:schemeClr val="tx1">
                  <a:lumMod val="65000"/>
                  <a:lumOff val="35000"/>
                </a:schemeClr>
              </a:solidFill>
              <a:effectLst>
                <a:outerShdw blurRad="38100" dist="12700" dir="5400000" rotWithShape="0">
                  <a:srgbClr val="000000">
                    <a:alpha val="50000"/>
                  </a:srgbClr>
                </a:outerShdw>
              </a:effectLst>
              <a:cs typeface="+mn-ea"/>
              <a:sym typeface="+mn-lt"/>
            </a:endParaRPr>
          </a:p>
        </p:txBody>
      </p:sp>
      <p:sp>
        <p:nvSpPr>
          <p:cNvPr id="69" name="Shape 1476"/>
          <p:cNvSpPr/>
          <p:nvPr/>
        </p:nvSpPr>
        <p:spPr bwMode="auto">
          <a:xfrm>
            <a:off x="1436874" y="2265404"/>
            <a:ext cx="335273" cy="320696"/>
          </a:xfrm>
          <a:custGeom>
            <a:avLst/>
            <a:gdLst/>
            <a:ahLst/>
            <a:cxnLst>
              <a:cxn ang="0">
                <a:pos x="wd2" y="hd2"/>
              </a:cxn>
              <a:cxn ang="5400000">
                <a:pos x="wd2" y="hd2"/>
              </a:cxn>
              <a:cxn ang="10800000">
                <a:pos x="wd2" y="hd2"/>
              </a:cxn>
              <a:cxn ang="16200000">
                <a:pos x="wd2" y="hd2"/>
              </a:cxn>
            </a:cxnLst>
            <a:rect l="0" t="0" r="r" b="b"/>
            <a:pathLst>
              <a:path w="21578" h="21600" extrusionOk="0">
                <a:moveTo>
                  <a:pt x="21416" y="10074"/>
                </a:moveTo>
                <a:cubicBezTo>
                  <a:pt x="21507" y="10167"/>
                  <a:pt x="21562" y="10285"/>
                  <a:pt x="21574" y="10429"/>
                </a:cubicBezTo>
                <a:cubicBezTo>
                  <a:pt x="21591" y="10570"/>
                  <a:pt x="21562" y="10702"/>
                  <a:pt x="21483" y="10820"/>
                </a:cubicBezTo>
                <a:lnTo>
                  <a:pt x="20968" y="11552"/>
                </a:lnTo>
                <a:cubicBezTo>
                  <a:pt x="20891" y="11678"/>
                  <a:pt x="20778" y="11744"/>
                  <a:pt x="20635" y="11744"/>
                </a:cubicBezTo>
                <a:lnTo>
                  <a:pt x="19889" y="11744"/>
                </a:lnTo>
                <a:cubicBezTo>
                  <a:pt x="19769" y="11744"/>
                  <a:pt x="19671" y="11704"/>
                  <a:pt x="19602" y="11632"/>
                </a:cubicBezTo>
                <a:lnTo>
                  <a:pt x="11079" y="3254"/>
                </a:lnTo>
                <a:cubicBezTo>
                  <a:pt x="10884" y="3072"/>
                  <a:pt x="10695" y="3072"/>
                  <a:pt x="10503" y="3254"/>
                </a:cubicBezTo>
                <a:lnTo>
                  <a:pt x="1980" y="11632"/>
                </a:lnTo>
                <a:cubicBezTo>
                  <a:pt x="1918" y="11704"/>
                  <a:pt x="1820" y="11744"/>
                  <a:pt x="1693" y="11744"/>
                </a:cubicBezTo>
                <a:lnTo>
                  <a:pt x="945" y="11744"/>
                </a:lnTo>
                <a:cubicBezTo>
                  <a:pt x="808" y="11744"/>
                  <a:pt x="696" y="11678"/>
                  <a:pt x="612" y="11552"/>
                </a:cubicBezTo>
                <a:lnTo>
                  <a:pt x="96" y="10820"/>
                </a:lnTo>
                <a:cubicBezTo>
                  <a:pt x="20" y="10711"/>
                  <a:pt x="-9" y="10584"/>
                  <a:pt x="3" y="10440"/>
                </a:cubicBezTo>
                <a:cubicBezTo>
                  <a:pt x="20" y="10299"/>
                  <a:pt x="75" y="10175"/>
                  <a:pt x="166" y="10074"/>
                </a:cubicBezTo>
                <a:lnTo>
                  <a:pt x="10113" y="288"/>
                </a:lnTo>
                <a:cubicBezTo>
                  <a:pt x="10321" y="106"/>
                  <a:pt x="10547" y="9"/>
                  <a:pt x="10789" y="0"/>
                </a:cubicBezTo>
                <a:cubicBezTo>
                  <a:pt x="11043" y="0"/>
                  <a:pt x="11268" y="98"/>
                  <a:pt x="11469" y="288"/>
                </a:cubicBezTo>
                <a:lnTo>
                  <a:pt x="14221" y="2992"/>
                </a:lnTo>
                <a:lnTo>
                  <a:pt x="14221" y="1587"/>
                </a:lnTo>
                <a:cubicBezTo>
                  <a:pt x="14221" y="1437"/>
                  <a:pt x="14266" y="1313"/>
                  <a:pt x="14353" y="1206"/>
                </a:cubicBezTo>
                <a:cubicBezTo>
                  <a:pt x="14441" y="1100"/>
                  <a:pt x="14547" y="1048"/>
                  <a:pt x="14669" y="1048"/>
                </a:cubicBezTo>
                <a:lnTo>
                  <a:pt x="17226" y="1048"/>
                </a:lnTo>
                <a:cubicBezTo>
                  <a:pt x="17349" y="1048"/>
                  <a:pt x="17452" y="1100"/>
                  <a:pt x="17531" y="1206"/>
                </a:cubicBezTo>
                <a:cubicBezTo>
                  <a:pt x="17610" y="1313"/>
                  <a:pt x="17653" y="1437"/>
                  <a:pt x="17653" y="1587"/>
                </a:cubicBezTo>
                <a:lnTo>
                  <a:pt x="17653" y="6383"/>
                </a:lnTo>
                <a:lnTo>
                  <a:pt x="21416" y="10074"/>
                </a:lnTo>
                <a:close/>
                <a:moveTo>
                  <a:pt x="18523" y="11978"/>
                </a:moveTo>
                <a:lnTo>
                  <a:pt x="18523" y="20552"/>
                </a:lnTo>
                <a:cubicBezTo>
                  <a:pt x="18523" y="20854"/>
                  <a:pt x="18442" y="21105"/>
                  <a:pt x="18276" y="21301"/>
                </a:cubicBezTo>
                <a:cubicBezTo>
                  <a:pt x="18111" y="21502"/>
                  <a:pt x="17905" y="21600"/>
                  <a:pt x="17653" y="21600"/>
                </a:cubicBezTo>
                <a:lnTo>
                  <a:pt x="12809" y="21600"/>
                </a:lnTo>
                <a:lnTo>
                  <a:pt x="12809" y="14736"/>
                </a:lnTo>
                <a:lnTo>
                  <a:pt x="8773" y="14736"/>
                </a:lnTo>
                <a:lnTo>
                  <a:pt x="8773" y="21600"/>
                </a:lnTo>
                <a:lnTo>
                  <a:pt x="3929" y="21600"/>
                </a:lnTo>
                <a:cubicBezTo>
                  <a:pt x="3677" y="21600"/>
                  <a:pt x="3469" y="21502"/>
                  <a:pt x="3303" y="21301"/>
                </a:cubicBezTo>
                <a:cubicBezTo>
                  <a:pt x="3140" y="21105"/>
                  <a:pt x="3057" y="20854"/>
                  <a:pt x="3057" y="20552"/>
                </a:cubicBezTo>
                <a:lnTo>
                  <a:pt x="3057" y="11978"/>
                </a:lnTo>
                <a:lnTo>
                  <a:pt x="10789" y="4356"/>
                </a:lnTo>
                <a:lnTo>
                  <a:pt x="18523" y="11978"/>
                </a:lnTo>
                <a:close/>
              </a:path>
            </a:pathLst>
          </a:custGeom>
          <a:solidFill>
            <a:schemeClr val="bg1"/>
          </a:solidFill>
          <a:ln w="12700" cap="flat">
            <a:noFill/>
            <a:miter lim="400000"/>
          </a:ln>
          <a:effectLst/>
        </p:spPr>
        <p:txBody>
          <a:bodyPr lIns="38100" tIns="38100" rIns="38100" bIns="38100" anchor="ctr"/>
          <a:lstStyle/>
          <a:p>
            <a:pPr defTabSz="457200" fontAlgn="auto">
              <a:spcBef>
                <a:spcPts val="0"/>
              </a:spcBef>
              <a:spcAft>
                <a:spcPts val="0"/>
              </a:spcAft>
              <a:defRPr sz="6400">
                <a:solidFill>
                  <a:srgbClr val="FFFFFF"/>
                </a:solidFill>
                <a:effectLst>
                  <a:outerShdw blurRad="38100" dist="12700" dir="5400000" rotWithShape="0">
                    <a:srgbClr val="000000">
                      <a:alpha val="50000"/>
                    </a:srgbClr>
                  </a:outerShdw>
                </a:effectLst>
              </a:defRPr>
            </a:pPr>
            <a:endParaRPr sz="4800" dirty="0">
              <a:solidFill>
                <a:schemeClr val="tx1">
                  <a:lumMod val="65000"/>
                  <a:lumOff val="35000"/>
                </a:schemeClr>
              </a:solidFill>
              <a:effectLst>
                <a:outerShdw blurRad="38100" dist="12700" dir="5400000" rotWithShape="0">
                  <a:srgbClr val="000000">
                    <a:alpha val="50000"/>
                  </a:srgbClr>
                </a:outerShdw>
              </a:effectLst>
              <a:cs typeface="+mn-ea"/>
              <a:sym typeface="+mn-lt"/>
            </a:endParaRPr>
          </a:p>
        </p:txBody>
      </p:sp>
      <p:sp>
        <p:nvSpPr>
          <p:cNvPr id="70" name="文本框 10"/>
          <p:cNvSpPr txBox="1"/>
          <p:nvPr/>
        </p:nvSpPr>
        <p:spPr>
          <a:xfrm>
            <a:off x="2181660" y="2015937"/>
            <a:ext cx="1723549" cy="400110"/>
          </a:xfrm>
          <a:prstGeom prst="rect">
            <a:avLst/>
          </a:prstGeom>
          <a:noFill/>
        </p:spPr>
        <p:txBody>
          <a:bodyPr wrap="none" rtlCol="0">
            <a:spAutoFit/>
          </a:bodyPr>
          <a:lstStyle/>
          <a:p>
            <a:r>
              <a:rPr lang="zh-CN" altLang="en-US" sz="2000" b="1" dirty="0">
                <a:solidFill>
                  <a:schemeClr val="bg1"/>
                </a:solidFill>
                <a:cs typeface="+mn-ea"/>
                <a:sym typeface="+mn-lt"/>
              </a:rPr>
              <a:t>添加标题内容</a:t>
            </a:r>
            <a:endParaRPr lang="en-US" altLang="zh-CN" sz="2000" b="1" dirty="0">
              <a:solidFill>
                <a:schemeClr val="bg1"/>
              </a:solidFill>
              <a:cs typeface="+mn-ea"/>
              <a:sym typeface="+mn-lt"/>
            </a:endParaRPr>
          </a:p>
        </p:txBody>
      </p:sp>
      <p:sp>
        <p:nvSpPr>
          <p:cNvPr id="71" name="文本框 11"/>
          <p:cNvSpPr txBox="1"/>
          <p:nvPr/>
        </p:nvSpPr>
        <p:spPr>
          <a:xfrm>
            <a:off x="2181660" y="3128039"/>
            <a:ext cx="1723549" cy="400110"/>
          </a:xfrm>
          <a:prstGeom prst="rect">
            <a:avLst/>
          </a:prstGeom>
          <a:noFill/>
        </p:spPr>
        <p:txBody>
          <a:bodyPr wrap="none" rtlCol="0">
            <a:spAutoFit/>
          </a:bodyPr>
          <a:lstStyle/>
          <a:p>
            <a:r>
              <a:rPr lang="zh-CN" altLang="en-US" sz="2000" b="1" dirty="0">
                <a:solidFill>
                  <a:schemeClr val="bg1"/>
                </a:solidFill>
                <a:cs typeface="+mn-ea"/>
                <a:sym typeface="+mn-lt"/>
              </a:rPr>
              <a:t>添加标题内容</a:t>
            </a:r>
            <a:endParaRPr lang="en-US" altLang="zh-CN" sz="2000" b="1" dirty="0">
              <a:solidFill>
                <a:schemeClr val="bg1"/>
              </a:solidFill>
              <a:cs typeface="+mn-ea"/>
              <a:sym typeface="+mn-lt"/>
            </a:endParaRPr>
          </a:p>
        </p:txBody>
      </p:sp>
      <p:sp>
        <p:nvSpPr>
          <p:cNvPr id="72" name="文本框 12"/>
          <p:cNvSpPr txBox="1"/>
          <p:nvPr/>
        </p:nvSpPr>
        <p:spPr>
          <a:xfrm>
            <a:off x="2181660" y="4362872"/>
            <a:ext cx="1723549" cy="400110"/>
          </a:xfrm>
          <a:prstGeom prst="rect">
            <a:avLst/>
          </a:prstGeom>
          <a:noFill/>
        </p:spPr>
        <p:txBody>
          <a:bodyPr wrap="none" rtlCol="0">
            <a:spAutoFit/>
          </a:bodyPr>
          <a:lstStyle/>
          <a:p>
            <a:r>
              <a:rPr lang="zh-CN" altLang="en-US" sz="2000" b="1" dirty="0">
                <a:solidFill>
                  <a:schemeClr val="bg1"/>
                </a:solidFill>
                <a:cs typeface="+mn-ea"/>
                <a:sym typeface="+mn-lt"/>
              </a:rPr>
              <a:t>添加标题内容</a:t>
            </a:r>
            <a:endParaRPr lang="en-US" altLang="zh-CN" sz="2000" b="1" dirty="0">
              <a:solidFill>
                <a:schemeClr val="bg1"/>
              </a:solidFill>
              <a:cs typeface="+mn-ea"/>
              <a:sym typeface="+mn-lt"/>
            </a:endParaRPr>
          </a:p>
        </p:txBody>
      </p:sp>
      <p:sp>
        <p:nvSpPr>
          <p:cNvPr id="73" name="TextBox 24"/>
          <p:cNvSpPr txBox="1"/>
          <p:nvPr/>
        </p:nvSpPr>
        <p:spPr>
          <a:xfrm>
            <a:off x="2181660" y="2337986"/>
            <a:ext cx="3252538" cy="613373"/>
          </a:xfrm>
          <a:prstGeom prst="rect">
            <a:avLst/>
          </a:prstGeom>
        </p:spPr>
        <p:txBody>
          <a:bodyPr wrap="square">
            <a:spAutoFit/>
            <a:scene3d>
              <a:camera prst="orthographicFront"/>
              <a:lightRig rig="threePt" dir="t"/>
            </a:scene3d>
            <a:sp3d contourW="12700"/>
          </a:bodyPr>
          <a:lstStyle>
            <a:defPPr>
              <a:defRPr lang="zh-CN"/>
            </a:defPPr>
            <a:lvl1pPr>
              <a:lnSpc>
                <a:spcPct val="130000"/>
              </a:lnSpc>
              <a:spcBef>
                <a:spcPts val="1200"/>
              </a:spcBef>
              <a:defRPr sz="1200">
                <a:solidFill>
                  <a:prstClr val="black">
                    <a:lumMod val="75000"/>
                    <a:lumOff val="25000"/>
                  </a:prstClr>
                </a:solidFill>
                <a:latin typeface="微软雅黑"/>
              </a:defRPr>
            </a:lvl1pPr>
          </a:lstStyle>
          <a:p>
            <a:pPr algn="just">
              <a:lnSpc>
                <a:spcPct val="150000"/>
              </a:lnSpc>
            </a:pPr>
            <a:r>
              <a:rPr lang="zh-CN" altLang="en-US" dirty="0">
                <a:solidFill>
                  <a:schemeClr val="bg1"/>
                </a:solidFill>
                <a:latin typeface="+mn-lt"/>
                <a:cs typeface="+mn-ea"/>
                <a:sym typeface="+mn-lt"/>
              </a:rPr>
              <a:t>将该阶段所做的具体事情在此位置进行展示，根据内容可适当简写，阶段事情在此位置展示</a:t>
            </a:r>
            <a:endParaRPr lang="zh-CN" altLang="en-US" dirty="0">
              <a:solidFill>
                <a:schemeClr val="bg1"/>
              </a:solidFill>
              <a:latin typeface="+mn-lt"/>
              <a:cs typeface="+mn-ea"/>
              <a:sym typeface="+mn-lt"/>
            </a:endParaRPr>
          </a:p>
        </p:txBody>
      </p:sp>
      <p:sp>
        <p:nvSpPr>
          <p:cNvPr id="74" name="TextBox 24"/>
          <p:cNvSpPr txBox="1"/>
          <p:nvPr/>
        </p:nvSpPr>
        <p:spPr>
          <a:xfrm>
            <a:off x="2181660" y="3502235"/>
            <a:ext cx="3252538" cy="613373"/>
          </a:xfrm>
          <a:prstGeom prst="rect">
            <a:avLst/>
          </a:prstGeom>
        </p:spPr>
        <p:txBody>
          <a:bodyPr wrap="square">
            <a:spAutoFit/>
            <a:scene3d>
              <a:camera prst="orthographicFront"/>
              <a:lightRig rig="threePt" dir="t"/>
            </a:scene3d>
            <a:sp3d contourW="12700"/>
          </a:bodyPr>
          <a:lstStyle>
            <a:defPPr>
              <a:defRPr lang="zh-CN"/>
            </a:defPPr>
            <a:lvl1pPr>
              <a:lnSpc>
                <a:spcPct val="130000"/>
              </a:lnSpc>
              <a:spcBef>
                <a:spcPts val="1200"/>
              </a:spcBef>
              <a:defRPr sz="1200">
                <a:solidFill>
                  <a:prstClr val="black">
                    <a:lumMod val="75000"/>
                    <a:lumOff val="25000"/>
                  </a:prstClr>
                </a:solidFill>
                <a:latin typeface="微软雅黑"/>
              </a:defRPr>
            </a:lvl1pPr>
          </a:lstStyle>
          <a:p>
            <a:pPr algn="just">
              <a:lnSpc>
                <a:spcPct val="150000"/>
              </a:lnSpc>
            </a:pPr>
            <a:r>
              <a:rPr lang="zh-CN" altLang="en-US" dirty="0">
                <a:solidFill>
                  <a:schemeClr val="bg1"/>
                </a:solidFill>
                <a:latin typeface="+mn-lt"/>
                <a:cs typeface="+mn-ea"/>
                <a:sym typeface="+mn-lt"/>
              </a:rPr>
              <a:t>将该阶段所做的具体事情在此位置进行展示，根据内容可适当简写，阶段事情在此位置展示</a:t>
            </a:r>
            <a:endParaRPr lang="zh-CN" altLang="en-US" dirty="0">
              <a:solidFill>
                <a:schemeClr val="bg1"/>
              </a:solidFill>
              <a:latin typeface="+mn-lt"/>
              <a:cs typeface="+mn-ea"/>
              <a:sym typeface="+mn-lt"/>
            </a:endParaRPr>
          </a:p>
        </p:txBody>
      </p:sp>
      <p:sp>
        <p:nvSpPr>
          <p:cNvPr id="75" name="TextBox 24"/>
          <p:cNvSpPr txBox="1"/>
          <p:nvPr/>
        </p:nvSpPr>
        <p:spPr>
          <a:xfrm>
            <a:off x="2181660" y="4666483"/>
            <a:ext cx="3252538" cy="613373"/>
          </a:xfrm>
          <a:prstGeom prst="rect">
            <a:avLst/>
          </a:prstGeom>
        </p:spPr>
        <p:txBody>
          <a:bodyPr wrap="square">
            <a:spAutoFit/>
            <a:scene3d>
              <a:camera prst="orthographicFront"/>
              <a:lightRig rig="threePt" dir="t"/>
            </a:scene3d>
            <a:sp3d contourW="12700"/>
          </a:bodyPr>
          <a:lstStyle>
            <a:defPPr>
              <a:defRPr lang="zh-CN"/>
            </a:defPPr>
            <a:lvl1pPr>
              <a:lnSpc>
                <a:spcPct val="130000"/>
              </a:lnSpc>
              <a:spcBef>
                <a:spcPts val="1200"/>
              </a:spcBef>
              <a:defRPr sz="1200">
                <a:solidFill>
                  <a:prstClr val="black">
                    <a:lumMod val="75000"/>
                    <a:lumOff val="25000"/>
                  </a:prstClr>
                </a:solidFill>
                <a:latin typeface="微软雅黑"/>
              </a:defRPr>
            </a:lvl1pPr>
          </a:lstStyle>
          <a:p>
            <a:pPr algn="just">
              <a:lnSpc>
                <a:spcPct val="150000"/>
              </a:lnSpc>
            </a:pPr>
            <a:r>
              <a:rPr lang="zh-CN" altLang="en-US" dirty="0">
                <a:solidFill>
                  <a:schemeClr val="bg1"/>
                </a:solidFill>
                <a:latin typeface="+mn-lt"/>
                <a:cs typeface="+mn-ea"/>
                <a:sym typeface="+mn-lt"/>
              </a:rPr>
              <a:t>将该阶段所做的具体事情在此位置进行展示，根据内容可适当简写，阶段事情在此位置展示</a:t>
            </a:r>
            <a:endParaRPr lang="zh-CN" altLang="en-US" dirty="0">
              <a:solidFill>
                <a:schemeClr val="bg1"/>
              </a:solidFill>
              <a:latin typeface="+mn-lt"/>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ppt_x"/>
                                          </p:val>
                                        </p:tav>
                                        <p:tav tm="100000">
                                          <p:val>
                                            <p:strVal val="#ppt_x"/>
                                          </p:val>
                                        </p:tav>
                                      </p:tavLst>
                                    </p:anim>
                                    <p:anim calcmode="lin" valueType="num">
                                      <p:cBhvr additive="base">
                                        <p:cTn id="36" dur="500" fill="hold"/>
                                        <p:tgtEl>
                                          <p:spTgt spid="6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ppt_x"/>
                                          </p:val>
                                        </p:tav>
                                        <p:tav tm="100000">
                                          <p:val>
                                            <p:strVal val="#ppt_x"/>
                                          </p:val>
                                        </p:tav>
                                      </p:tavLst>
                                    </p:anim>
                                    <p:anim calcmode="lin" valueType="num">
                                      <p:cBhvr additive="base">
                                        <p:cTn id="40" dur="500" fill="hold"/>
                                        <p:tgtEl>
                                          <p:spTgt spid="6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 calcmode="lin" valueType="num">
                                      <p:cBhvr additive="base">
                                        <p:cTn id="43" dur="500" fill="hold"/>
                                        <p:tgtEl>
                                          <p:spTgt spid="70"/>
                                        </p:tgtEl>
                                        <p:attrNameLst>
                                          <p:attrName>ppt_x</p:attrName>
                                        </p:attrNameLst>
                                      </p:cBhvr>
                                      <p:tavLst>
                                        <p:tav tm="0">
                                          <p:val>
                                            <p:strVal val="#ppt_x"/>
                                          </p:val>
                                        </p:tav>
                                        <p:tav tm="100000">
                                          <p:val>
                                            <p:strVal val="#ppt_x"/>
                                          </p:val>
                                        </p:tav>
                                      </p:tavLst>
                                    </p:anim>
                                    <p:anim calcmode="lin" valueType="num">
                                      <p:cBhvr additive="base">
                                        <p:cTn id="44" dur="500" fill="hold"/>
                                        <p:tgtEl>
                                          <p:spTgt spid="7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additive="base">
                                        <p:cTn id="47" dur="500" fill="hold"/>
                                        <p:tgtEl>
                                          <p:spTgt spid="71"/>
                                        </p:tgtEl>
                                        <p:attrNameLst>
                                          <p:attrName>ppt_x</p:attrName>
                                        </p:attrNameLst>
                                      </p:cBhvr>
                                      <p:tavLst>
                                        <p:tav tm="0">
                                          <p:val>
                                            <p:strVal val="#ppt_x"/>
                                          </p:val>
                                        </p:tav>
                                        <p:tav tm="100000">
                                          <p:val>
                                            <p:strVal val="#ppt_x"/>
                                          </p:val>
                                        </p:tav>
                                      </p:tavLst>
                                    </p:anim>
                                    <p:anim calcmode="lin" valueType="num">
                                      <p:cBhvr additive="base">
                                        <p:cTn id="48" dur="500" fill="hold"/>
                                        <p:tgtEl>
                                          <p:spTgt spid="7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anim calcmode="lin" valueType="num">
                                      <p:cBhvr additive="base">
                                        <p:cTn id="51" dur="500" fill="hold"/>
                                        <p:tgtEl>
                                          <p:spTgt spid="72"/>
                                        </p:tgtEl>
                                        <p:attrNameLst>
                                          <p:attrName>ppt_x</p:attrName>
                                        </p:attrNameLst>
                                      </p:cBhvr>
                                      <p:tavLst>
                                        <p:tav tm="0">
                                          <p:val>
                                            <p:strVal val="#ppt_x"/>
                                          </p:val>
                                        </p:tav>
                                        <p:tav tm="100000">
                                          <p:val>
                                            <p:strVal val="#ppt_x"/>
                                          </p:val>
                                        </p:tav>
                                      </p:tavLst>
                                    </p:anim>
                                    <p:anim calcmode="lin" valueType="num">
                                      <p:cBhvr additive="base">
                                        <p:cTn id="52" dur="500" fill="hold"/>
                                        <p:tgtEl>
                                          <p:spTgt spid="7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additive="base">
                                        <p:cTn id="55" dur="500" fill="hold"/>
                                        <p:tgtEl>
                                          <p:spTgt spid="73"/>
                                        </p:tgtEl>
                                        <p:attrNameLst>
                                          <p:attrName>ppt_x</p:attrName>
                                        </p:attrNameLst>
                                      </p:cBhvr>
                                      <p:tavLst>
                                        <p:tav tm="0">
                                          <p:val>
                                            <p:strVal val="#ppt_x"/>
                                          </p:val>
                                        </p:tav>
                                        <p:tav tm="100000">
                                          <p:val>
                                            <p:strVal val="#ppt_x"/>
                                          </p:val>
                                        </p:tav>
                                      </p:tavLst>
                                    </p:anim>
                                    <p:anim calcmode="lin" valueType="num">
                                      <p:cBhvr additive="base">
                                        <p:cTn id="56" dur="500" fill="hold"/>
                                        <p:tgtEl>
                                          <p:spTgt spid="7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ppt_x"/>
                                          </p:val>
                                        </p:tav>
                                        <p:tav tm="100000">
                                          <p:val>
                                            <p:strVal val="#ppt_x"/>
                                          </p:val>
                                        </p:tav>
                                      </p:tavLst>
                                    </p:anim>
                                    <p:anim calcmode="lin" valueType="num">
                                      <p:cBhvr additive="base">
                                        <p:cTn id="60" dur="500" fill="hold"/>
                                        <p:tgtEl>
                                          <p:spTgt spid="7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p:bldP spid="64" grpId="0" animBg="1"/>
      <p:bldP spid="65" grpId="0" animBg="1"/>
      <p:bldP spid="66" grpId="0" animBg="1"/>
      <p:bldP spid="67" grpId="0" animBg="1"/>
      <p:bldP spid="68" grpId="0" animBg="1"/>
      <p:bldP spid="69" grpId="0" animBg="1"/>
      <p:bldP spid="70" grpId="0"/>
      <p:bldP spid="71" grpId="0"/>
      <p:bldP spid="72" grpId="0"/>
      <p:bldP spid="73" grpId="0"/>
      <p:bldP spid="74" grpId="0"/>
      <p:bldP spid="7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2"/>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3"/>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409441" y="569725"/>
            <a:ext cx="3373120" cy="523220"/>
          </a:xfrm>
          <a:prstGeom prst="rect">
            <a:avLst/>
          </a:prstGeom>
          <a:noFill/>
        </p:spPr>
        <p:txBody>
          <a:bodyPr vert="horz" wrap="square" rtlCol="0">
            <a:spAutoFit/>
          </a:bodyPr>
          <a:lstStyle/>
          <a:p>
            <a:pPr algn="ctr"/>
            <a:r>
              <a:rPr lang="zh-CN" altLang="en-US" sz="2800" spc="600" dirty="0">
                <a:solidFill>
                  <a:schemeClr val="accent1"/>
                </a:solidFill>
                <a:cs typeface="+mn-ea"/>
                <a:sym typeface="+mn-lt"/>
              </a:rPr>
              <a:t>教学反思</a:t>
            </a:r>
            <a:endParaRPr lang="zh-CN" altLang="en-US" sz="2800" spc="600" dirty="0">
              <a:solidFill>
                <a:schemeClr val="accent1"/>
              </a:solidFill>
              <a:cs typeface="+mn-ea"/>
              <a:sym typeface="+mn-lt"/>
            </a:endParaRPr>
          </a:p>
        </p:txBody>
      </p:sp>
      <p:cxnSp>
        <p:nvCxnSpPr>
          <p:cNvPr id="21" name="直接连接符 20"/>
          <p:cNvCxnSpPr/>
          <p:nvPr/>
        </p:nvCxnSpPr>
        <p:spPr>
          <a:xfrm>
            <a:off x="5881869" y="1187950"/>
            <a:ext cx="42826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形 14"/>
          <p:cNvPicPr>
            <a:picLocks noChangeAspect="1"/>
          </p:cNvPicPr>
          <p:nvPr/>
        </p:nvPicPr>
        <p:blipFill rotWithShape="1">
          <a:blip r:embed="rId4"/>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5"/>
          <a:srcRect t="28864" r="34834"/>
          <a:stretch>
            <a:fillRect/>
          </a:stretch>
        </p:blipFill>
        <p:spPr>
          <a:xfrm flipH="1">
            <a:off x="-2" y="0"/>
            <a:ext cx="1088022" cy="1096355"/>
          </a:xfrm>
          <a:prstGeom prst="rect">
            <a:avLst/>
          </a:prstGeom>
        </p:spPr>
      </p:pic>
      <p:sp>
        <p:nvSpPr>
          <p:cNvPr id="12" name="矩形: 圆角 11"/>
          <p:cNvSpPr/>
          <p:nvPr/>
        </p:nvSpPr>
        <p:spPr>
          <a:xfrm>
            <a:off x="5460281" y="1954405"/>
            <a:ext cx="5950559" cy="3535679"/>
          </a:xfrm>
          <a:prstGeom prst="roundRect">
            <a:avLst>
              <a:gd name="adj" fmla="val 8635"/>
            </a:avLst>
          </a:prstGeom>
          <a:solidFill>
            <a:schemeClr val="bg1"/>
          </a:solidFill>
          <a:ln>
            <a:noFill/>
          </a:ln>
          <a:effectLst>
            <a:outerShdw blurRad="2794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995044" y="1848882"/>
            <a:ext cx="1692364" cy="16923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p:cNvSpPr/>
          <p:nvPr/>
        </p:nvSpPr>
        <p:spPr>
          <a:xfrm>
            <a:off x="3014485" y="1848882"/>
            <a:ext cx="1692364" cy="16923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995044" y="3755722"/>
            <a:ext cx="1692364" cy="16923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p:cNvSpPr/>
          <p:nvPr/>
        </p:nvSpPr>
        <p:spPr>
          <a:xfrm>
            <a:off x="3014484" y="3755722"/>
            <a:ext cx="1692364" cy="16923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Icon 2"/>
          <p:cNvSpPr/>
          <p:nvPr/>
        </p:nvSpPr>
        <p:spPr>
          <a:xfrm>
            <a:off x="1576485" y="2166520"/>
            <a:ext cx="529482" cy="419889"/>
          </a:xfrm>
          <a:custGeom>
            <a:avLst/>
            <a:gdLst>
              <a:gd name="T0" fmla="*/ 1660 w 12710"/>
              <a:gd name="T1" fmla="*/ 8990 h 10080"/>
              <a:gd name="T2" fmla="*/ 1560 w 12710"/>
              <a:gd name="T3" fmla="*/ 8960 h 10080"/>
              <a:gd name="T4" fmla="*/ 110 w 12710"/>
              <a:gd name="T5" fmla="*/ 8100 h 10080"/>
              <a:gd name="T6" fmla="*/ 10 w 12710"/>
              <a:gd name="T7" fmla="*/ 7960 h 10080"/>
              <a:gd name="T8" fmla="*/ 60 w 12710"/>
              <a:gd name="T9" fmla="*/ 7800 h 10080"/>
              <a:gd name="T10" fmla="*/ 4080 w 12710"/>
              <a:gd name="T11" fmla="*/ 3380 h 10080"/>
              <a:gd name="T12" fmla="*/ 4230 w 12710"/>
              <a:gd name="T13" fmla="*/ 3310 h 10080"/>
              <a:gd name="T14" fmla="*/ 4380 w 12710"/>
              <a:gd name="T15" fmla="*/ 3380 h 10080"/>
              <a:gd name="T16" fmla="*/ 6480 w 12710"/>
              <a:gd name="T17" fmla="*/ 5700 h 10080"/>
              <a:gd name="T18" fmla="*/ 9750 w 12710"/>
              <a:gd name="T19" fmla="*/ 1810 h 10080"/>
              <a:gd name="T20" fmla="*/ 9170 w 12710"/>
              <a:gd name="T21" fmla="*/ 1580 h 10080"/>
              <a:gd name="T22" fmla="*/ 9040 w 12710"/>
              <a:gd name="T23" fmla="*/ 1400 h 10080"/>
              <a:gd name="T24" fmla="*/ 9160 w 12710"/>
              <a:gd name="T25" fmla="*/ 1210 h 10080"/>
              <a:gd name="T26" fmla="*/ 11920 w 12710"/>
              <a:gd name="T27" fmla="*/ 20 h 10080"/>
              <a:gd name="T28" fmla="*/ 12090 w 12710"/>
              <a:gd name="T29" fmla="*/ 30 h 10080"/>
              <a:gd name="T30" fmla="*/ 12190 w 12710"/>
              <a:gd name="T31" fmla="*/ 170 h 10080"/>
              <a:gd name="T32" fmla="*/ 12690 w 12710"/>
              <a:gd name="T33" fmla="*/ 2640 h 10080"/>
              <a:gd name="T34" fmla="*/ 12620 w 12710"/>
              <a:gd name="T35" fmla="*/ 2830 h 10080"/>
              <a:gd name="T36" fmla="*/ 12420 w 12710"/>
              <a:gd name="T37" fmla="*/ 2860 h 10080"/>
              <a:gd name="T38" fmla="*/ 11820 w 12710"/>
              <a:gd name="T39" fmla="*/ 2630 h 10080"/>
              <a:gd name="T40" fmla="*/ 6680 w 12710"/>
              <a:gd name="T41" fmla="*/ 8730 h 10080"/>
              <a:gd name="T42" fmla="*/ 6530 w 12710"/>
              <a:gd name="T43" fmla="*/ 8800 h 10080"/>
              <a:gd name="T44" fmla="*/ 6380 w 12710"/>
              <a:gd name="T45" fmla="*/ 8730 h 10080"/>
              <a:gd name="T46" fmla="*/ 4190 w 12710"/>
              <a:gd name="T47" fmla="*/ 6290 h 10080"/>
              <a:gd name="T48" fmla="*/ 1810 w 12710"/>
              <a:gd name="T49" fmla="*/ 8930 h 10080"/>
              <a:gd name="T50" fmla="*/ 1660 w 12710"/>
              <a:gd name="T51" fmla="*/ 8990 h 10080"/>
              <a:gd name="T52" fmla="*/ 520 w 12710"/>
              <a:gd name="T53" fmla="*/ 7880 h 10080"/>
              <a:gd name="T54" fmla="*/ 1620 w 12710"/>
              <a:gd name="T55" fmla="*/ 8530 h 10080"/>
              <a:gd name="T56" fmla="*/ 4040 w 12710"/>
              <a:gd name="T57" fmla="*/ 5850 h 10080"/>
              <a:gd name="T58" fmla="*/ 4190 w 12710"/>
              <a:gd name="T59" fmla="*/ 5780 h 10080"/>
              <a:gd name="T60" fmla="*/ 4340 w 12710"/>
              <a:gd name="T61" fmla="*/ 5850 h 10080"/>
              <a:gd name="T62" fmla="*/ 6550 w 12710"/>
              <a:gd name="T63" fmla="*/ 8290 h 10080"/>
              <a:gd name="T64" fmla="*/ 11630 w 12710"/>
              <a:gd name="T65" fmla="*/ 2250 h 10080"/>
              <a:gd name="T66" fmla="*/ 11860 w 12710"/>
              <a:gd name="T67" fmla="*/ 2190 h 10080"/>
              <a:gd name="T68" fmla="*/ 12250 w 12710"/>
              <a:gd name="T69" fmla="*/ 2340 h 10080"/>
              <a:gd name="T70" fmla="*/ 11860 w 12710"/>
              <a:gd name="T71" fmla="*/ 480 h 10080"/>
              <a:gd name="T72" fmla="*/ 9780 w 12710"/>
              <a:gd name="T73" fmla="*/ 1380 h 10080"/>
              <a:gd name="T74" fmla="*/ 10160 w 12710"/>
              <a:gd name="T75" fmla="*/ 1530 h 10080"/>
              <a:gd name="T76" fmla="*/ 10280 w 12710"/>
              <a:gd name="T77" fmla="*/ 1670 h 10080"/>
              <a:gd name="T78" fmla="*/ 10240 w 12710"/>
              <a:gd name="T79" fmla="*/ 1850 h 10080"/>
              <a:gd name="T80" fmla="*/ 6640 w 12710"/>
              <a:gd name="T81" fmla="*/ 6130 h 10080"/>
              <a:gd name="T82" fmla="*/ 6490 w 12710"/>
              <a:gd name="T83" fmla="*/ 6200 h 10080"/>
              <a:gd name="T84" fmla="*/ 6340 w 12710"/>
              <a:gd name="T85" fmla="*/ 6130 h 10080"/>
              <a:gd name="T86" fmla="*/ 4230 w 12710"/>
              <a:gd name="T87" fmla="*/ 3810 h 10080"/>
              <a:gd name="T88" fmla="*/ 520 w 12710"/>
              <a:gd name="T89" fmla="*/ 7880 h 10080"/>
              <a:gd name="T90" fmla="*/ 12510 w 12710"/>
              <a:gd name="T91" fmla="*/ 10080 h 10080"/>
              <a:gd name="T92" fmla="*/ 210 w 12710"/>
              <a:gd name="T93" fmla="*/ 10080 h 10080"/>
              <a:gd name="T94" fmla="*/ 10 w 12710"/>
              <a:gd name="T95" fmla="*/ 9880 h 10080"/>
              <a:gd name="T96" fmla="*/ 210 w 12710"/>
              <a:gd name="T97" fmla="*/ 9680 h 10080"/>
              <a:gd name="T98" fmla="*/ 12510 w 12710"/>
              <a:gd name="T99" fmla="*/ 9680 h 10080"/>
              <a:gd name="T100" fmla="*/ 12710 w 12710"/>
              <a:gd name="T101" fmla="*/ 9880 h 10080"/>
              <a:gd name="T102" fmla="*/ 12510 w 12710"/>
              <a:gd name="T103" fmla="*/ 10080 h 10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10" h="10080">
                <a:moveTo>
                  <a:pt x="1660" y="8990"/>
                </a:moveTo>
                <a:cubicBezTo>
                  <a:pt x="1620" y="8990"/>
                  <a:pt x="1590" y="8980"/>
                  <a:pt x="1560" y="8960"/>
                </a:cubicBezTo>
                <a:lnTo>
                  <a:pt x="110" y="8100"/>
                </a:lnTo>
                <a:cubicBezTo>
                  <a:pt x="60" y="8070"/>
                  <a:pt x="20" y="8020"/>
                  <a:pt x="10" y="7960"/>
                </a:cubicBezTo>
                <a:cubicBezTo>
                  <a:pt x="0" y="7900"/>
                  <a:pt x="20" y="7840"/>
                  <a:pt x="60" y="7800"/>
                </a:cubicBezTo>
                <a:lnTo>
                  <a:pt x="4080" y="3380"/>
                </a:lnTo>
                <a:cubicBezTo>
                  <a:pt x="4120" y="3340"/>
                  <a:pt x="4170" y="3310"/>
                  <a:pt x="4230" y="3310"/>
                </a:cubicBezTo>
                <a:cubicBezTo>
                  <a:pt x="4290" y="3310"/>
                  <a:pt x="4340" y="3330"/>
                  <a:pt x="4380" y="3380"/>
                </a:cubicBezTo>
                <a:lnTo>
                  <a:pt x="6480" y="5700"/>
                </a:lnTo>
                <a:lnTo>
                  <a:pt x="9750" y="1810"/>
                </a:lnTo>
                <a:lnTo>
                  <a:pt x="9170" y="1580"/>
                </a:lnTo>
                <a:cubicBezTo>
                  <a:pt x="9090" y="1550"/>
                  <a:pt x="9040" y="1480"/>
                  <a:pt x="9040" y="1400"/>
                </a:cubicBezTo>
                <a:cubicBezTo>
                  <a:pt x="9040" y="1320"/>
                  <a:pt x="9090" y="1250"/>
                  <a:pt x="9160" y="1210"/>
                </a:cubicBezTo>
                <a:lnTo>
                  <a:pt x="11920" y="20"/>
                </a:lnTo>
                <a:cubicBezTo>
                  <a:pt x="11980" y="0"/>
                  <a:pt x="12040" y="0"/>
                  <a:pt x="12090" y="30"/>
                </a:cubicBezTo>
                <a:cubicBezTo>
                  <a:pt x="12140" y="60"/>
                  <a:pt x="12180" y="110"/>
                  <a:pt x="12190" y="170"/>
                </a:cubicBezTo>
                <a:lnTo>
                  <a:pt x="12690" y="2640"/>
                </a:lnTo>
                <a:cubicBezTo>
                  <a:pt x="12700" y="2710"/>
                  <a:pt x="12680" y="2790"/>
                  <a:pt x="12620" y="2830"/>
                </a:cubicBezTo>
                <a:cubicBezTo>
                  <a:pt x="12560" y="2880"/>
                  <a:pt x="12490" y="2890"/>
                  <a:pt x="12420" y="2860"/>
                </a:cubicBezTo>
                <a:lnTo>
                  <a:pt x="11820" y="2630"/>
                </a:lnTo>
                <a:lnTo>
                  <a:pt x="6680" y="8730"/>
                </a:lnTo>
                <a:cubicBezTo>
                  <a:pt x="6640" y="8770"/>
                  <a:pt x="6590" y="8800"/>
                  <a:pt x="6530" y="8800"/>
                </a:cubicBezTo>
                <a:cubicBezTo>
                  <a:pt x="6470" y="8800"/>
                  <a:pt x="6420" y="8780"/>
                  <a:pt x="6380" y="8730"/>
                </a:cubicBezTo>
                <a:lnTo>
                  <a:pt x="4190" y="6290"/>
                </a:lnTo>
                <a:lnTo>
                  <a:pt x="1810" y="8930"/>
                </a:lnTo>
                <a:cubicBezTo>
                  <a:pt x="1770" y="8970"/>
                  <a:pt x="1710" y="8990"/>
                  <a:pt x="1660" y="8990"/>
                </a:cubicBezTo>
                <a:close/>
                <a:moveTo>
                  <a:pt x="520" y="7880"/>
                </a:moveTo>
                <a:lnTo>
                  <a:pt x="1620" y="8530"/>
                </a:lnTo>
                <a:lnTo>
                  <a:pt x="4040" y="5850"/>
                </a:lnTo>
                <a:cubicBezTo>
                  <a:pt x="4080" y="5810"/>
                  <a:pt x="4130" y="5780"/>
                  <a:pt x="4190" y="5780"/>
                </a:cubicBezTo>
                <a:cubicBezTo>
                  <a:pt x="4250" y="5780"/>
                  <a:pt x="4300" y="5800"/>
                  <a:pt x="4340" y="5850"/>
                </a:cubicBezTo>
                <a:lnTo>
                  <a:pt x="6550" y="8290"/>
                </a:lnTo>
                <a:lnTo>
                  <a:pt x="11630" y="2250"/>
                </a:lnTo>
                <a:cubicBezTo>
                  <a:pt x="11690" y="2180"/>
                  <a:pt x="11780" y="2160"/>
                  <a:pt x="11860" y="2190"/>
                </a:cubicBezTo>
                <a:lnTo>
                  <a:pt x="12250" y="2340"/>
                </a:lnTo>
                <a:lnTo>
                  <a:pt x="11860" y="480"/>
                </a:lnTo>
                <a:lnTo>
                  <a:pt x="9780" y="1380"/>
                </a:lnTo>
                <a:lnTo>
                  <a:pt x="10160" y="1530"/>
                </a:lnTo>
                <a:cubicBezTo>
                  <a:pt x="10220" y="1550"/>
                  <a:pt x="10270" y="1600"/>
                  <a:pt x="10280" y="1670"/>
                </a:cubicBezTo>
                <a:cubicBezTo>
                  <a:pt x="10300" y="1730"/>
                  <a:pt x="10280" y="1800"/>
                  <a:pt x="10240" y="1850"/>
                </a:cubicBezTo>
                <a:lnTo>
                  <a:pt x="6640" y="6130"/>
                </a:lnTo>
                <a:cubicBezTo>
                  <a:pt x="6600" y="6170"/>
                  <a:pt x="6550" y="6200"/>
                  <a:pt x="6490" y="6200"/>
                </a:cubicBezTo>
                <a:cubicBezTo>
                  <a:pt x="6430" y="6200"/>
                  <a:pt x="6380" y="6180"/>
                  <a:pt x="6340" y="6130"/>
                </a:cubicBezTo>
                <a:lnTo>
                  <a:pt x="4230" y="3810"/>
                </a:lnTo>
                <a:lnTo>
                  <a:pt x="520" y="7880"/>
                </a:lnTo>
                <a:close/>
                <a:moveTo>
                  <a:pt x="12510" y="10080"/>
                </a:moveTo>
                <a:lnTo>
                  <a:pt x="210" y="10080"/>
                </a:lnTo>
                <a:cubicBezTo>
                  <a:pt x="100" y="10080"/>
                  <a:pt x="10" y="9990"/>
                  <a:pt x="10" y="9880"/>
                </a:cubicBezTo>
                <a:cubicBezTo>
                  <a:pt x="10" y="9770"/>
                  <a:pt x="100" y="9680"/>
                  <a:pt x="210" y="9680"/>
                </a:cubicBezTo>
                <a:lnTo>
                  <a:pt x="12510" y="9680"/>
                </a:lnTo>
                <a:cubicBezTo>
                  <a:pt x="12620" y="9680"/>
                  <a:pt x="12710" y="9770"/>
                  <a:pt x="12710" y="9880"/>
                </a:cubicBezTo>
                <a:cubicBezTo>
                  <a:pt x="12710" y="9990"/>
                  <a:pt x="12620" y="10080"/>
                  <a:pt x="12510" y="10080"/>
                </a:cubicBezTo>
                <a:close/>
              </a:path>
            </a:pathLst>
          </a:custGeom>
          <a:solidFill>
            <a:schemeClr val="bg1"/>
          </a:solidFill>
          <a:ln w="61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7" name="Icon 2"/>
          <p:cNvSpPr/>
          <p:nvPr/>
        </p:nvSpPr>
        <p:spPr>
          <a:xfrm>
            <a:off x="3595925" y="2111723"/>
            <a:ext cx="529482" cy="529482"/>
          </a:xfrm>
          <a:custGeom>
            <a:avLst/>
            <a:gdLst>
              <a:gd name="T0" fmla="*/ 1330 w 12700"/>
              <a:gd name="T1" fmla="*/ 7420 h 12700"/>
              <a:gd name="T2" fmla="*/ 1130 w 12700"/>
              <a:gd name="T3" fmla="*/ 1250 h 12700"/>
              <a:gd name="T4" fmla="*/ 11370 w 12700"/>
              <a:gd name="T5" fmla="*/ 1050 h 12700"/>
              <a:gd name="T6" fmla="*/ 11570 w 12700"/>
              <a:gd name="T7" fmla="*/ 7220 h 12700"/>
              <a:gd name="T8" fmla="*/ 1530 w 12700"/>
              <a:gd name="T9" fmla="*/ 7020 h 12700"/>
              <a:gd name="T10" fmla="*/ 11170 w 12700"/>
              <a:gd name="T11" fmla="*/ 1450 h 12700"/>
              <a:gd name="T12" fmla="*/ 1530 w 12700"/>
              <a:gd name="T13" fmla="*/ 7020 h 12700"/>
              <a:gd name="T14" fmla="*/ 200 w 12700"/>
              <a:gd name="T15" fmla="*/ 1450 h 12700"/>
              <a:gd name="T16" fmla="*/ 0 w 12700"/>
              <a:gd name="T17" fmla="*/ 200 h 12700"/>
              <a:gd name="T18" fmla="*/ 12500 w 12700"/>
              <a:gd name="T19" fmla="*/ 0 h 12700"/>
              <a:gd name="T20" fmla="*/ 12700 w 12700"/>
              <a:gd name="T21" fmla="*/ 1250 h 12700"/>
              <a:gd name="T22" fmla="*/ 400 w 12700"/>
              <a:gd name="T23" fmla="*/ 1050 h 12700"/>
              <a:gd name="T24" fmla="*/ 12300 w 12700"/>
              <a:gd name="T25" fmla="*/ 400 h 12700"/>
              <a:gd name="T26" fmla="*/ 400 w 12700"/>
              <a:gd name="T27" fmla="*/ 1050 h 12700"/>
              <a:gd name="T28" fmla="*/ 200 w 12700"/>
              <a:gd name="T29" fmla="*/ 8470 h 12700"/>
              <a:gd name="T30" fmla="*/ 0 w 12700"/>
              <a:gd name="T31" fmla="*/ 7220 h 12700"/>
              <a:gd name="T32" fmla="*/ 12500 w 12700"/>
              <a:gd name="T33" fmla="*/ 7020 h 12700"/>
              <a:gd name="T34" fmla="*/ 12700 w 12700"/>
              <a:gd name="T35" fmla="*/ 8270 h 12700"/>
              <a:gd name="T36" fmla="*/ 400 w 12700"/>
              <a:gd name="T37" fmla="*/ 8070 h 12700"/>
              <a:gd name="T38" fmla="*/ 12300 w 12700"/>
              <a:gd name="T39" fmla="*/ 7420 h 12700"/>
              <a:gd name="T40" fmla="*/ 400 w 12700"/>
              <a:gd name="T41" fmla="*/ 8070 h 12700"/>
              <a:gd name="T42" fmla="*/ 6150 w 12700"/>
              <a:gd name="T43" fmla="*/ 12500 h 12700"/>
              <a:gd name="T44" fmla="*/ 6350 w 12700"/>
              <a:gd name="T45" fmla="*/ 8070 h 12700"/>
              <a:gd name="T46" fmla="*/ 6550 w 12700"/>
              <a:gd name="T47" fmla="*/ 12500 h 12700"/>
              <a:gd name="T48" fmla="*/ 8090 w 12700"/>
              <a:gd name="T49" fmla="*/ 12700 h 12700"/>
              <a:gd name="T50" fmla="*/ 6210 w 12700"/>
              <a:gd name="T51" fmla="*/ 10870 h 12700"/>
              <a:gd name="T52" fmla="*/ 6490 w 12700"/>
              <a:gd name="T53" fmla="*/ 10590 h 12700"/>
              <a:gd name="T54" fmla="*/ 8230 w 12700"/>
              <a:gd name="T55" fmla="*/ 12640 h 12700"/>
              <a:gd name="T56" fmla="*/ 4610 w 12700"/>
              <a:gd name="T57" fmla="*/ 12700 h 12700"/>
              <a:gd name="T58" fmla="*/ 4470 w 12700"/>
              <a:gd name="T59" fmla="*/ 12360 h 12700"/>
              <a:gd name="T60" fmla="*/ 6490 w 12700"/>
              <a:gd name="T61" fmla="*/ 10590 h 12700"/>
              <a:gd name="T62" fmla="*/ 4750 w 12700"/>
              <a:gd name="T63" fmla="*/ 12640 h 12700"/>
              <a:gd name="T64" fmla="*/ 2980 w 12700"/>
              <a:gd name="T65" fmla="*/ 6340 h 12700"/>
              <a:gd name="T66" fmla="*/ 2880 w 12700"/>
              <a:gd name="T67" fmla="*/ 4130 h 12700"/>
              <a:gd name="T68" fmla="*/ 3080 w 12700"/>
              <a:gd name="T69" fmla="*/ 4130 h 12700"/>
              <a:gd name="T70" fmla="*/ 2980 w 12700"/>
              <a:gd name="T71" fmla="*/ 6340 h 12700"/>
              <a:gd name="T72" fmla="*/ 5130 w 12700"/>
              <a:gd name="T73" fmla="*/ 6240 h 12700"/>
              <a:gd name="T74" fmla="*/ 5230 w 12700"/>
              <a:gd name="T75" fmla="*/ 3510 h 12700"/>
              <a:gd name="T76" fmla="*/ 5330 w 12700"/>
              <a:gd name="T77" fmla="*/ 6240 h 12700"/>
              <a:gd name="T78" fmla="*/ 7470 w 12700"/>
              <a:gd name="T79" fmla="*/ 6340 h 12700"/>
              <a:gd name="T80" fmla="*/ 7370 w 12700"/>
              <a:gd name="T81" fmla="*/ 2890 h 12700"/>
              <a:gd name="T82" fmla="*/ 7570 w 12700"/>
              <a:gd name="T83" fmla="*/ 2890 h 12700"/>
              <a:gd name="T84" fmla="*/ 7470 w 12700"/>
              <a:gd name="T85" fmla="*/ 6340 h 12700"/>
              <a:gd name="T86" fmla="*/ 9620 w 12700"/>
              <a:gd name="T87" fmla="*/ 6240 h 12700"/>
              <a:gd name="T88" fmla="*/ 9720 w 12700"/>
              <a:gd name="T89" fmla="*/ 2130 h 12700"/>
              <a:gd name="T90" fmla="*/ 9820 w 12700"/>
              <a:gd name="T91" fmla="*/ 6250 h 1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700" h="12700">
                <a:moveTo>
                  <a:pt x="11370" y="7420"/>
                </a:moveTo>
                <a:lnTo>
                  <a:pt x="1330" y="7420"/>
                </a:lnTo>
                <a:cubicBezTo>
                  <a:pt x="1220" y="7420"/>
                  <a:pt x="1130" y="7330"/>
                  <a:pt x="1130" y="7220"/>
                </a:cubicBezTo>
                <a:lnTo>
                  <a:pt x="1130" y="1250"/>
                </a:lnTo>
                <a:cubicBezTo>
                  <a:pt x="1130" y="1140"/>
                  <a:pt x="1220" y="1050"/>
                  <a:pt x="1330" y="1050"/>
                </a:cubicBezTo>
                <a:lnTo>
                  <a:pt x="11370" y="1050"/>
                </a:lnTo>
                <a:cubicBezTo>
                  <a:pt x="11480" y="1050"/>
                  <a:pt x="11570" y="1140"/>
                  <a:pt x="11570" y="1250"/>
                </a:cubicBezTo>
                <a:lnTo>
                  <a:pt x="11570" y="7220"/>
                </a:lnTo>
                <a:cubicBezTo>
                  <a:pt x="11570" y="7330"/>
                  <a:pt x="11480" y="7420"/>
                  <a:pt x="11370" y="7420"/>
                </a:cubicBezTo>
                <a:close/>
                <a:moveTo>
                  <a:pt x="1530" y="7020"/>
                </a:moveTo>
                <a:lnTo>
                  <a:pt x="11170" y="7020"/>
                </a:lnTo>
                <a:lnTo>
                  <a:pt x="11170" y="1450"/>
                </a:lnTo>
                <a:lnTo>
                  <a:pt x="1530" y="1450"/>
                </a:lnTo>
                <a:lnTo>
                  <a:pt x="1530" y="7020"/>
                </a:lnTo>
                <a:close/>
                <a:moveTo>
                  <a:pt x="12500" y="1450"/>
                </a:moveTo>
                <a:lnTo>
                  <a:pt x="200" y="1450"/>
                </a:lnTo>
                <a:cubicBezTo>
                  <a:pt x="90" y="1450"/>
                  <a:pt x="0" y="1360"/>
                  <a:pt x="0" y="1250"/>
                </a:cubicBezTo>
                <a:lnTo>
                  <a:pt x="0" y="200"/>
                </a:lnTo>
                <a:cubicBezTo>
                  <a:pt x="0" y="90"/>
                  <a:pt x="90" y="0"/>
                  <a:pt x="200" y="0"/>
                </a:cubicBezTo>
                <a:lnTo>
                  <a:pt x="12500" y="0"/>
                </a:lnTo>
                <a:cubicBezTo>
                  <a:pt x="12610" y="0"/>
                  <a:pt x="12700" y="90"/>
                  <a:pt x="12700" y="200"/>
                </a:cubicBezTo>
                <a:lnTo>
                  <a:pt x="12700" y="1250"/>
                </a:lnTo>
                <a:cubicBezTo>
                  <a:pt x="12700" y="1360"/>
                  <a:pt x="12610" y="1450"/>
                  <a:pt x="12500" y="1450"/>
                </a:cubicBezTo>
                <a:close/>
                <a:moveTo>
                  <a:pt x="400" y="1050"/>
                </a:moveTo>
                <a:lnTo>
                  <a:pt x="12300" y="1050"/>
                </a:lnTo>
                <a:lnTo>
                  <a:pt x="12300" y="400"/>
                </a:lnTo>
                <a:lnTo>
                  <a:pt x="400" y="400"/>
                </a:lnTo>
                <a:lnTo>
                  <a:pt x="400" y="1050"/>
                </a:lnTo>
                <a:close/>
                <a:moveTo>
                  <a:pt x="12500" y="8470"/>
                </a:moveTo>
                <a:lnTo>
                  <a:pt x="200" y="8470"/>
                </a:lnTo>
                <a:cubicBezTo>
                  <a:pt x="90" y="8470"/>
                  <a:pt x="0" y="8380"/>
                  <a:pt x="0" y="8270"/>
                </a:cubicBezTo>
                <a:lnTo>
                  <a:pt x="0" y="7220"/>
                </a:lnTo>
                <a:cubicBezTo>
                  <a:pt x="0" y="7110"/>
                  <a:pt x="90" y="7020"/>
                  <a:pt x="200" y="7020"/>
                </a:cubicBezTo>
                <a:lnTo>
                  <a:pt x="12500" y="7020"/>
                </a:lnTo>
                <a:cubicBezTo>
                  <a:pt x="12610" y="7020"/>
                  <a:pt x="12700" y="7110"/>
                  <a:pt x="12700" y="7220"/>
                </a:cubicBezTo>
                <a:lnTo>
                  <a:pt x="12700" y="8270"/>
                </a:lnTo>
                <a:cubicBezTo>
                  <a:pt x="12700" y="8380"/>
                  <a:pt x="12610" y="8470"/>
                  <a:pt x="12500" y="8470"/>
                </a:cubicBezTo>
                <a:close/>
                <a:moveTo>
                  <a:pt x="400" y="8070"/>
                </a:moveTo>
                <a:lnTo>
                  <a:pt x="12300" y="8070"/>
                </a:lnTo>
                <a:lnTo>
                  <a:pt x="12300" y="7420"/>
                </a:lnTo>
                <a:lnTo>
                  <a:pt x="400" y="7420"/>
                </a:lnTo>
                <a:lnTo>
                  <a:pt x="400" y="8070"/>
                </a:lnTo>
                <a:close/>
                <a:moveTo>
                  <a:pt x="6350" y="12700"/>
                </a:moveTo>
                <a:cubicBezTo>
                  <a:pt x="6240" y="12700"/>
                  <a:pt x="6150" y="12610"/>
                  <a:pt x="6150" y="12500"/>
                </a:cubicBezTo>
                <a:lnTo>
                  <a:pt x="6150" y="8270"/>
                </a:lnTo>
                <a:cubicBezTo>
                  <a:pt x="6150" y="8160"/>
                  <a:pt x="6240" y="8070"/>
                  <a:pt x="6350" y="8070"/>
                </a:cubicBezTo>
                <a:cubicBezTo>
                  <a:pt x="6460" y="8070"/>
                  <a:pt x="6550" y="8160"/>
                  <a:pt x="6550" y="8270"/>
                </a:cubicBezTo>
                <a:lnTo>
                  <a:pt x="6550" y="12500"/>
                </a:lnTo>
                <a:cubicBezTo>
                  <a:pt x="6550" y="12610"/>
                  <a:pt x="6460" y="12700"/>
                  <a:pt x="6350" y="12700"/>
                </a:cubicBezTo>
                <a:close/>
                <a:moveTo>
                  <a:pt x="8090" y="12700"/>
                </a:moveTo>
                <a:cubicBezTo>
                  <a:pt x="8040" y="12700"/>
                  <a:pt x="7990" y="12680"/>
                  <a:pt x="7950" y="12640"/>
                </a:cubicBezTo>
                <a:lnTo>
                  <a:pt x="6210" y="10870"/>
                </a:lnTo>
                <a:cubicBezTo>
                  <a:pt x="6130" y="10790"/>
                  <a:pt x="6130" y="10660"/>
                  <a:pt x="6210" y="10590"/>
                </a:cubicBezTo>
                <a:cubicBezTo>
                  <a:pt x="6290" y="10520"/>
                  <a:pt x="6420" y="10510"/>
                  <a:pt x="6490" y="10590"/>
                </a:cubicBezTo>
                <a:lnTo>
                  <a:pt x="8230" y="12360"/>
                </a:lnTo>
                <a:cubicBezTo>
                  <a:pt x="8310" y="12440"/>
                  <a:pt x="8310" y="12570"/>
                  <a:pt x="8230" y="12640"/>
                </a:cubicBezTo>
                <a:cubicBezTo>
                  <a:pt x="8190" y="12680"/>
                  <a:pt x="8140" y="12700"/>
                  <a:pt x="8090" y="12700"/>
                </a:cubicBezTo>
                <a:close/>
                <a:moveTo>
                  <a:pt x="4610" y="12700"/>
                </a:moveTo>
                <a:cubicBezTo>
                  <a:pt x="4560" y="12700"/>
                  <a:pt x="4510" y="12680"/>
                  <a:pt x="4470" y="12640"/>
                </a:cubicBezTo>
                <a:cubicBezTo>
                  <a:pt x="4390" y="12560"/>
                  <a:pt x="4390" y="12440"/>
                  <a:pt x="4470" y="12360"/>
                </a:cubicBezTo>
                <a:lnTo>
                  <a:pt x="6210" y="10590"/>
                </a:lnTo>
                <a:cubicBezTo>
                  <a:pt x="6290" y="10510"/>
                  <a:pt x="6410" y="10510"/>
                  <a:pt x="6490" y="10590"/>
                </a:cubicBezTo>
                <a:cubicBezTo>
                  <a:pt x="6570" y="10670"/>
                  <a:pt x="6570" y="10790"/>
                  <a:pt x="6490" y="10870"/>
                </a:cubicBezTo>
                <a:lnTo>
                  <a:pt x="4750" y="12640"/>
                </a:lnTo>
                <a:cubicBezTo>
                  <a:pt x="4720" y="12680"/>
                  <a:pt x="4670" y="12700"/>
                  <a:pt x="4610" y="12700"/>
                </a:cubicBezTo>
                <a:close/>
                <a:moveTo>
                  <a:pt x="2980" y="6340"/>
                </a:moveTo>
                <a:cubicBezTo>
                  <a:pt x="2920" y="6340"/>
                  <a:pt x="2880" y="6300"/>
                  <a:pt x="2880" y="6240"/>
                </a:cubicBezTo>
                <a:lnTo>
                  <a:pt x="2880" y="4130"/>
                </a:lnTo>
                <a:cubicBezTo>
                  <a:pt x="2880" y="4070"/>
                  <a:pt x="2920" y="4030"/>
                  <a:pt x="2980" y="4030"/>
                </a:cubicBezTo>
                <a:cubicBezTo>
                  <a:pt x="3040" y="4030"/>
                  <a:pt x="3080" y="4070"/>
                  <a:pt x="3080" y="4130"/>
                </a:cubicBezTo>
                <a:lnTo>
                  <a:pt x="3080" y="6250"/>
                </a:lnTo>
                <a:cubicBezTo>
                  <a:pt x="3080" y="6300"/>
                  <a:pt x="3030" y="6340"/>
                  <a:pt x="2980" y="6340"/>
                </a:cubicBezTo>
                <a:close/>
                <a:moveTo>
                  <a:pt x="5230" y="6340"/>
                </a:moveTo>
                <a:cubicBezTo>
                  <a:pt x="5170" y="6340"/>
                  <a:pt x="5130" y="6300"/>
                  <a:pt x="5130" y="6240"/>
                </a:cubicBezTo>
                <a:lnTo>
                  <a:pt x="5130" y="3610"/>
                </a:lnTo>
                <a:cubicBezTo>
                  <a:pt x="5130" y="3550"/>
                  <a:pt x="5170" y="3510"/>
                  <a:pt x="5230" y="3510"/>
                </a:cubicBezTo>
                <a:cubicBezTo>
                  <a:pt x="5290" y="3510"/>
                  <a:pt x="5330" y="3550"/>
                  <a:pt x="5330" y="3610"/>
                </a:cubicBezTo>
                <a:lnTo>
                  <a:pt x="5330" y="6240"/>
                </a:lnTo>
                <a:cubicBezTo>
                  <a:pt x="5330" y="6300"/>
                  <a:pt x="5280" y="6340"/>
                  <a:pt x="5230" y="6340"/>
                </a:cubicBezTo>
                <a:close/>
                <a:moveTo>
                  <a:pt x="7470" y="6340"/>
                </a:moveTo>
                <a:cubicBezTo>
                  <a:pt x="7410" y="6340"/>
                  <a:pt x="7370" y="6300"/>
                  <a:pt x="7370" y="6240"/>
                </a:cubicBezTo>
                <a:lnTo>
                  <a:pt x="7370" y="2890"/>
                </a:lnTo>
                <a:cubicBezTo>
                  <a:pt x="7370" y="2830"/>
                  <a:pt x="7410" y="2790"/>
                  <a:pt x="7470" y="2790"/>
                </a:cubicBezTo>
                <a:cubicBezTo>
                  <a:pt x="7530" y="2790"/>
                  <a:pt x="7570" y="2830"/>
                  <a:pt x="7570" y="2890"/>
                </a:cubicBezTo>
                <a:lnTo>
                  <a:pt x="7570" y="6250"/>
                </a:lnTo>
                <a:cubicBezTo>
                  <a:pt x="7570" y="6300"/>
                  <a:pt x="7530" y="6340"/>
                  <a:pt x="7470" y="6340"/>
                </a:cubicBezTo>
                <a:close/>
                <a:moveTo>
                  <a:pt x="9720" y="6340"/>
                </a:moveTo>
                <a:cubicBezTo>
                  <a:pt x="9660" y="6340"/>
                  <a:pt x="9620" y="6300"/>
                  <a:pt x="9620" y="6240"/>
                </a:cubicBezTo>
                <a:lnTo>
                  <a:pt x="9620" y="2230"/>
                </a:lnTo>
                <a:cubicBezTo>
                  <a:pt x="9620" y="2170"/>
                  <a:pt x="9660" y="2130"/>
                  <a:pt x="9720" y="2130"/>
                </a:cubicBezTo>
                <a:cubicBezTo>
                  <a:pt x="9780" y="2130"/>
                  <a:pt x="9820" y="2170"/>
                  <a:pt x="9820" y="2230"/>
                </a:cubicBezTo>
                <a:lnTo>
                  <a:pt x="9820" y="6250"/>
                </a:lnTo>
                <a:cubicBezTo>
                  <a:pt x="9820" y="6300"/>
                  <a:pt x="9780" y="6340"/>
                  <a:pt x="9720" y="6340"/>
                </a:cubicBezTo>
                <a:close/>
              </a:path>
            </a:pathLst>
          </a:custGeom>
          <a:solidFill>
            <a:schemeClr val="bg1"/>
          </a:solidFill>
          <a:ln w="61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8" name="Icon 2"/>
          <p:cNvSpPr/>
          <p:nvPr/>
        </p:nvSpPr>
        <p:spPr>
          <a:xfrm>
            <a:off x="1670492" y="4029030"/>
            <a:ext cx="341467" cy="529482"/>
          </a:xfrm>
          <a:custGeom>
            <a:avLst/>
            <a:gdLst>
              <a:gd name="T0" fmla="*/ 4100 w 8190"/>
              <a:gd name="T1" fmla="*/ 11160 h 12700"/>
              <a:gd name="T2" fmla="*/ 3930 w 8190"/>
              <a:gd name="T3" fmla="*/ 11070 h 12700"/>
              <a:gd name="T4" fmla="*/ 470 w 8190"/>
              <a:gd name="T5" fmla="*/ 5970 h 12700"/>
              <a:gd name="T6" fmla="*/ 460 w 8190"/>
              <a:gd name="T7" fmla="*/ 5950 h 12700"/>
              <a:gd name="T8" fmla="*/ 0 w 8190"/>
              <a:gd name="T9" fmla="*/ 4080 h 12700"/>
              <a:gd name="T10" fmla="*/ 4100 w 8190"/>
              <a:gd name="T11" fmla="*/ 0 h 12700"/>
              <a:gd name="T12" fmla="*/ 8190 w 8190"/>
              <a:gd name="T13" fmla="*/ 4080 h 12700"/>
              <a:gd name="T14" fmla="*/ 7730 w 8190"/>
              <a:gd name="T15" fmla="*/ 5950 h 12700"/>
              <a:gd name="T16" fmla="*/ 7720 w 8190"/>
              <a:gd name="T17" fmla="*/ 5970 h 12700"/>
              <a:gd name="T18" fmla="*/ 4260 w 8190"/>
              <a:gd name="T19" fmla="*/ 11070 h 12700"/>
              <a:gd name="T20" fmla="*/ 4100 w 8190"/>
              <a:gd name="T21" fmla="*/ 11160 h 12700"/>
              <a:gd name="T22" fmla="*/ 820 w 8190"/>
              <a:gd name="T23" fmla="*/ 5760 h 12700"/>
              <a:gd name="T24" fmla="*/ 4100 w 8190"/>
              <a:gd name="T25" fmla="*/ 10600 h 12700"/>
              <a:gd name="T26" fmla="*/ 7380 w 8190"/>
              <a:gd name="T27" fmla="*/ 5760 h 12700"/>
              <a:gd name="T28" fmla="*/ 7790 w 8190"/>
              <a:gd name="T29" fmla="*/ 4080 h 12700"/>
              <a:gd name="T30" fmla="*/ 4100 w 8190"/>
              <a:gd name="T31" fmla="*/ 400 h 12700"/>
              <a:gd name="T32" fmla="*/ 410 w 8190"/>
              <a:gd name="T33" fmla="*/ 4080 h 12700"/>
              <a:gd name="T34" fmla="*/ 820 w 8190"/>
              <a:gd name="T35" fmla="*/ 5760 h 12700"/>
              <a:gd name="T36" fmla="*/ 7060 w 8190"/>
              <a:gd name="T37" fmla="*/ 12700 h 12700"/>
              <a:gd name="T38" fmla="*/ 6970 w 8190"/>
              <a:gd name="T39" fmla="*/ 12680 h 12700"/>
              <a:gd name="T40" fmla="*/ 1050 w 8190"/>
              <a:gd name="T41" fmla="*/ 9600 h 12700"/>
              <a:gd name="T42" fmla="*/ 960 w 8190"/>
              <a:gd name="T43" fmla="*/ 9330 h 12700"/>
              <a:gd name="T44" fmla="*/ 1230 w 8190"/>
              <a:gd name="T45" fmla="*/ 9240 h 12700"/>
              <a:gd name="T46" fmla="*/ 7150 w 8190"/>
              <a:gd name="T47" fmla="*/ 12320 h 12700"/>
              <a:gd name="T48" fmla="*/ 7240 w 8190"/>
              <a:gd name="T49" fmla="*/ 12590 h 12700"/>
              <a:gd name="T50" fmla="*/ 7060 w 8190"/>
              <a:gd name="T51" fmla="*/ 12700 h 12700"/>
              <a:gd name="T52" fmla="*/ 1140 w 8190"/>
              <a:gd name="T53" fmla="*/ 12700 h 12700"/>
              <a:gd name="T54" fmla="*/ 960 w 8190"/>
              <a:gd name="T55" fmla="*/ 12590 h 12700"/>
              <a:gd name="T56" fmla="*/ 1050 w 8190"/>
              <a:gd name="T57" fmla="*/ 12320 h 12700"/>
              <a:gd name="T58" fmla="*/ 6970 w 8190"/>
              <a:gd name="T59" fmla="*/ 9240 h 12700"/>
              <a:gd name="T60" fmla="*/ 7240 w 8190"/>
              <a:gd name="T61" fmla="*/ 9330 h 12700"/>
              <a:gd name="T62" fmla="*/ 7150 w 8190"/>
              <a:gd name="T63" fmla="*/ 9600 h 12700"/>
              <a:gd name="T64" fmla="*/ 1230 w 8190"/>
              <a:gd name="T65" fmla="*/ 12680 h 12700"/>
              <a:gd name="T66" fmla="*/ 1140 w 8190"/>
              <a:gd name="T67" fmla="*/ 12700 h 12700"/>
              <a:gd name="T68" fmla="*/ 4100 w 8190"/>
              <a:gd name="T69" fmla="*/ 6040 h 12700"/>
              <a:gd name="T70" fmla="*/ 2140 w 8190"/>
              <a:gd name="T71" fmla="*/ 4080 h 12700"/>
              <a:gd name="T72" fmla="*/ 4100 w 8190"/>
              <a:gd name="T73" fmla="*/ 2120 h 12700"/>
              <a:gd name="T74" fmla="*/ 6060 w 8190"/>
              <a:gd name="T75" fmla="*/ 4080 h 12700"/>
              <a:gd name="T76" fmla="*/ 4100 w 8190"/>
              <a:gd name="T77" fmla="*/ 6040 h 12700"/>
              <a:gd name="T78" fmla="*/ 4100 w 8190"/>
              <a:gd name="T79" fmla="*/ 2320 h 12700"/>
              <a:gd name="T80" fmla="*/ 2340 w 8190"/>
              <a:gd name="T81" fmla="*/ 4080 h 12700"/>
              <a:gd name="T82" fmla="*/ 4100 w 8190"/>
              <a:gd name="T83" fmla="*/ 5840 h 12700"/>
              <a:gd name="T84" fmla="*/ 5860 w 8190"/>
              <a:gd name="T85" fmla="*/ 4080 h 12700"/>
              <a:gd name="T86" fmla="*/ 4100 w 8190"/>
              <a:gd name="T87" fmla="*/ 2320 h 1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90" h="12700">
                <a:moveTo>
                  <a:pt x="4100" y="11160"/>
                </a:moveTo>
                <a:cubicBezTo>
                  <a:pt x="4030" y="11160"/>
                  <a:pt x="3970" y="11130"/>
                  <a:pt x="3930" y="11070"/>
                </a:cubicBezTo>
                <a:lnTo>
                  <a:pt x="470" y="5970"/>
                </a:lnTo>
                <a:cubicBezTo>
                  <a:pt x="470" y="5960"/>
                  <a:pt x="460" y="5960"/>
                  <a:pt x="460" y="5950"/>
                </a:cubicBezTo>
                <a:cubicBezTo>
                  <a:pt x="160" y="5360"/>
                  <a:pt x="0" y="4730"/>
                  <a:pt x="0" y="4080"/>
                </a:cubicBezTo>
                <a:cubicBezTo>
                  <a:pt x="10" y="1830"/>
                  <a:pt x="1840" y="0"/>
                  <a:pt x="4100" y="0"/>
                </a:cubicBezTo>
                <a:cubicBezTo>
                  <a:pt x="6360" y="0"/>
                  <a:pt x="8190" y="1830"/>
                  <a:pt x="8190" y="4080"/>
                </a:cubicBezTo>
                <a:cubicBezTo>
                  <a:pt x="8190" y="4740"/>
                  <a:pt x="8040" y="5370"/>
                  <a:pt x="7730" y="5950"/>
                </a:cubicBezTo>
                <a:cubicBezTo>
                  <a:pt x="7730" y="5960"/>
                  <a:pt x="7720" y="5960"/>
                  <a:pt x="7720" y="5970"/>
                </a:cubicBezTo>
                <a:lnTo>
                  <a:pt x="4260" y="11070"/>
                </a:lnTo>
                <a:cubicBezTo>
                  <a:pt x="4230" y="11130"/>
                  <a:pt x="4170" y="11160"/>
                  <a:pt x="4100" y="11160"/>
                </a:cubicBezTo>
                <a:close/>
                <a:moveTo>
                  <a:pt x="820" y="5760"/>
                </a:moveTo>
                <a:lnTo>
                  <a:pt x="4100" y="10600"/>
                </a:lnTo>
                <a:lnTo>
                  <a:pt x="7380" y="5760"/>
                </a:lnTo>
                <a:cubicBezTo>
                  <a:pt x="7650" y="5230"/>
                  <a:pt x="7790" y="4670"/>
                  <a:pt x="7790" y="4080"/>
                </a:cubicBezTo>
                <a:cubicBezTo>
                  <a:pt x="7790" y="2050"/>
                  <a:pt x="6140" y="400"/>
                  <a:pt x="4100" y="400"/>
                </a:cubicBezTo>
                <a:cubicBezTo>
                  <a:pt x="2060" y="400"/>
                  <a:pt x="410" y="2050"/>
                  <a:pt x="410" y="4080"/>
                </a:cubicBezTo>
                <a:cubicBezTo>
                  <a:pt x="410" y="4670"/>
                  <a:pt x="540" y="5230"/>
                  <a:pt x="820" y="5760"/>
                </a:cubicBezTo>
                <a:close/>
                <a:moveTo>
                  <a:pt x="7060" y="12700"/>
                </a:moveTo>
                <a:cubicBezTo>
                  <a:pt x="7030" y="12700"/>
                  <a:pt x="7000" y="12690"/>
                  <a:pt x="6970" y="12680"/>
                </a:cubicBezTo>
                <a:lnTo>
                  <a:pt x="1050" y="9600"/>
                </a:lnTo>
                <a:cubicBezTo>
                  <a:pt x="950" y="9550"/>
                  <a:pt x="910" y="9430"/>
                  <a:pt x="960" y="9330"/>
                </a:cubicBezTo>
                <a:cubicBezTo>
                  <a:pt x="1010" y="9230"/>
                  <a:pt x="1130" y="9190"/>
                  <a:pt x="1230" y="9240"/>
                </a:cubicBezTo>
                <a:lnTo>
                  <a:pt x="7150" y="12320"/>
                </a:lnTo>
                <a:cubicBezTo>
                  <a:pt x="7250" y="12370"/>
                  <a:pt x="7290" y="12490"/>
                  <a:pt x="7240" y="12590"/>
                </a:cubicBezTo>
                <a:cubicBezTo>
                  <a:pt x="7200" y="12660"/>
                  <a:pt x="7130" y="12700"/>
                  <a:pt x="7060" y="12700"/>
                </a:cubicBezTo>
                <a:close/>
                <a:moveTo>
                  <a:pt x="1140" y="12700"/>
                </a:moveTo>
                <a:cubicBezTo>
                  <a:pt x="1070" y="12700"/>
                  <a:pt x="1000" y="12660"/>
                  <a:pt x="960" y="12590"/>
                </a:cubicBezTo>
                <a:cubicBezTo>
                  <a:pt x="910" y="12490"/>
                  <a:pt x="950" y="12370"/>
                  <a:pt x="1050" y="12320"/>
                </a:cubicBezTo>
                <a:lnTo>
                  <a:pt x="6970" y="9240"/>
                </a:lnTo>
                <a:cubicBezTo>
                  <a:pt x="7070" y="9190"/>
                  <a:pt x="7190" y="9230"/>
                  <a:pt x="7240" y="9330"/>
                </a:cubicBezTo>
                <a:cubicBezTo>
                  <a:pt x="7290" y="9430"/>
                  <a:pt x="7250" y="9550"/>
                  <a:pt x="7150" y="9600"/>
                </a:cubicBezTo>
                <a:lnTo>
                  <a:pt x="1230" y="12680"/>
                </a:lnTo>
                <a:cubicBezTo>
                  <a:pt x="1200" y="12690"/>
                  <a:pt x="1170" y="12700"/>
                  <a:pt x="1140" y="12700"/>
                </a:cubicBezTo>
                <a:close/>
                <a:moveTo>
                  <a:pt x="4100" y="6040"/>
                </a:moveTo>
                <a:cubicBezTo>
                  <a:pt x="3020" y="6040"/>
                  <a:pt x="2140" y="5160"/>
                  <a:pt x="2140" y="4080"/>
                </a:cubicBezTo>
                <a:cubicBezTo>
                  <a:pt x="2140" y="3000"/>
                  <a:pt x="3020" y="2120"/>
                  <a:pt x="4100" y="2120"/>
                </a:cubicBezTo>
                <a:cubicBezTo>
                  <a:pt x="5180" y="2120"/>
                  <a:pt x="6060" y="3000"/>
                  <a:pt x="6060" y="4080"/>
                </a:cubicBezTo>
                <a:cubicBezTo>
                  <a:pt x="6060" y="5160"/>
                  <a:pt x="5180" y="6040"/>
                  <a:pt x="4100" y="6040"/>
                </a:cubicBezTo>
                <a:close/>
                <a:moveTo>
                  <a:pt x="4100" y="2320"/>
                </a:moveTo>
                <a:cubicBezTo>
                  <a:pt x="3130" y="2320"/>
                  <a:pt x="2340" y="3110"/>
                  <a:pt x="2340" y="4080"/>
                </a:cubicBezTo>
                <a:cubicBezTo>
                  <a:pt x="2340" y="5050"/>
                  <a:pt x="3130" y="5840"/>
                  <a:pt x="4100" y="5840"/>
                </a:cubicBezTo>
                <a:cubicBezTo>
                  <a:pt x="5070" y="5840"/>
                  <a:pt x="5860" y="5050"/>
                  <a:pt x="5860" y="4080"/>
                </a:cubicBezTo>
                <a:cubicBezTo>
                  <a:pt x="5860" y="3110"/>
                  <a:pt x="5070" y="2320"/>
                  <a:pt x="4100" y="2320"/>
                </a:cubicBezTo>
                <a:close/>
              </a:path>
            </a:pathLst>
          </a:custGeom>
          <a:solidFill>
            <a:schemeClr val="bg1"/>
          </a:solidFill>
          <a:ln w="61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9" name="Icon 2"/>
          <p:cNvSpPr/>
          <p:nvPr/>
        </p:nvSpPr>
        <p:spPr>
          <a:xfrm>
            <a:off x="3596358" y="4029030"/>
            <a:ext cx="528615" cy="529482"/>
          </a:xfrm>
          <a:custGeom>
            <a:avLst/>
            <a:gdLst>
              <a:gd name="T0" fmla="*/ 2360 w 12700"/>
              <a:gd name="T1" fmla="*/ 11270 h 12720"/>
              <a:gd name="T2" fmla="*/ 2360 w 12700"/>
              <a:gd name="T3" fmla="*/ 10870 h 12720"/>
              <a:gd name="T4" fmla="*/ 10550 w 12700"/>
              <a:gd name="T5" fmla="*/ 11070 h 12720"/>
              <a:gd name="T6" fmla="*/ 12500 w 12700"/>
              <a:gd name="T7" fmla="*/ 9350 h 12720"/>
              <a:gd name="T8" fmla="*/ 0 w 12700"/>
              <a:gd name="T9" fmla="*/ 9150 h 12720"/>
              <a:gd name="T10" fmla="*/ 200 w 12700"/>
              <a:gd name="T11" fmla="*/ 930 h 12720"/>
              <a:gd name="T12" fmla="*/ 12700 w 12700"/>
              <a:gd name="T13" fmla="*/ 1130 h 12720"/>
              <a:gd name="T14" fmla="*/ 12500 w 12700"/>
              <a:gd name="T15" fmla="*/ 9350 h 12720"/>
              <a:gd name="T16" fmla="*/ 12300 w 12700"/>
              <a:gd name="T17" fmla="*/ 8950 h 12720"/>
              <a:gd name="T18" fmla="*/ 400 w 12700"/>
              <a:gd name="T19" fmla="*/ 1330 h 12720"/>
              <a:gd name="T20" fmla="*/ 2110 w 12700"/>
              <a:gd name="T21" fmla="*/ 12720 h 12720"/>
              <a:gd name="T22" fmla="*/ 1920 w 12700"/>
              <a:gd name="T23" fmla="*/ 12490 h 12720"/>
              <a:gd name="T24" fmla="*/ 2720 w 12700"/>
              <a:gd name="T25" fmla="*/ 8960 h 12720"/>
              <a:gd name="T26" fmla="*/ 2310 w 12700"/>
              <a:gd name="T27" fmla="*/ 12560 h 12720"/>
              <a:gd name="T28" fmla="*/ 4040 w 12700"/>
              <a:gd name="T29" fmla="*/ 1330 h 12720"/>
              <a:gd name="T30" fmla="*/ 3850 w 12700"/>
              <a:gd name="T31" fmla="*/ 1100 h 12720"/>
              <a:gd name="T32" fmla="*/ 4230 w 12700"/>
              <a:gd name="T33" fmla="*/ 30 h 12720"/>
              <a:gd name="T34" fmla="*/ 4240 w 12700"/>
              <a:gd name="T35" fmla="*/ 1170 h 12720"/>
              <a:gd name="T36" fmla="*/ 10590 w 12700"/>
              <a:gd name="T37" fmla="*/ 12720 h 12720"/>
              <a:gd name="T38" fmla="*/ 9820 w 12700"/>
              <a:gd name="T39" fmla="*/ 9180 h 12720"/>
              <a:gd name="T40" fmla="*/ 10210 w 12700"/>
              <a:gd name="T41" fmla="*/ 9110 h 12720"/>
              <a:gd name="T42" fmla="*/ 10620 w 12700"/>
              <a:gd name="T43" fmla="*/ 12710 h 12720"/>
              <a:gd name="T44" fmla="*/ 8660 w 12700"/>
              <a:gd name="T45" fmla="*/ 1330 h 12720"/>
              <a:gd name="T46" fmla="*/ 8310 w 12700"/>
              <a:gd name="T47" fmla="*/ 250 h 12720"/>
              <a:gd name="T48" fmla="*/ 8700 w 12700"/>
              <a:gd name="T49" fmla="*/ 180 h 12720"/>
              <a:gd name="T50" fmla="*/ 8690 w 12700"/>
              <a:gd name="T51" fmla="*/ 1320 h 12720"/>
              <a:gd name="T52" fmla="*/ 5250 w 12700"/>
              <a:gd name="T53" fmla="*/ 8060 h 12720"/>
              <a:gd name="T54" fmla="*/ 5250 w 12700"/>
              <a:gd name="T55" fmla="*/ 2220 h 12720"/>
              <a:gd name="T56" fmla="*/ 7660 w 12700"/>
              <a:gd name="T57" fmla="*/ 3530 h 12720"/>
              <a:gd name="T58" fmla="*/ 5420 w 12700"/>
              <a:gd name="T59" fmla="*/ 5140 h 12720"/>
              <a:gd name="T60" fmla="*/ 7650 w 12700"/>
              <a:gd name="T61" fmla="*/ 6730 h 12720"/>
              <a:gd name="T62" fmla="*/ 5250 w 12700"/>
              <a:gd name="T63" fmla="*/ 8060 h 12720"/>
              <a:gd name="T64" fmla="*/ 2530 w 12700"/>
              <a:gd name="T65" fmla="*/ 5140 h 12720"/>
              <a:gd name="T66" fmla="*/ 7420 w 12700"/>
              <a:gd name="T67" fmla="*/ 6780 h 12720"/>
              <a:gd name="T68" fmla="*/ 5150 w 12700"/>
              <a:gd name="T69" fmla="*/ 5140 h 12720"/>
              <a:gd name="T70" fmla="*/ 7410 w 12700"/>
              <a:gd name="T71" fmla="*/ 3500 h 12720"/>
              <a:gd name="T72" fmla="*/ 10130 w 12700"/>
              <a:gd name="T73" fmla="*/ 6190 h 12720"/>
              <a:gd name="T74" fmla="*/ 7420 w 12700"/>
              <a:gd name="T75" fmla="*/ 5310 h 12720"/>
              <a:gd name="T76" fmla="*/ 7380 w 12700"/>
              <a:gd name="T77" fmla="*/ 5150 h 12720"/>
              <a:gd name="T78" fmla="*/ 9260 w 12700"/>
              <a:gd name="T79" fmla="*/ 2910 h 12720"/>
              <a:gd name="T80" fmla="*/ 10230 w 12700"/>
              <a:gd name="T81" fmla="*/ 6120 h 12720"/>
              <a:gd name="T82" fmla="*/ 7620 w 12700"/>
              <a:gd name="T83" fmla="*/ 5170 h 12720"/>
              <a:gd name="T84" fmla="*/ 10060 w 12700"/>
              <a:gd name="T85" fmla="*/ 4430 h 12720"/>
              <a:gd name="T86" fmla="*/ 7620 w 12700"/>
              <a:gd name="T87" fmla="*/ 5170 h 12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00" h="12720">
                <a:moveTo>
                  <a:pt x="10340" y="11270"/>
                </a:moveTo>
                <a:lnTo>
                  <a:pt x="2360" y="11270"/>
                </a:lnTo>
                <a:cubicBezTo>
                  <a:pt x="2250" y="11270"/>
                  <a:pt x="2160" y="11180"/>
                  <a:pt x="2160" y="11070"/>
                </a:cubicBezTo>
                <a:cubicBezTo>
                  <a:pt x="2160" y="10960"/>
                  <a:pt x="2250" y="10870"/>
                  <a:pt x="2360" y="10870"/>
                </a:cubicBezTo>
                <a:lnTo>
                  <a:pt x="10350" y="10870"/>
                </a:lnTo>
                <a:cubicBezTo>
                  <a:pt x="10460" y="10870"/>
                  <a:pt x="10550" y="10960"/>
                  <a:pt x="10550" y="11070"/>
                </a:cubicBezTo>
                <a:cubicBezTo>
                  <a:pt x="10550" y="11180"/>
                  <a:pt x="10450" y="11270"/>
                  <a:pt x="10340" y="11270"/>
                </a:cubicBezTo>
                <a:close/>
                <a:moveTo>
                  <a:pt x="12500" y="9350"/>
                </a:moveTo>
                <a:lnTo>
                  <a:pt x="200" y="9350"/>
                </a:lnTo>
                <a:cubicBezTo>
                  <a:pt x="90" y="9350"/>
                  <a:pt x="0" y="9260"/>
                  <a:pt x="0" y="9150"/>
                </a:cubicBezTo>
                <a:lnTo>
                  <a:pt x="0" y="1130"/>
                </a:lnTo>
                <a:cubicBezTo>
                  <a:pt x="0" y="1020"/>
                  <a:pt x="90" y="930"/>
                  <a:pt x="200" y="930"/>
                </a:cubicBezTo>
                <a:lnTo>
                  <a:pt x="12500" y="930"/>
                </a:lnTo>
                <a:cubicBezTo>
                  <a:pt x="12610" y="930"/>
                  <a:pt x="12700" y="1020"/>
                  <a:pt x="12700" y="1130"/>
                </a:cubicBezTo>
                <a:lnTo>
                  <a:pt x="12700" y="9150"/>
                </a:lnTo>
                <a:cubicBezTo>
                  <a:pt x="12700" y="9260"/>
                  <a:pt x="12610" y="9350"/>
                  <a:pt x="12500" y="9350"/>
                </a:cubicBezTo>
                <a:close/>
                <a:moveTo>
                  <a:pt x="400" y="8950"/>
                </a:moveTo>
                <a:lnTo>
                  <a:pt x="12300" y="8950"/>
                </a:lnTo>
                <a:lnTo>
                  <a:pt x="12300" y="1330"/>
                </a:lnTo>
                <a:lnTo>
                  <a:pt x="400" y="1330"/>
                </a:lnTo>
                <a:lnTo>
                  <a:pt x="400" y="8950"/>
                </a:lnTo>
                <a:close/>
                <a:moveTo>
                  <a:pt x="2110" y="12720"/>
                </a:moveTo>
                <a:lnTo>
                  <a:pt x="2080" y="12720"/>
                </a:lnTo>
                <a:cubicBezTo>
                  <a:pt x="1970" y="12700"/>
                  <a:pt x="1900" y="12600"/>
                  <a:pt x="1920" y="12490"/>
                </a:cubicBezTo>
                <a:lnTo>
                  <a:pt x="2490" y="9120"/>
                </a:lnTo>
                <a:cubicBezTo>
                  <a:pt x="2510" y="9010"/>
                  <a:pt x="2610" y="8940"/>
                  <a:pt x="2720" y="8960"/>
                </a:cubicBezTo>
                <a:cubicBezTo>
                  <a:pt x="2830" y="8980"/>
                  <a:pt x="2900" y="9080"/>
                  <a:pt x="2880" y="9190"/>
                </a:cubicBezTo>
                <a:lnTo>
                  <a:pt x="2310" y="12560"/>
                </a:lnTo>
                <a:cubicBezTo>
                  <a:pt x="2290" y="12650"/>
                  <a:pt x="2210" y="12720"/>
                  <a:pt x="2110" y="12720"/>
                </a:cubicBezTo>
                <a:close/>
                <a:moveTo>
                  <a:pt x="4040" y="1330"/>
                </a:moveTo>
                <a:lnTo>
                  <a:pt x="4010" y="1330"/>
                </a:lnTo>
                <a:cubicBezTo>
                  <a:pt x="3900" y="1310"/>
                  <a:pt x="3830" y="1210"/>
                  <a:pt x="3850" y="1100"/>
                </a:cubicBezTo>
                <a:lnTo>
                  <a:pt x="4000" y="190"/>
                </a:lnTo>
                <a:cubicBezTo>
                  <a:pt x="4020" y="80"/>
                  <a:pt x="4120" y="10"/>
                  <a:pt x="4230" y="30"/>
                </a:cubicBezTo>
                <a:cubicBezTo>
                  <a:pt x="4340" y="50"/>
                  <a:pt x="4410" y="150"/>
                  <a:pt x="4390" y="260"/>
                </a:cubicBezTo>
                <a:lnTo>
                  <a:pt x="4240" y="1170"/>
                </a:lnTo>
                <a:cubicBezTo>
                  <a:pt x="4220" y="1260"/>
                  <a:pt x="4140" y="1330"/>
                  <a:pt x="4040" y="1330"/>
                </a:cubicBezTo>
                <a:close/>
                <a:moveTo>
                  <a:pt x="10590" y="12720"/>
                </a:moveTo>
                <a:cubicBezTo>
                  <a:pt x="10490" y="12720"/>
                  <a:pt x="10410" y="12650"/>
                  <a:pt x="10390" y="12550"/>
                </a:cubicBezTo>
                <a:lnTo>
                  <a:pt x="9820" y="9180"/>
                </a:lnTo>
                <a:cubicBezTo>
                  <a:pt x="9800" y="9070"/>
                  <a:pt x="9870" y="8970"/>
                  <a:pt x="9980" y="8950"/>
                </a:cubicBezTo>
                <a:cubicBezTo>
                  <a:pt x="10090" y="8930"/>
                  <a:pt x="10190" y="9000"/>
                  <a:pt x="10210" y="9110"/>
                </a:cubicBezTo>
                <a:lnTo>
                  <a:pt x="10780" y="12480"/>
                </a:lnTo>
                <a:cubicBezTo>
                  <a:pt x="10800" y="12590"/>
                  <a:pt x="10730" y="12690"/>
                  <a:pt x="10620" y="12710"/>
                </a:cubicBezTo>
                <a:cubicBezTo>
                  <a:pt x="10610" y="12720"/>
                  <a:pt x="10600" y="12720"/>
                  <a:pt x="10590" y="12720"/>
                </a:cubicBezTo>
                <a:close/>
                <a:moveTo>
                  <a:pt x="8660" y="1330"/>
                </a:moveTo>
                <a:cubicBezTo>
                  <a:pt x="8560" y="1330"/>
                  <a:pt x="8480" y="1260"/>
                  <a:pt x="8460" y="1160"/>
                </a:cubicBezTo>
                <a:lnTo>
                  <a:pt x="8310" y="250"/>
                </a:lnTo>
                <a:cubicBezTo>
                  <a:pt x="8290" y="140"/>
                  <a:pt x="8360" y="40"/>
                  <a:pt x="8470" y="20"/>
                </a:cubicBezTo>
                <a:cubicBezTo>
                  <a:pt x="8580" y="0"/>
                  <a:pt x="8680" y="70"/>
                  <a:pt x="8700" y="180"/>
                </a:cubicBezTo>
                <a:lnTo>
                  <a:pt x="8850" y="1090"/>
                </a:lnTo>
                <a:cubicBezTo>
                  <a:pt x="8870" y="1200"/>
                  <a:pt x="8800" y="1300"/>
                  <a:pt x="8690" y="1320"/>
                </a:cubicBezTo>
                <a:cubicBezTo>
                  <a:pt x="8680" y="1330"/>
                  <a:pt x="8670" y="1330"/>
                  <a:pt x="8660" y="1330"/>
                </a:cubicBezTo>
                <a:close/>
                <a:moveTo>
                  <a:pt x="5250" y="8060"/>
                </a:moveTo>
                <a:cubicBezTo>
                  <a:pt x="3640" y="8060"/>
                  <a:pt x="2330" y="6750"/>
                  <a:pt x="2330" y="5140"/>
                </a:cubicBezTo>
                <a:cubicBezTo>
                  <a:pt x="2330" y="3530"/>
                  <a:pt x="3640" y="2220"/>
                  <a:pt x="5250" y="2220"/>
                </a:cubicBezTo>
                <a:cubicBezTo>
                  <a:pt x="6200" y="2220"/>
                  <a:pt x="7090" y="2680"/>
                  <a:pt x="7640" y="3460"/>
                </a:cubicBezTo>
                <a:cubicBezTo>
                  <a:pt x="7660" y="3480"/>
                  <a:pt x="7660" y="3510"/>
                  <a:pt x="7660" y="3530"/>
                </a:cubicBezTo>
                <a:cubicBezTo>
                  <a:pt x="7660" y="3560"/>
                  <a:pt x="7640" y="3580"/>
                  <a:pt x="7620" y="3590"/>
                </a:cubicBezTo>
                <a:lnTo>
                  <a:pt x="5420" y="5140"/>
                </a:lnTo>
                <a:lnTo>
                  <a:pt x="7610" y="6670"/>
                </a:lnTo>
                <a:cubicBezTo>
                  <a:pt x="7630" y="6690"/>
                  <a:pt x="7650" y="6710"/>
                  <a:pt x="7650" y="6730"/>
                </a:cubicBezTo>
                <a:cubicBezTo>
                  <a:pt x="7650" y="6760"/>
                  <a:pt x="7650" y="6780"/>
                  <a:pt x="7630" y="6800"/>
                </a:cubicBezTo>
                <a:cubicBezTo>
                  <a:pt x="7090" y="7590"/>
                  <a:pt x="6200" y="8060"/>
                  <a:pt x="5250" y="8060"/>
                </a:cubicBezTo>
                <a:close/>
                <a:moveTo>
                  <a:pt x="5250" y="2420"/>
                </a:moveTo>
                <a:cubicBezTo>
                  <a:pt x="3750" y="2420"/>
                  <a:pt x="2530" y="3640"/>
                  <a:pt x="2530" y="5140"/>
                </a:cubicBezTo>
                <a:cubicBezTo>
                  <a:pt x="2530" y="6640"/>
                  <a:pt x="3750" y="7860"/>
                  <a:pt x="5250" y="7860"/>
                </a:cubicBezTo>
                <a:cubicBezTo>
                  <a:pt x="6100" y="7860"/>
                  <a:pt x="6900" y="7460"/>
                  <a:pt x="7420" y="6780"/>
                </a:cubicBezTo>
                <a:lnTo>
                  <a:pt x="5190" y="5220"/>
                </a:lnTo>
                <a:cubicBezTo>
                  <a:pt x="5170" y="5200"/>
                  <a:pt x="5150" y="5170"/>
                  <a:pt x="5150" y="5140"/>
                </a:cubicBezTo>
                <a:cubicBezTo>
                  <a:pt x="5150" y="5110"/>
                  <a:pt x="5170" y="5080"/>
                  <a:pt x="5190" y="5060"/>
                </a:cubicBezTo>
                <a:lnTo>
                  <a:pt x="7410" y="3500"/>
                </a:lnTo>
                <a:cubicBezTo>
                  <a:pt x="6900" y="2820"/>
                  <a:pt x="6100" y="2420"/>
                  <a:pt x="5250" y="2420"/>
                </a:cubicBezTo>
                <a:close/>
                <a:moveTo>
                  <a:pt x="10130" y="6190"/>
                </a:moveTo>
                <a:lnTo>
                  <a:pt x="10100" y="6190"/>
                </a:lnTo>
                <a:lnTo>
                  <a:pt x="7420" y="5310"/>
                </a:lnTo>
                <a:cubicBezTo>
                  <a:pt x="7390" y="5300"/>
                  <a:pt x="7360" y="5280"/>
                  <a:pt x="7360" y="5240"/>
                </a:cubicBezTo>
                <a:cubicBezTo>
                  <a:pt x="7350" y="5210"/>
                  <a:pt x="7360" y="5170"/>
                  <a:pt x="7380" y="5150"/>
                </a:cubicBezTo>
                <a:lnTo>
                  <a:pt x="9120" y="2930"/>
                </a:lnTo>
                <a:cubicBezTo>
                  <a:pt x="9150" y="2890"/>
                  <a:pt x="9220" y="2880"/>
                  <a:pt x="9260" y="2910"/>
                </a:cubicBezTo>
                <a:cubicBezTo>
                  <a:pt x="9740" y="3280"/>
                  <a:pt x="10080" y="3780"/>
                  <a:pt x="10250" y="4360"/>
                </a:cubicBezTo>
                <a:cubicBezTo>
                  <a:pt x="10430" y="4940"/>
                  <a:pt x="10420" y="5540"/>
                  <a:pt x="10230" y="6120"/>
                </a:cubicBezTo>
                <a:cubicBezTo>
                  <a:pt x="10210" y="6170"/>
                  <a:pt x="10170" y="6190"/>
                  <a:pt x="10130" y="6190"/>
                </a:cubicBezTo>
                <a:close/>
                <a:moveTo>
                  <a:pt x="7620" y="5170"/>
                </a:moveTo>
                <a:lnTo>
                  <a:pt x="10070" y="5970"/>
                </a:lnTo>
                <a:cubicBezTo>
                  <a:pt x="10220" y="5460"/>
                  <a:pt x="10210" y="4930"/>
                  <a:pt x="10060" y="4430"/>
                </a:cubicBezTo>
                <a:cubicBezTo>
                  <a:pt x="9910" y="3920"/>
                  <a:pt x="9610" y="3480"/>
                  <a:pt x="9210" y="3140"/>
                </a:cubicBezTo>
                <a:lnTo>
                  <a:pt x="7620" y="5170"/>
                </a:lnTo>
                <a:close/>
              </a:path>
            </a:pathLst>
          </a:custGeom>
          <a:solidFill>
            <a:schemeClr val="bg1"/>
          </a:solidFill>
          <a:ln w="61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3" name="矩形: 圆角 32"/>
          <p:cNvSpPr/>
          <p:nvPr/>
        </p:nvSpPr>
        <p:spPr>
          <a:xfrm>
            <a:off x="5843562" y="2284489"/>
            <a:ext cx="1576086" cy="396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4" name="矩形 33"/>
          <p:cNvSpPr/>
          <p:nvPr/>
        </p:nvSpPr>
        <p:spPr>
          <a:xfrm>
            <a:off x="5599610" y="2282554"/>
            <a:ext cx="2063990" cy="400110"/>
          </a:xfrm>
          <a:prstGeom prst="rect">
            <a:avLst/>
          </a:prstGeom>
        </p:spPr>
        <p:txBody>
          <a:bodyPr vert="horz" wrap="square">
            <a:spAutoFit/>
          </a:bodyPr>
          <a:lstStyle/>
          <a:p>
            <a:pPr algn="ctr"/>
            <a:r>
              <a:rPr lang="zh-CN" altLang="en-US" sz="2000" dirty="0">
                <a:solidFill>
                  <a:schemeClr val="bg1"/>
                </a:solidFill>
                <a:cs typeface="+mn-ea"/>
                <a:sym typeface="+mn-lt"/>
              </a:rPr>
              <a:t>教学反思</a:t>
            </a:r>
            <a:endParaRPr lang="zh-CN" altLang="en-US" sz="2000" dirty="0">
              <a:solidFill>
                <a:schemeClr val="bg1"/>
              </a:solidFill>
              <a:cs typeface="+mn-ea"/>
              <a:sym typeface="+mn-lt"/>
            </a:endParaRPr>
          </a:p>
        </p:txBody>
      </p:sp>
      <p:sp>
        <p:nvSpPr>
          <p:cNvPr id="35" name="文本框 34"/>
          <p:cNvSpPr txBox="1"/>
          <p:nvPr/>
        </p:nvSpPr>
        <p:spPr>
          <a:xfrm>
            <a:off x="5709505" y="2941276"/>
            <a:ext cx="5555998" cy="2561727"/>
          </a:xfrm>
          <a:prstGeom prst="rect">
            <a:avLst/>
          </a:prstGeom>
          <a:noFill/>
        </p:spPr>
        <p:txBody>
          <a:bodyPr wrap="square">
            <a:spAutoFit/>
          </a:bodyPr>
          <a:lstStyle/>
          <a:p>
            <a:pPr marL="285750" indent="-285750">
              <a:lnSpc>
                <a:spcPct val="150000"/>
              </a:lnSpc>
              <a:buFont typeface="+mj-lt"/>
              <a:buAutoNum type="romanUcPeriod"/>
            </a:pPr>
            <a:r>
              <a:rPr lang="zh-CN" altLang="en-US" sz="1200" dirty="0">
                <a:solidFill>
                  <a:schemeClr val="tx1">
                    <a:lumMod val="75000"/>
                    <a:lumOff val="25000"/>
                  </a:schemeClr>
                </a:solidFill>
                <a:cs typeface="+mn-ea"/>
                <a:sym typeface="+mn-lt"/>
              </a:rPr>
              <a:t>单击此处输入你的正文，文字是您思想的提炼，为了最终演示发布的良好效果，请尽量言简意赅的阐述观点。</a:t>
            </a:r>
            <a:endParaRPr lang="en-US" altLang="zh-CN" sz="1200" dirty="0">
              <a:solidFill>
                <a:schemeClr val="tx1">
                  <a:lumMod val="75000"/>
                  <a:lumOff val="25000"/>
                </a:schemeClr>
              </a:solidFill>
              <a:cs typeface="+mn-ea"/>
              <a:sym typeface="+mn-lt"/>
            </a:endParaRPr>
          </a:p>
          <a:p>
            <a:pPr marL="285750" indent="-285750">
              <a:lnSpc>
                <a:spcPct val="150000"/>
              </a:lnSpc>
              <a:buFont typeface="+mj-lt"/>
              <a:buAutoNum type="romanUcPeriod"/>
            </a:pPr>
            <a:endParaRPr lang="en-US" altLang="zh-CN" sz="1200" dirty="0">
              <a:solidFill>
                <a:schemeClr val="tx1">
                  <a:lumMod val="75000"/>
                  <a:lumOff val="25000"/>
                </a:schemeClr>
              </a:solidFill>
              <a:cs typeface="+mn-ea"/>
              <a:sym typeface="+mn-lt"/>
            </a:endParaRPr>
          </a:p>
          <a:p>
            <a:pPr marL="285750" indent="-285750">
              <a:lnSpc>
                <a:spcPct val="150000"/>
              </a:lnSpc>
              <a:buFont typeface="+mj-lt"/>
              <a:buAutoNum type="romanUcPeriod"/>
            </a:pPr>
            <a:r>
              <a:rPr lang="zh-CN" altLang="en-US" sz="1200" dirty="0">
                <a:solidFill>
                  <a:schemeClr val="tx1">
                    <a:lumMod val="75000"/>
                    <a:lumOff val="25000"/>
                  </a:schemeClr>
                </a:solidFill>
                <a:cs typeface="+mn-ea"/>
                <a:sym typeface="+mn-lt"/>
              </a:rPr>
              <a:t>单击此处输入你的正文，文字是您思想的提炼，为了最终演示发布的良好效果，请尽量言简意赅的阐述观点。</a:t>
            </a:r>
            <a:endParaRPr lang="en-US" altLang="zh-CN" sz="1200" dirty="0">
              <a:solidFill>
                <a:schemeClr val="tx1">
                  <a:lumMod val="75000"/>
                  <a:lumOff val="25000"/>
                </a:schemeClr>
              </a:solidFill>
              <a:cs typeface="+mn-ea"/>
              <a:sym typeface="+mn-lt"/>
            </a:endParaRPr>
          </a:p>
          <a:p>
            <a:pPr marL="285750" indent="-285750">
              <a:lnSpc>
                <a:spcPct val="150000"/>
              </a:lnSpc>
              <a:buFont typeface="+mj-lt"/>
              <a:buAutoNum type="romanUcPeriod"/>
            </a:pPr>
            <a:endParaRPr lang="en-US" altLang="zh-CN" sz="1200" dirty="0">
              <a:solidFill>
                <a:schemeClr val="tx1">
                  <a:lumMod val="75000"/>
                  <a:lumOff val="25000"/>
                </a:schemeClr>
              </a:solidFill>
              <a:cs typeface="+mn-ea"/>
              <a:sym typeface="+mn-lt"/>
            </a:endParaRPr>
          </a:p>
          <a:p>
            <a:pPr marL="285750" indent="-285750">
              <a:lnSpc>
                <a:spcPct val="150000"/>
              </a:lnSpc>
              <a:buFont typeface="+mj-lt"/>
              <a:buAutoNum type="romanUcPeriod"/>
            </a:pPr>
            <a:r>
              <a:rPr lang="zh-CN" altLang="en-US" sz="1200" dirty="0">
                <a:solidFill>
                  <a:schemeClr val="tx1">
                    <a:lumMod val="75000"/>
                    <a:lumOff val="25000"/>
                  </a:schemeClr>
                </a:solidFill>
                <a:cs typeface="+mn-ea"/>
                <a:sym typeface="+mn-lt"/>
              </a:rPr>
              <a:t>单击此处输入你的正文，文字是您思想的提炼，为了最终演示发布的良好效果，请尽量言简意赅的阐述观点。</a:t>
            </a:r>
            <a:endParaRPr lang="en-US" altLang="zh-CN" sz="1200" dirty="0">
              <a:solidFill>
                <a:schemeClr val="tx1">
                  <a:lumMod val="75000"/>
                  <a:lumOff val="25000"/>
                </a:schemeClr>
              </a:solidFill>
              <a:cs typeface="+mn-ea"/>
              <a:sym typeface="+mn-lt"/>
            </a:endParaRPr>
          </a:p>
          <a:p>
            <a:pPr marL="285750" indent="-285750">
              <a:lnSpc>
                <a:spcPct val="150000"/>
              </a:lnSpc>
              <a:buFont typeface="+mj-lt"/>
              <a:buAutoNum type="romanUcPeriod"/>
            </a:pPr>
            <a:endParaRPr lang="zh-CN" altLang="en-US" sz="1200" dirty="0">
              <a:solidFill>
                <a:schemeClr val="tx1">
                  <a:lumMod val="75000"/>
                  <a:lumOff val="25000"/>
                </a:schemeClr>
              </a:solidFill>
              <a:cs typeface="+mn-ea"/>
              <a:sym typeface="+mn-lt"/>
            </a:endParaRPr>
          </a:p>
        </p:txBody>
      </p:sp>
      <p:sp>
        <p:nvSpPr>
          <p:cNvPr id="40" name="矩形 39"/>
          <p:cNvSpPr/>
          <p:nvPr/>
        </p:nvSpPr>
        <p:spPr>
          <a:xfrm>
            <a:off x="1032049" y="2739348"/>
            <a:ext cx="1605720" cy="400110"/>
          </a:xfrm>
          <a:prstGeom prst="rect">
            <a:avLst/>
          </a:prstGeom>
        </p:spPr>
        <p:txBody>
          <a:bodyPr vert="horz" wrap="square">
            <a:spAutoFit/>
          </a:bodyPr>
          <a:lstStyle/>
          <a:p>
            <a:pPr algn="ctr"/>
            <a:r>
              <a:rPr lang="zh-CN" altLang="en-US" sz="2000" dirty="0">
                <a:solidFill>
                  <a:schemeClr val="bg1"/>
                </a:solidFill>
                <a:cs typeface="+mn-ea"/>
                <a:sym typeface="+mn-lt"/>
              </a:rPr>
              <a:t>教学反思</a:t>
            </a:r>
            <a:endParaRPr lang="zh-CN" altLang="en-US" sz="2000" dirty="0">
              <a:solidFill>
                <a:schemeClr val="bg1"/>
              </a:solidFill>
              <a:cs typeface="+mn-ea"/>
              <a:sym typeface="+mn-lt"/>
            </a:endParaRPr>
          </a:p>
        </p:txBody>
      </p:sp>
      <p:sp>
        <p:nvSpPr>
          <p:cNvPr id="41" name="矩形 40"/>
          <p:cNvSpPr/>
          <p:nvPr/>
        </p:nvSpPr>
        <p:spPr>
          <a:xfrm>
            <a:off x="3057805" y="2739348"/>
            <a:ext cx="1605720" cy="400110"/>
          </a:xfrm>
          <a:prstGeom prst="rect">
            <a:avLst/>
          </a:prstGeom>
        </p:spPr>
        <p:txBody>
          <a:bodyPr vert="horz" wrap="square">
            <a:spAutoFit/>
          </a:bodyPr>
          <a:lstStyle/>
          <a:p>
            <a:pPr algn="ctr"/>
            <a:r>
              <a:rPr lang="zh-CN" altLang="en-US" sz="2000" dirty="0">
                <a:solidFill>
                  <a:schemeClr val="bg1"/>
                </a:solidFill>
                <a:cs typeface="+mn-ea"/>
                <a:sym typeface="+mn-lt"/>
              </a:rPr>
              <a:t>教学反思</a:t>
            </a:r>
            <a:endParaRPr lang="zh-CN" altLang="en-US" sz="2000" dirty="0">
              <a:solidFill>
                <a:schemeClr val="bg1"/>
              </a:solidFill>
              <a:cs typeface="+mn-ea"/>
              <a:sym typeface="+mn-lt"/>
            </a:endParaRPr>
          </a:p>
        </p:txBody>
      </p:sp>
      <p:sp>
        <p:nvSpPr>
          <p:cNvPr id="42" name="矩形 41"/>
          <p:cNvSpPr/>
          <p:nvPr/>
        </p:nvSpPr>
        <p:spPr>
          <a:xfrm>
            <a:off x="1032049" y="4726425"/>
            <a:ext cx="1605720" cy="400110"/>
          </a:xfrm>
          <a:prstGeom prst="rect">
            <a:avLst/>
          </a:prstGeom>
        </p:spPr>
        <p:txBody>
          <a:bodyPr vert="horz" wrap="square">
            <a:spAutoFit/>
          </a:bodyPr>
          <a:lstStyle/>
          <a:p>
            <a:pPr algn="ctr"/>
            <a:r>
              <a:rPr lang="zh-CN" altLang="en-US" sz="2000" dirty="0">
                <a:solidFill>
                  <a:schemeClr val="bg1"/>
                </a:solidFill>
                <a:cs typeface="+mn-ea"/>
                <a:sym typeface="+mn-lt"/>
              </a:rPr>
              <a:t>教学反思</a:t>
            </a:r>
            <a:endParaRPr lang="zh-CN" altLang="en-US" sz="2000" dirty="0">
              <a:solidFill>
                <a:schemeClr val="bg1"/>
              </a:solidFill>
              <a:cs typeface="+mn-ea"/>
              <a:sym typeface="+mn-lt"/>
            </a:endParaRPr>
          </a:p>
        </p:txBody>
      </p:sp>
      <p:sp>
        <p:nvSpPr>
          <p:cNvPr id="43" name="矩形 42"/>
          <p:cNvSpPr/>
          <p:nvPr/>
        </p:nvSpPr>
        <p:spPr>
          <a:xfrm>
            <a:off x="3057805" y="4726425"/>
            <a:ext cx="1605720" cy="400110"/>
          </a:xfrm>
          <a:prstGeom prst="rect">
            <a:avLst/>
          </a:prstGeom>
        </p:spPr>
        <p:txBody>
          <a:bodyPr vert="horz" wrap="square">
            <a:spAutoFit/>
          </a:bodyPr>
          <a:lstStyle/>
          <a:p>
            <a:pPr algn="ctr"/>
            <a:r>
              <a:rPr lang="zh-CN" altLang="en-US" sz="2000" dirty="0">
                <a:solidFill>
                  <a:schemeClr val="bg1"/>
                </a:solidFill>
                <a:cs typeface="+mn-ea"/>
                <a:sym typeface="+mn-lt"/>
              </a:rPr>
              <a:t>教学反思</a:t>
            </a:r>
            <a:endParaRPr lang="zh-CN" altLang="en-US" sz="2000" dirty="0">
              <a:solidFill>
                <a:schemeClr val="bg1"/>
              </a:solidFill>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sp>
        <p:nvSpPr>
          <p:cNvPr id="18" name="矩形 17"/>
          <p:cNvSpPr/>
          <p:nvPr/>
        </p:nvSpPr>
        <p:spPr>
          <a:xfrm>
            <a:off x="1925256" y="1303840"/>
            <a:ext cx="8341488" cy="4250320"/>
          </a:xfrm>
          <a:prstGeom prst="rect">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形 6"/>
          <p:cNvPicPr>
            <a:picLocks noChangeAspect="1"/>
          </p:cNvPicPr>
          <p:nvPr/>
        </p:nvPicPr>
        <p:blipFill rotWithShape="1">
          <a:blip r:embed="rId1"/>
          <a:srcRect l="14827" b="16689"/>
          <a:stretch>
            <a:fillRect/>
          </a:stretch>
        </p:blipFill>
        <p:spPr>
          <a:xfrm>
            <a:off x="-1" y="3722245"/>
            <a:ext cx="2372811" cy="3135755"/>
          </a:xfrm>
          <a:prstGeom prst="rect">
            <a:avLst/>
          </a:prstGeom>
        </p:spPr>
      </p:pic>
      <p:pic>
        <p:nvPicPr>
          <p:cNvPr id="9" name="图形 8"/>
          <p:cNvPicPr>
            <a:picLocks noChangeAspect="1"/>
          </p:cNvPicPr>
          <p:nvPr/>
        </p:nvPicPr>
        <p:blipFill rotWithShape="1">
          <a:blip r:embed="rId2"/>
          <a:srcRect t="21082"/>
          <a:stretch>
            <a:fillRect/>
          </a:stretch>
        </p:blipFill>
        <p:spPr>
          <a:xfrm>
            <a:off x="-1" y="0"/>
            <a:ext cx="902825" cy="1256757"/>
          </a:xfrm>
          <a:prstGeom prst="rect">
            <a:avLst/>
          </a:prstGeom>
        </p:spPr>
      </p:pic>
      <p:pic>
        <p:nvPicPr>
          <p:cNvPr id="11" name="图形 10"/>
          <p:cNvPicPr>
            <a:picLocks noChangeAspect="1"/>
          </p:cNvPicPr>
          <p:nvPr/>
        </p:nvPicPr>
        <p:blipFill rotWithShape="1">
          <a:blip r:embed="rId3"/>
          <a:srcRect t="13754"/>
          <a:stretch>
            <a:fillRect/>
          </a:stretch>
        </p:blipFill>
        <p:spPr>
          <a:xfrm>
            <a:off x="4774256" y="-1"/>
            <a:ext cx="2899760" cy="1817225"/>
          </a:xfrm>
          <a:prstGeom prst="rect">
            <a:avLst/>
          </a:prstGeom>
        </p:spPr>
      </p:pic>
      <p:pic>
        <p:nvPicPr>
          <p:cNvPr id="13" name="图形 12"/>
          <p:cNvPicPr>
            <a:picLocks noChangeAspect="1"/>
          </p:cNvPicPr>
          <p:nvPr/>
        </p:nvPicPr>
        <p:blipFill rotWithShape="1">
          <a:blip r:embed="rId4"/>
          <a:srcRect t="15594" r="28982"/>
          <a:stretch>
            <a:fillRect/>
          </a:stretch>
        </p:blipFill>
        <p:spPr>
          <a:xfrm>
            <a:off x="10535611" y="0"/>
            <a:ext cx="1656389" cy="1817225"/>
          </a:xfrm>
          <a:prstGeom prst="rect">
            <a:avLst/>
          </a:prstGeom>
        </p:spPr>
      </p:pic>
      <p:pic>
        <p:nvPicPr>
          <p:cNvPr id="15" name="图形 14"/>
          <p:cNvPicPr>
            <a:picLocks noChangeAspect="1"/>
          </p:cNvPicPr>
          <p:nvPr/>
        </p:nvPicPr>
        <p:blipFill rotWithShape="1">
          <a:blip r:embed="rId5"/>
          <a:srcRect r="29506" b="10721"/>
          <a:stretch>
            <a:fillRect/>
          </a:stretch>
        </p:blipFill>
        <p:spPr>
          <a:xfrm>
            <a:off x="9988952" y="4037730"/>
            <a:ext cx="2203048" cy="2820270"/>
          </a:xfrm>
          <a:prstGeom prst="rect">
            <a:avLst/>
          </a:prstGeom>
        </p:spPr>
      </p:pic>
      <p:sp>
        <p:nvSpPr>
          <p:cNvPr id="26" name="文本框 25"/>
          <p:cNvSpPr txBox="1"/>
          <p:nvPr/>
        </p:nvSpPr>
        <p:spPr>
          <a:xfrm>
            <a:off x="3027682" y="2541951"/>
            <a:ext cx="6136638" cy="1014730"/>
          </a:xfrm>
          <a:prstGeom prst="rect">
            <a:avLst/>
          </a:prstGeom>
          <a:noFill/>
        </p:spPr>
        <p:txBody>
          <a:bodyPr vert="horz" wrap="square" rtlCol="0">
            <a:spAutoFit/>
          </a:bodyPr>
          <a:lstStyle/>
          <a:p>
            <a:pPr algn="dist"/>
            <a:r>
              <a:rPr lang="zh-CN" altLang="en-US" sz="6000" dirty="0">
                <a:solidFill>
                  <a:schemeClr val="bg1"/>
                </a:solidFill>
                <a:cs typeface="+mn-ea"/>
                <a:sym typeface="+mn-lt"/>
              </a:rPr>
              <a:t>感谢您的观看</a:t>
            </a:r>
            <a:endParaRPr lang="zh-CN" altLang="en-US" sz="6000" dirty="0">
              <a:solidFill>
                <a:schemeClr val="bg1"/>
              </a:solidFill>
              <a:cs typeface="+mn-ea"/>
              <a:sym typeface="+mn-lt"/>
            </a:endParaRPr>
          </a:p>
        </p:txBody>
      </p:sp>
      <p:sp>
        <p:nvSpPr>
          <p:cNvPr id="27" name="文本框 26"/>
          <p:cNvSpPr txBox="1"/>
          <p:nvPr/>
        </p:nvSpPr>
        <p:spPr>
          <a:xfrm>
            <a:off x="2585015" y="3563857"/>
            <a:ext cx="7021972" cy="689932"/>
          </a:xfrm>
          <a:prstGeom prst="rect">
            <a:avLst/>
          </a:prstGeom>
          <a:noFill/>
        </p:spPr>
        <p:txBody>
          <a:bodyPr vert="horz" wrap="square" rtlCol="0">
            <a:spAutoFit/>
          </a:bodyPr>
          <a:lstStyle/>
          <a:p>
            <a:pPr algn="ctr">
              <a:lnSpc>
                <a:spcPct val="200000"/>
              </a:lnSpc>
            </a:pPr>
            <a:r>
              <a:rPr lang="zh-CN" altLang="en-US" sz="1050" dirty="0">
                <a:solidFill>
                  <a:schemeClr val="bg1"/>
                </a:solidFill>
                <a:cs typeface="+mn-ea"/>
                <a:sym typeface="+mn-lt"/>
              </a:rPr>
              <a:t>此处可填写演示标题相关内容或者强调演示的重点内容，此处可填写演示标题相关内容或者强调演示的重点内容，此处可填写演示标题相关内容或者强调演示的重点内容</a:t>
            </a:r>
            <a:endParaRPr lang="zh-CN" altLang="en-US" sz="1050" dirty="0">
              <a:solidFill>
                <a:schemeClr val="bg1"/>
              </a:solidFill>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extLst>
              <a:ext uri="{96DAC541-7B7A-43D3-8B79-37D633B846F1}">
                <asvg:svgBlip xmlns:asvg="http://schemas.microsoft.com/office/drawing/2016/SVG/main" r:embed="rId2"/>
              </a:ext>
            </a:extLst>
          </a:blip>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3">
            <a:extLst>
              <a:ext uri="{96DAC541-7B7A-43D3-8B79-37D633B846F1}">
                <asvg:svgBlip xmlns:asvg="http://schemas.microsoft.com/office/drawing/2016/SVG/main" r:embed="rId4"/>
              </a:ext>
            </a:extLst>
          </a:blip>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5">
            <a:extLst>
              <a:ext uri="{96DAC541-7B7A-43D3-8B79-37D633B846F1}">
                <asvg:svgBlip xmlns:asvg="http://schemas.microsoft.com/office/drawing/2016/SVG/main" r:embed="rId6"/>
              </a:ext>
            </a:extLst>
          </a:blip>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409441" y="569725"/>
            <a:ext cx="3373120" cy="523220"/>
          </a:xfrm>
          <a:prstGeom prst="rect">
            <a:avLst/>
          </a:prstGeom>
          <a:noFill/>
        </p:spPr>
        <p:txBody>
          <a:bodyPr vert="horz" wrap="square" rtlCol="0">
            <a:spAutoFit/>
          </a:bodyPr>
          <a:lstStyle/>
          <a:p>
            <a:pPr algn="ctr"/>
            <a:r>
              <a:rPr lang="zh-CN" altLang="en-US" sz="2800" spc="600" dirty="0">
                <a:solidFill>
                  <a:schemeClr val="accent1"/>
                </a:solidFill>
                <a:cs typeface="+mn-ea"/>
                <a:sym typeface="+mn-lt"/>
              </a:rPr>
              <a:t>教学目标</a:t>
            </a:r>
            <a:endParaRPr lang="zh-CN" altLang="en-US" sz="2800" spc="600" dirty="0">
              <a:solidFill>
                <a:schemeClr val="accent1"/>
              </a:solidFill>
              <a:cs typeface="+mn-ea"/>
              <a:sym typeface="+mn-lt"/>
            </a:endParaRPr>
          </a:p>
        </p:txBody>
      </p:sp>
      <p:cxnSp>
        <p:nvCxnSpPr>
          <p:cNvPr id="21" name="直接连接符 20"/>
          <p:cNvCxnSpPr/>
          <p:nvPr/>
        </p:nvCxnSpPr>
        <p:spPr>
          <a:xfrm>
            <a:off x="5881869" y="1187950"/>
            <a:ext cx="42826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形 14"/>
          <p:cNvPicPr>
            <a:picLocks noChangeAspect="1"/>
          </p:cNvPicPr>
          <p:nvPr/>
        </p:nvPicPr>
        <p:blipFill rotWithShape="1">
          <a:blip r:embed="rId7">
            <a:extLst>
              <a:ext uri="{96DAC541-7B7A-43D3-8B79-37D633B846F1}">
                <asvg:svgBlip xmlns:asvg="http://schemas.microsoft.com/office/drawing/2016/SVG/main" r:embed="rId8"/>
              </a:ext>
            </a:extLst>
          </a:blip>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9">
            <a:extLst>
              <a:ext uri="{96DAC541-7B7A-43D3-8B79-37D633B846F1}">
                <asvg:svgBlip xmlns:asvg="http://schemas.microsoft.com/office/drawing/2016/SVG/main" r:embed="rId10"/>
              </a:ext>
            </a:extLst>
          </a:blip>
          <a:srcRect t="28864" r="34834"/>
          <a:stretch>
            <a:fillRect/>
          </a:stretch>
        </p:blipFill>
        <p:spPr>
          <a:xfrm flipH="1">
            <a:off x="-2" y="0"/>
            <a:ext cx="1088022" cy="1096355"/>
          </a:xfrm>
          <a:prstGeom prst="rect">
            <a:avLst/>
          </a:prstGeom>
        </p:spPr>
      </p:pic>
      <p:grpSp>
        <p:nvGrpSpPr>
          <p:cNvPr id="4" name="组合 3"/>
          <p:cNvGrpSpPr/>
          <p:nvPr/>
        </p:nvGrpSpPr>
        <p:grpSpPr>
          <a:xfrm>
            <a:off x="1026160" y="1963908"/>
            <a:ext cx="10139680" cy="3862969"/>
            <a:chOff x="944880" y="1963908"/>
            <a:chExt cx="10139680" cy="3862969"/>
          </a:xfrm>
        </p:grpSpPr>
        <p:sp>
          <p:nvSpPr>
            <p:cNvPr id="2" name="矩形 1"/>
            <p:cNvSpPr/>
            <p:nvPr/>
          </p:nvSpPr>
          <p:spPr>
            <a:xfrm>
              <a:off x="944880" y="1963908"/>
              <a:ext cx="3115150" cy="1817225"/>
            </a:xfrm>
            <a:prstGeom prst="rect">
              <a:avLst/>
            </a:prstGeom>
            <a:blipFill dpi="0" rotWithShape="1">
              <a:blip r:embed="rId11" cstate="print">
                <a:extLst>
                  <a:ext uri="{28A0092B-C50C-407E-A947-70E740481C1C}">
                    <a14:useLocalDpi xmlns:a14="http://schemas.microsoft.com/office/drawing/2010/main" val="0"/>
                  </a:ext>
                </a:extLst>
              </a:blip>
              <a:srcRect/>
              <a:stretch>
                <a:fillRect t="-2493" b="-557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4060030" y="1963908"/>
              <a:ext cx="7024530" cy="1817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5" name="Group 2"/>
            <p:cNvGrpSpPr/>
            <p:nvPr/>
          </p:nvGrpSpPr>
          <p:grpSpPr>
            <a:xfrm>
              <a:off x="3675044" y="2485783"/>
              <a:ext cx="773474" cy="773474"/>
              <a:chOff x="3332394" y="2356148"/>
              <a:chExt cx="1072694" cy="1072694"/>
            </a:xfrm>
          </p:grpSpPr>
          <p:sp>
            <p:nvSpPr>
              <p:cNvPr id="36" name="Rectangle: Rounded Corners 21"/>
              <p:cNvSpPr/>
              <p:nvPr/>
            </p:nvSpPr>
            <p:spPr>
              <a:xfrm flipV="1">
                <a:off x="3332394" y="2356148"/>
                <a:ext cx="1072694" cy="1072694"/>
              </a:xfrm>
              <a:prstGeom prst="ellipse">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D">
                  <a:cs typeface="+mn-ea"/>
                  <a:sym typeface="+mn-lt"/>
                </a:endParaRPr>
              </a:p>
            </p:txBody>
          </p:sp>
          <p:sp>
            <p:nvSpPr>
              <p:cNvPr id="37" name="Icon 11"/>
              <p:cNvSpPr/>
              <p:nvPr/>
            </p:nvSpPr>
            <p:spPr>
              <a:xfrm>
                <a:off x="3612733" y="2638878"/>
                <a:ext cx="512019" cy="507231"/>
              </a:xfrm>
              <a:custGeom>
                <a:avLst/>
                <a:gdLst>
                  <a:gd name="T0" fmla="*/ 506 w 12921"/>
                  <a:gd name="T1" fmla="*/ 12800 h 12800"/>
                  <a:gd name="T2" fmla="*/ 0 w 12921"/>
                  <a:gd name="T3" fmla="*/ 1709 h 12800"/>
                  <a:gd name="T4" fmla="*/ 2494 w 12921"/>
                  <a:gd name="T5" fmla="*/ 1203 h 12800"/>
                  <a:gd name="T6" fmla="*/ 533 w 12921"/>
                  <a:gd name="T7" fmla="*/ 1737 h 12800"/>
                  <a:gd name="T8" fmla="*/ 12387 w 12921"/>
                  <a:gd name="T9" fmla="*/ 12267 h 12800"/>
                  <a:gd name="T10" fmla="*/ 10419 w 12921"/>
                  <a:gd name="T11" fmla="*/ 1737 h 12800"/>
                  <a:gd name="T12" fmla="*/ 12415 w 12921"/>
                  <a:gd name="T13" fmla="*/ 1203 h 12800"/>
                  <a:gd name="T14" fmla="*/ 12921 w 12921"/>
                  <a:gd name="T15" fmla="*/ 12295 h 12800"/>
                  <a:gd name="T16" fmla="*/ 266 w 12921"/>
                  <a:gd name="T17" fmla="*/ 4607 h 12800"/>
                  <a:gd name="T18" fmla="*/ 12654 w 12921"/>
                  <a:gd name="T19" fmla="*/ 5141 h 12800"/>
                  <a:gd name="T20" fmla="*/ 266 w 12921"/>
                  <a:gd name="T21" fmla="*/ 4607 h 12800"/>
                  <a:gd name="T22" fmla="*/ 2950 w 12921"/>
                  <a:gd name="T23" fmla="*/ 2821 h 12800"/>
                  <a:gd name="T24" fmla="*/ 2473 w 12921"/>
                  <a:gd name="T25" fmla="*/ 427 h 12800"/>
                  <a:gd name="T26" fmla="*/ 4281 w 12921"/>
                  <a:gd name="T27" fmla="*/ 0 h 12800"/>
                  <a:gd name="T28" fmla="*/ 4759 w 12921"/>
                  <a:gd name="T29" fmla="*/ 2394 h 12800"/>
                  <a:gd name="T30" fmla="*/ 3006 w 12921"/>
                  <a:gd name="T31" fmla="*/ 2287 h 12800"/>
                  <a:gd name="T32" fmla="*/ 4226 w 12921"/>
                  <a:gd name="T33" fmla="*/ 533 h 12800"/>
                  <a:gd name="T34" fmla="*/ 3006 w 12921"/>
                  <a:gd name="T35" fmla="*/ 2287 h 12800"/>
                  <a:gd name="T36" fmla="*/ 8639 w 12921"/>
                  <a:gd name="T37" fmla="*/ 2821 h 12800"/>
                  <a:gd name="T38" fmla="*/ 8162 w 12921"/>
                  <a:gd name="T39" fmla="*/ 427 h 12800"/>
                  <a:gd name="T40" fmla="*/ 9970 w 12921"/>
                  <a:gd name="T41" fmla="*/ 0 h 12800"/>
                  <a:gd name="T42" fmla="*/ 10448 w 12921"/>
                  <a:gd name="T43" fmla="*/ 2394 h 12800"/>
                  <a:gd name="T44" fmla="*/ 8695 w 12921"/>
                  <a:gd name="T45" fmla="*/ 2287 h 12800"/>
                  <a:gd name="T46" fmla="*/ 9915 w 12921"/>
                  <a:gd name="T47" fmla="*/ 533 h 12800"/>
                  <a:gd name="T48" fmla="*/ 8695 w 12921"/>
                  <a:gd name="T49" fmla="*/ 2287 h 12800"/>
                  <a:gd name="T50" fmla="*/ 8195 w 12921"/>
                  <a:gd name="T51" fmla="*/ 1203 h 12800"/>
                  <a:gd name="T52" fmla="*/ 4732 w 12921"/>
                  <a:gd name="T53" fmla="*/ 1737 h 12800"/>
                  <a:gd name="T54" fmla="*/ 4446 w 12921"/>
                  <a:gd name="T55" fmla="*/ 8395 h 12800"/>
                  <a:gd name="T56" fmla="*/ 5747 w 12921"/>
                  <a:gd name="T57" fmla="*/ 10336 h 12800"/>
                  <a:gd name="T58" fmla="*/ 4446 w 12921"/>
                  <a:gd name="T59" fmla="*/ 8395 h 12800"/>
                  <a:gd name="T60" fmla="*/ 8665 w 12921"/>
                  <a:gd name="T61" fmla="*/ 7448 h 12800"/>
                  <a:gd name="T62" fmla="*/ 5407 w 12921"/>
                  <a:gd name="T63" fmla="*/ 9951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21" h="12800">
                    <a:moveTo>
                      <a:pt x="12415" y="12800"/>
                    </a:moveTo>
                    <a:lnTo>
                      <a:pt x="506" y="12800"/>
                    </a:lnTo>
                    <a:cubicBezTo>
                      <a:pt x="227" y="12800"/>
                      <a:pt x="0" y="12574"/>
                      <a:pt x="0" y="12295"/>
                    </a:cubicBezTo>
                    <a:lnTo>
                      <a:pt x="0" y="1709"/>
                    </a:lnTo>
                    <a:cubicBezTo>
                      <a:pt x="0" y="1430"/>
                      <a:pt x="227" y="1203"/>
                      <a:pt x="506" y="1203"/>
                    </a:cubicBezTo>
                    <a:lnTo>
                      <a:pt x="2494" y="1203"/>
                    </a:lnTo>
                    <a:lnTo>
                      <a:pt x="2494" y="1737"/>
                    </a:lnTo>
                    <a:lnTo>
                      <a:pt x="533" y="1737"/>
                    </a:lnTo>
                    <a:lnTo>
                      <a:pt x="533" y="12267"/>
                    </a:lnTo>
                    <a:lnTo>
                      <a:pt x="12387" y="12267"/>
                    </a:lnTo>
                    <a:lnTo>
                      <a:pt x="12387" y="1737"/>
                    </a:lnTo>
                    <a:lnTo>
                      <a:pt x="10419" y="1737"/>
                    </a:lnTo>
                    <a:lnTo>
                      <a:pt x="10419" y="1203"/>
                    </a:lnTo>
                    <a:lnTo>
                      <a:pt x="12415" y="1203"/>
                    </a:lnTo>
                    <a:cubicBezTo>
                      <a:pt x="12694" y="1203"/>
                      <a:pt x="12921" y="1430"/>
                      <a:pt x="12921" y="1709"/>
                    </a:cubicBezTo>
                    <a:lnTo>
                      <a:pt x="12921" y="12295"/>
                    </a:lnTo>
                    <a:cubicBezTo>
                      <a:pt x="12921" y="12573"/>
                      <a:pt x="12694" y="12800"/>
                      <a:pt x="12415" y="12800"/>
                    </a:cubicBezTo>
                    <a:close/>
                    <a:moveTo>
                      <a:pt x="266" y="4607"/>
                    </a:moveTo>
                    <a:lnTo>
                      <a:pt x="12654" y="4607"/>
                    </a:lnTo>
                    <a:lnTo>
                      <a:pt x="12654" y="5141"/>
                    </a:lnTo>
                    <a:lnTo>
                      <a:pt x="266" y="5141"/>
                    </a:lnTo>
                    <a:lnTo>
                      <a:pt x="266" y="4607"/>
                    </a:lnTo>
                    <a:close/>
                    <a:moveTo>
                      <a:pt x="4281" y="2821"/>
                    </a:moveTo>
                    <a:lnTo>
                      <a:pt x="2950" y="2821"/>
                    </a:lnTo>
                    <a:cubicBezTo>
                      <a:pt x="2683" y="2821"/>
                      <a:pt x="2473" y="2633"/>
                      <a:pt x="2473" y="2394"/>
                    </a:cubicBezTo>
                    <a:lnTo>
                      <a:pt x="2473" y="427"/>
                    </a:lnTo>
                    <a:cubicBezTo>
                      <a:pt x="2473" y="192"/>
                      <a:pt x="2687" y="0"/>
                      <a:pt x="2950" y="0"/>
                    </a:cubicBezTo>
                    <a:lnTo>
                      <a:pt x="4281" y="0"/>
                    </a:lnTo>
                    <a:cubicBezTo>
                      <a:pt x="4545" y="0"/>
                      <a:pt x="4759" y="192"/>
                      <a:pt x="4759" y="427"/>
                    </a:cubicBezTo>
                    <a:lnTo>
                      <a:pt x="4759" y="2394"/>
                    </a:lnTo>
                    <a:cubicBezTo>
                      <a:pt x="4759" y="2633"/>
                      <a:pt x="4549" y="2821"/>
                      <a:pt x="4281" y="2821"/>
                    </a:cubicBezTo>
                    <a:close/>
                    <a:moveTo>
                      <a:pt x="3006" y="2287"/>
                    </a:moveTo>
                    <a:lnTo>
                      <a:pt x="4226" y="2287"/>
                    </a:lnTo>
                    <a:lnTo>
                      <a:pt x="4226" y="533"/>
                    </a:lnTo>
                    <a:lnTo>
                      <a:pt x="3006" y="533"/>
                    </a:lnTo>
                    <a:lnTo>
                      <a:pt x="3006" y="2287"/>
                    </a:lnTo>
                    <a:close/>
                    <a:moveTo>
                      <a:pt x="9970" y="2821"/>
                    </a:moveTo>
                    <a:lnTo>
                      <a:pt x="8639" y="2821"/>
                    </a:lnTo>
                    <a:cubicBezTo>
                      <a:pt x="8372" y="2821"/>
                      <a:pt x="8162" y="2633"/>
                      <a:pt x="8162" y="2394"/>
                    </a:cubicBezTo>
                    <a:lnTo>
                      <a:pt x="8162" y="427"/>
                    </a:lnTo>
                    <a:cubicBezTo>
                      <a:pt x="8162" y="188"/>
                      <a:pt x="8372" y="0"/>
                      <a:pt x="8639" y="0"/>
                    </a:cubicBezTo>
                    <a:lnTo>
                      <a:pt x="9970" y="0"/>
                    </a:lnTo>
                    <a:cubicBezTo>
                      <a:pt x="10238" y="0"/>
                      <a:pt x="10448" y="188"/>
                      <a:pt x="10448" y="427"/>
                    </a:cubicBezTo>
                    <a:lnTo>
                      <a:pt x="10448" y="2394"/>
                    </a:lnTo>
                    <a:cubicBezTo>
                      <a:pt x="10448" y="2633"/>
                      <a:pt x="10238" y="2821"/>
                      <a:pt x="9970" y="2821"/>
                    </a:cubicBezTo>
                    <a:close/>
                    <a:moveTo>
                      <a:pt x="8695" y="2287"/>
                    </a:moveTo>
                    <a:lnTo>
                      <a:pt x="9915" y="2287"/>
                    </a:lnTo>
                    <a:lnTo>
                      <a:pt x="9915" y="533"/>
                    </a:lnTo>
                    <a:lnTo>
                      <a:pt x="8695" y="533"/>
                    </a:lnTo>
                    <a:lnTo>
                      <a:pt x="8695" y="2287"/>
                    </a:lnTo>
                    <a:close/>
                    <a:moveTo>
                      <a:pt x="4732" y="1203"/>
                    </a:moveTo>
                    <a:lnTo>
                      <a:pt x="8195" y="1203"/>
                    </a:lnTo>
                    <a:lnTo>
                      <a:pt x="8195" y="1737"/>
                    </a:lnTo>
                    <a:lnTo>
                      <a:pt x="4732" y="1737"/>
                    </a:lnTo>
                    <a:lnTo>
                      <a:pt x="4732" y="1203"/>
                    </a:lnTo>
                    <a:close/>
                    <a:moveTo>
                      <a:pt x="4446" y="8395"/>
                    </a:moveTo>
                    <a:lnTo>
                      <a:pt x="6110" y="9945"/>
                    </a:lnTo>
                    <a:lnTo>
                      <a:pt x="5747" y="10336"/>
                    </a:lnTo>
                    <a:lnTo>
                      <a:pt x="4083" y="8786"/>
                    </a:lnTo>
                    <a:lnTo>
                      <a:pt x="4446" y="8395"/>
                    </a:lnTo>
                    <a:close/>
                    <a:moveTo>
                      <a:pt x="8288" y="7071"/>
                    </a:moveTo>
                    <a:lnTo>
                      <a:pt x="8665" y="7448"/>
                    </a:lnTo>
                    <a:lnTo>
                      <a:pt x="5784" y="10328"/>
                    </a:lnTo>
                    <a:lnTo>
                      <a:pt x="5407" y="9951"/>
                    </a:lnTo>
                    <a:lnTo>
                      <a:pt x="8288" y="7071"/>
                    </a:lnTo>
                    <a:close/>
                  </a:path>
                </a:pathLst>
              </a:custGeom>
              <a:solidFill>
                <a:schemeClr val="accent1"/>
              </a:solidFill>
              <a:ln w="949"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cs typeface="+mn-ea"/>
                  <a:sym typeface="+mn-lt"/>
                </a:endParaRPr>
              </a:p>
            </p:txBody>
          </p:sp>
        </p:grpSp>
        <p:sp>
          <p:nvSpPr>
            <p:cNvPr id="18" name="矩形 17"/>
            <p:cNvSpPr/>
            <p:nvPr/>
          </p:nvSpPr>
          <p:spPr>
            <a:xfrm>
              <a:off x="7969410" y="4009652"/>
              <a:ext cx="3115150" cy="1817225"/>
            </a:xfrm>
            <a:prstGeom prst="rect">
              <a:avLst/>
            </a:prstGeom>
            <a:blipFill dpi="0" rotWithShape="1">
              <a:blip r:embed="rId12" cstate="print">
                <a:extLst>
                  <a:ext uri="{28A0092B-C50C-407E-A947-70E740481C1C}">
                    <a14:useLocalDpi xmlns:a14="http://schemas.microsoft.com/office/drawing/2010/main" val="0"/>
                  </a:ext>
                </a:extLst>
              </a:blip>
              <a:srcRect/>
              <a:stretch>
                <a:fillRect t="-7498" b="-83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948096" y="4009652"/>
              <a:ext cx="7024530" cy="1817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1" name="Group 22"/>
            <p:cNvGrpSpPr/>
            <p:nvPr/>
          </p:nvGrpSpPr>
          <p:grpSpPr>
            <a:xfrm>
              <a:off x="7587640" y="4531527"/>
              <a:ext cx="773474" cy="773474"/>
              <a:chOff x="3332394" y="2356148"/>
              <a:chExt cx="1072694" cy="1072694"/>
            </a:xfrm>
          </p:grpSpPr>
          <p:sp>
            <p:nvSpPr>
              <p:cNvPr id="42" name="Rectangle: Rounded Corners 21"/>
              <p:cNvSpPr/>
              <p:nvPr/>
            </p:nvSpPr>
            <p:spPr>
              <a:xfrm flipV="1">
                <a:off x="3332394" y="2356148"/>
                <a:ext cx="1072694" cy="1072694"/>
              </a:xfrm>
              <a:prstGeom prst="ellipse">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D">
                  <a:cs typeface="+mn-ea"/>
                  <a:sym typeface="+mn-lt"/>
                </a:endParaRPr>
              </a:p>
            </p:txBody>
          </p:sp>
          <p:sp>
            <p:nvSpPr>
              <p:cNvPr id="43" name="Icon 11"/>
              <p:cNvSpPr/>
              <p:nvPr/>
            </p:nvSpPr>
            <p:spPr>
              <a:xfrm>
                <a:off x="3612732" y="2638877"/>
                <a:ext cx="512019" cy="507231"/>
              </a:xfrm>
              <a:custGeom>
                <a:avLst/>
                <a:gdLst>
                  <a:gd name="T0" fmla="*/ 4310 w 12921"/>
                  <a:gd name="T1" fmla="*/ 8433 h 12800"/>
                  <a:gd name="T2" fmla="*/ 8384 w 12921"/>
                  <a:gd name="T3" fmla="*/ 8433 h 12800"/>
                  <a:gd name="T4" fmla="*/ 8384 w 12921"/>
                  <a:gd name="T5" fmla="*/ 8966 h 12800"/>
                  <a:gd name="T6" fmla="*/ 4310 w 12921"/>
                  <a:gd name="T7" fmla="*/ 8966 h 12800"/>
                  <a:gd name="T8" fmla="*/ 4310 w 12921"/>
                  <a:gd name="T9" fmla="*/ 8433 h 12800"/>
                  <a:gd name="T10" fmla="*/ 12415 w 12921"/>
                  <a:gd name="T11" fmla="*/ 12800 h 12800"/>
                  <a:gd name="T12" fmla="*/ 506 w 12921"/>
                  <a:gd name="T13" fmla="*/ 12800 h 12800"/>
                  <a:gd name="T14" fmla="*/ 0 w 12921"/>
                  <a:gd name="T15" fmla="*/ 12294 h 12800"/>
                  <a:gd name="T16" fmla="*/ 0 w 12921"/>
                  <a:gd name="T17" fmla="*/ 1709 h 12800"/>
                  <a:gd name="T18" fmla="*/ 506 w 12921"/>
                  <a:gd name="T19" fmla="*/ 1203 h 12800"/>
                  <a:gd name="T20" fmla="*/ 2494 w 12921"/>
                  <a:gd name="T21" fmla="*/ 1203 h 12800"/>
                  <a:gd name="T22" fmla="*/ 2494 w 12921"/>
                  <a:gd name="T23" fmla="*/ 1737 h 12800"/>
                  <a:gd name="T24" fmla="*/ 533 w 12921"/>
                  <a:gd name="T25" fmla="*/ 1737 h 12800"/>
                  <a:gd name="T26" fmla="*/ 533 w 12921"/>
                  <a:gd name="T27" fmla="*/ 12267 h 12800"/>
                  <a:gd name="T28" fmla="*/ 12387 w 12921"/>
                  <a:gd name="T29" fmla="*/ 12267 h 12800"/>
                  <a:gd name="T30" fmla="*/ 12387 w 12921"/>
                  <a:gd name="T31" fmla="*/ 1737 h 12800"/>
                  <a:gd name="T32" fmla="*/ 10419 w 12921"/>
                  <a:gd name="T33" fmla="*/ 1737 h 12800"/>
                  <a:gd name="T34" fmla="*/ 10419 w 12921"/>
                  <a:gd name="T35" fmla="*/ 1203 h 12800"/>
                  <a:gd name="T36" fmla="*/ 12415 w 12921"/>
                  <a:gd name="T37" fmla="*/ 1203 h 12800"/>
                  <a:gd name="T38" fmla="*/ 12921 w 12921"/>
                  <a:gd name="T39" fmla="*/ 1709 h 12800"/>
                  <a:gd name="T40" fmla="*/ 12921 w 12921"/>
                  <a:gd name="T41" fmla="*/ 12294 h 12800"/>
                  <a:gd name="T42" fmla="*/ 12415 w 12921"/>
                  <a:gd name="T43" fmla="*/ 12800 h 12800"/>
                  <a:gd name="T44" fmla="*/ 266 w 12921"/>
                  <a:gd name="T45" fmla="*/ 4607 h 12800"/>
                  <a:gd name="T46" fmla="*/ 12654 w 12921"/>
                  <a:gd name="T47" fmla="*/ 4607 h 12800"/>
                  <a:gd name="T48" fmla="*/ 12654 w 12921"/>
                  <a:gd name="T49" fmla="*/ 5141 h 12800"/>
                  <a:gd name="T50" fmla="*/ 266 w 12921"/>
                  <a:gd name="T51" fmla="*/ 5141 h 12800"/>
                  <a:gd name="T52" fmla="*/ 266 w 12921"/>
                  <a:gd name="T53" fmla="*/ 4607 h 12800"/>
                  <a:gd name="T54" fmla="*/ 4281 w 12921"/>
                  <a:gd name="T55" fmla="*/ 2821 h 12800"/>
                  <a:gd name="T56" fmla="*/ 2950 w 12921"/>
                  <a:gd name="T57" fmla="*/ 2821 h 12800"/>
                  <a:gd name="T58" fmla="*/ 2473 w 12921"/>
                  <a:gd name="T59" fmla="*/ 2393 h 12800"/>
                  <a:gd name="T60" fmla="*/ 2473 w 12921"/>
                  <a:gd name="T61" fmla="*/ 427 h 12800"/>
                  <a:gd name="T62" fmla="*/ 2950 w 12921"/>
                  <a:gd name="T63" fmla="*/ 0 h 12800"/>
                  <a:gd name="T64" fmla="*/ 4281 w 12921"/>
                  <a:gd name="T65" fmla="*/ 0 h 12800"/>
                  <a:gd name="T66" fmla="*/ 4759 w 12921"/>
                  <a:gd name="T67" fmla="*/ 427 h 12800"/>
                  <a:gd name="T68" fmla="*/ 4759 w 12921"/>
                  <a:gd name="T69" fmla="*/ 2393 h 12800"/>
                  <a:gd name="T70" fmla="*/ 4281 w 12921"/>
                  <a:gd name="T71" fmla="*/ 2821 h 12800"/>
                  <a:gd name="T72" fmla="*/ 3006 w 12921"/>
                  <a:gd name="T73" fmla="*/ 2287 h 12800"/>
                  <a:gd name="T74" fmla="*/ 4226 w 12921"/>
                  <a:gd name="T75" fmla="*/ 2287 h 12800"/>
                  <a:gd name="T76" fmla="*/ 4226 w 12921"/>
                  <a:gd name="T77" fmla="*/ 533 h 12800"/>
                  <a:gd name="T78" fmla="*/ 3006 w 12921"/>
                  <a:gd name="T79" fmla="*/ 533 h 12800"/>
                  <a:gd name="T80" fmla="*/ 3006 w 12921"/>
                  <a:gd name="T81" fmla="*/ 2287 h 12800"/>
                  <a:gd name="T82" fmla="*/ 9970 w 12921"/>
                  <a:gd name="T83" fmla="*/ 2821 h 12800"/>
                  <a:gd name="T84" fmla="*/ 8639 w 12921"/>
                  <a:gd name="T85" fmla="*/ 2821 h 12800"/>
                  <a:gd name="T86" fmla="*/ 8162 w 12921"/>
                  <a:gd name="T87" fmla="*/ 2393 h 12800"/>
                  <a:gd name="T88" fmla="*/ 8162 w 12921"/>
                  <a:gd name="T89" fmla="*/ 427 h 12800"/>
                  <a:gd name="T90" fmla="*/ 8639 w 12921"/>
                  <a:gd name="T91" fmla="*/ 0 h 12800"/>
                  <a:gd name="T92" fmla="*/ 9970 w 12921"/>
                  <a:gd name="T93" fmla="*/ 0 h 12800"/>
                  <a:gd name="T94" fmla="*/ 10448 w 12921"/>
                  <a:gd name="T95" fmla="*/ 427 h 12800"/>
                  <a:gd name="T96" fmla="*/ 10448 w 12921"/>
                  <a:gd name="T97" fmla="*/ 2393 h 12800"/>
                  <a:gd name="T98" fmla="*/ 9970 w 12921"/>
                  <a:gd name="T99" fmla="*/ 2821 h 12800"/>
                  <a:gd name="T100" fmla="*/ 8695 w 12921"/>
                  <a:gd name="T101" fmla="*/ 2287 h 12800"/>
                  <a:gd name="T102" fmla="*/ 9915 w 12921"/>
                  <a:gd name="T103" fmla="*/ 2287 h 12800"/>
                  <a:gd name="T104" fmla="*/ 9915 w 12921"/>
                  <a:gd name="T105" fmla="*/ 533 h 12800"/>
                  <a:gd name="T106" fmla="*/ 8695 w 12921"/>
                  <a:gd name="T107" fmla="*/ 533 h 12800"/>
                  <a:gd name="T108" fmla="*/ 8695 w 12921"/>
                  <a:gd name="T109" fmla="*/ 2287 h 12800"/>
                  <a:gd name="T110" fmla="*/ 4732 w 12921"/>
                  <a:gd name="T111" fmla="*/ 1203 h 12800"/>
                  <a:gd name="T112" fmla="*/ 8195 w 12921"/>
                  <a:gd name="T113" fmla="*/ 1203 h 12800"/>
                  <a:gd name="T114" fmla="*/ 8195 w 12921"/>
                  <a:gd name="T115" fmla="*/ 1737 h 12800"/>
                  <a:gd name="T116" fmla="*/ 4732 w 12921"/>
                  <a:gd name="T117" fmla="*/ 1737 h 12800"/>
                  <a:gd name="T118" fmla="*/ 4732 w 12921"/>
                  <a:gd name="T119" fmla="*/ 120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21" h="12800">
                    <a:moveTo>
                      <a:pt x="4310" y="8433"/>
                    </a:moveTo>
                    <a:lnTo>
                      <a:pt x="8384" y="8433"/>
                    </a:lnTo>
                    <a:lnTo>
                      <a:pt x="8384" y="8966"/>
                    </a:lnTo>
                    <a:lnTo>
                      <a:pt x="4310" y="8966"/>
                    </a:lnTo>
                    <a:lnTo>
                      <a:pt x="4310" y="8433"/>
                    </a:lnTo>
                    <a:close/>
                    <a:moveTo>
                      <a:pt x="12415" y="12800"/>
                    </a:moveTo>
                    <a:lnTo>
                      <a:pt x="506" y="12800"/>
                    </a:lnTo>
                    <a:cubicBezTo>
                      <a:pt x="227" y="12800"/>
                      <a:pt x="0" y="12573"/>
                      <a:pt x="0" y="12294"/>
                    </a:cubicBezTo>
                    <a:lnTo>
                      <a:pt x="0" y="1709"/>
                    </a:lnTo>
                    <a:cubicBezTo>
                      <a:pt x="0" y="1430"/>
                      <a:pt x="227" y="1203"/>
                      <a:pt x="506" y="1203"/>
                    </a:cubicBezTo>
                    <a:lnTo>
                      <a:pt x="2494" y="1203"/>
                    </a:lnTo>
                    <a:lnTo>
                      <a:pt x="2494" y="1737"/>
                    </a:lnTo>
                    <a:lnTo>
                      <a:pt x="533" y="1737"/>
                    </a:lnTo>
                    <a:lnTo>
                      <a:pt x="533" y="12267"/>
                    </a:lnTo>
                    <a:lnTo>
                      <a:pt x="12387" y="12267"/>
                    </a:lnTo>
                    <a:lnTo>
                      <a:pt x="12387" y="1737"/>
                    </a:lnTo>
                    <a:lnTo>
                      <a:pt x="10419" y="1737"/>
                    </a:lnTo>
                    <a:lnTo>
                      <a:pt x="10419" y="1203"/>
                    </a:lnTo>
                    <a:lnTo>
                      <a:pt x="12415" y="1203"/>
                    </a:lnTo>
                    <a:cubicBezTo>
                      <a:pt x="12694" y="1203"/>
                      <a:pt x="12921" y="1430"/>
                      <a:pt x="12921" y="1709"/>
                    </a:cubicBezTo>
                    <a:lnTo>
                      <a:pt x="12921" y="12294"/>
                    </a:lnTo>
                    <a:cubicBezTo>
                      <a:pt x="12921" y="12573"/>
                      <a:pt x="12694" y="12800"/>
                      <a:pt x="12415" y="12800"/>
                    </a:cubicBezTo>
                    <a:close/>
                    <a:moveTo>
                      <a:pt x="266" y="4607"/>
                    </a:moveTo>
                    <a:lnTo>
                      <a:pt x="12654" y="4607"/>
                    </a:lnTo>
                    <a:lnTo>
                      <a:pt x="12654" y="5141"/>
                    </a:lnTo>
                    <a:lnTo>
                      <a:pt x="266" y="5141"/>
                    </a:lnTo>
                    <a:lnTo>
                      <a:pt x="266" y="4607"/>
                    </a:lnTo>
                    <a:close/>
                    <a:moveTo>
                      <a:pt x="4281" y="2821"/>
                    </a:moveTo>
                    <a:lnTo>
                      <a:pt x="2950" y="2821"/>
                    </a:lnTo>
                    <a:cubicBezTo>
                      <a:pt x="2683" y="2821"/>
                      <a:pt x="2473" y="2633"/>
                      <a:pt x="2473" y="2393"/>
                    </a:cubicBezTo>
                    <a:lnTo>
                      <a:pt x="2473" y="427"/>
                    </a:lnTo>
                    <a:cubicBezTo>
                      <a:pt x="2473" y="192"/>
                      <a:pt x="2687" y="0"/>
                      <a:pt x="2950" y="0"/>
                    </a:cubicBezTo>
                    <a:lnTo>
                      <a:pt x="4281" y="0"/>
                    </a:lnTo>
                    <a:cubicBezTo>
                      <a:pt x="4545" y="0"/>
                      <a:pt x="4759" y="192"/>
                      <a:pt x="4759" y="427"/>
                    </a:cubicBezTo>
                    <a:lnTo>
                      <a:pt x="4759" y="2393"/>
                    </a:lnTo>
                    <a:cubicBezTo>
                      <a:pt x="4759" y="2633"/>
                      <a:pt x="4549" y="2821"/>
                      <a:pt x="4281" y="2821"/>
                    </a:cubicBezTo>
                    <a:close/>
                    <a:moveTo>
                      <a:pt x="3006" y="2287"/>
                    </a:moveTo>
                    <a:lnTo>
                      <a:pt x="4226" y="2287"/>
                    </a:lnTo>
                    <a:lnTo>
                      <a:pt x="4226" y="533"/>
                    </a:lnTo>
                    <a:lnTo>
                      <a:pt x="3006" y="533"/>
                    </a:lnTo>
                    <a:lnTo>
                      <a:pt x="3006" y="2287"/>
                    </a:lnTo>
                    <a:close/>
                    <a:moveTo>
                      <a:pt x="9970" y="2821"/>
                    </a:moveTo>
                    <a:lnTo>
                      <a:pt x="8639" y="2821"/>
                    </a:lnTo>
                    <a:cubicBezTo>
                      <a:pt x="8372" y="2821"/>
                      <a:pt x="8162" y="2633"/>
                      <a:pt x="8162" y="2393"/>
                    </a:cubicBezTo>
                    <a:lnTo>
                      <a:pt x="8162" y="427"/>
                    </a:lnTo>
                    <a:cubicBezTo>
                      <a:pt x="8162" y="188"/>
                      <a:pt x="8372" y="0"/>
                      <a:pt x="8639" y="0"/>
                    </a:cubicBezTo>
                    <a:lnTo>
                      <a:pt x="9970" y="0"/>
                    </a:lnTo>
                    <a:cubicBezTo>
                      <a:pt x="10238" y="0"/>
                      <a:pt x="10448" y="188"/>
                      <a:pt x="10448" y="427"/>
                    </a:cubicBezTo>
                    <a:lnTo>
                      <a:pt x="10448" y="2393"/>
                    </a:lnTo>
                    <a:cubicBezTo>
                      <a:pt x="10448" y="2633"/>
                      <a:pt x="10238" y="2821"/>
                      <a:pt x="9970" y="2821"/>
                    </a:cubicBezTo>
                    <a:close/>
                    <a:moveTo>
                      <a:pt x="8695" y="2287"/>
                    </a:moveTo>
                    <a:lnTo>
                      <a:pt x="9915" y="2287"/>
                    </a:lnTo>
                    <a:lnTo>
                      <a:pt x="9915" y="533"/>
                    </a:lnTo>
                    <a:lnTo>
                      <a:pt x="8695" y="533"/>
                    </a:lnTo>
                    <a:lnTo>
                      <a:pt x="8695" y="2287"/>
                    </a:lnTo>
                    <a:close/>
                    <a:moveTo>
                      <a:pt x="4732" y="1203"/>
                    </a:moveTo>
                    <a:lnTo>
                      <a:pt x="8195" y="1203"/>
                    </a:lnTo>
                    <a:lnTo>
                      <a:pt x="8195" y="1737"/>
                    </a:lnTo>
                    <a:lnTo>
                      <a:pt x="4732" y="1737"/>
                    </a:lnTo>
                    <a:lnTo>
                      <a:pt x="4732" y="1203"/>
                    </a:lnTo>
                    <a:close/>
                  </a:path>
                </a:pathLst>
              </a:custGeom>
              <a:solidFill>
                <a:schemeClr val="accent2"/>
              </a:solidFill>
              <a:ln w="949"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cs typeface="+mn-ea"/>
                  <a:sym typeface="+mn-lt"/>
                </a:endParaRPr>
              </a:p>
            </p:txBody>
          </p:sp>
        </p:grpSp>
        <p:sp>
          <p:nvSpPr>
            <p:cNvPr id="44" name="TextBox 51"/>
            <p:cNvSpPr txBox="1"/>
            <p:nvPr/>
          </p:nvSpPr>
          <p:spPr>
            <a:xfrm>
              <a:off x="4869072" y="2554154"/>
              <a:ext cx="6012288" cy="969496"/>
            </a:xfrm>
            <a:prstGeom prst="rect">
              <a:avLst/>
            </a:prstGeom>
            <a:noFill/>
          </p:spPr>
          <p:txBody>
            <a:bodyPr wrap="square" lIns="0" tIns="0" rIns="0" bIns="0" rtlCol="0">
              <a:spAutoFit/>
            </a:bodyPr>
            <a:lstStyle/>
            <a:p>
              <a:pPr>
                <a:lnSpc>
                  <a:spcPct val="150000"/>
                </a:lnSpc>
                <a:defRPr/>
              </a:pPr>
              <a:r>
                <a:rPr lang="zh-CN" altLang="en-US" sz="1050" dirty="0">
                  <a:solidFill>
                    <a:schemeClr val="bg1"/>
                  </a:solidFill>
                  <a:cs typeface="+mn-ea"/>
                  <a:sym typeface="+mn-lt"/>
                </a:rPr>
                <a:t>单击此处输入你的正文，文字是您思想的提炼，为了最终演示发布的良好效果，请尽量言简意赅的阐述观点。单击此处输入你的正文，文字是您思想的提炼，为了最终演示发布的良好效果，请尽量言简意赅的阐述观点。单击此处输入你的正文，文字是您思想的提炼，为了最终演示发布的良好效果，请尽量言简意赅的阐述观点。</a:t>
              </a:r>
              <a:endParaRPr lang="zh-CN" altLang="en-US" sz="1050" dirty="0">
                <a:solidFill>
                  <a:schemeClr val="bg1"/>
                </a:solidFill>
                <a:cs typeface="+mn-ea"/>
                <a:sym typeface="+mn-lt"/>
              </a:endParaRPr>
            </a:p>
          </p:txBody>
        </p:sp>
        <p:sp>
          <p:nvSpPr>
            <p:cNvPr id="45" name="TextBox 23"/>
            <p:cNvSpPr txBox="1"/>
            <p:nvPr/>
          </p:nvSpPr>
          <p:spPr>
            <a:xfrm>
              <a:off x="4869073" y="2110251"/>
              <a:ext cx="1441060" cy="400110"/>
            </a:xfrm>
            <a:prstGeom prst="rect">
              <a:avLst/>
            </a:prstGeom>
            <a:noFill/>
          </p:spPr>
          <p:txBody>
            <a:bodyPr wrap="square" rtlCol="0">
              <a:spAutoFit/>
            </a:bodyPr>
            <a:lstStyle/>
            <a:p>
              <a:pPr algn="dist"/>
              <a:r>
                <a:rPr lang="zh-CN" altLang="en-US" sz="2000" dirty="0">
                  <a:solidFill>
                    <a:schemeClr val="bg1"/>
                  </a:solidFill>
                  <a:cs typeface="+mn-ea"/>
                  <a:sym typeface="+mn-lt"/>
                </a:rPr>
                <a:t>教学分析</a:t>
              </a:r>
              <a:endParaRPr lang="zh-CN" altLang="en-US" sz="2000" dirty="0">
                <a:solidFill>
                  <a:schemeClr val="bg1"/>
                </a:solidFill>
                <a:cs typeface="+mn-ea"/>
                <a:sym typeface="+mn-lt"/>
              </a:endParaRPr>
            </a:p>
          </p:txBody>
        </p:sp>
        <p:sp>
          <p:nvSpPr>
            <p:cNvPr id="46" name="TextBox 51"/>
            <p:cNvSpPr txBox="1"/>
            <p:nvPr/>
          </p:nvSpPr>
          <p:spPr>
            <a:xfrm>
              <a:off x="1240236" y="4575320"/>
              <a:ext cx="6012288" cy="969496"/>
            </a:xfrm>
            <a:prstGeom prst="rect">
              <a:avLst/>
            </a:prstGeom>
            <a:noFill/>
          </p:spPr>
          <p:txBody>
            <a:bodyPr wrap="square" lIns="0" tIns="0" rIns="0" bIns="0" rtlCol="0">
              <a:spAutoFit/>
            </a:bodyPr>
            <a:lstStyle/>
            <a:p>
              <a:pPr>
                <a:lnSpc>
                  <a:spcPct val="150000"/>
                </a:lnSpc>
                <a:defRPr/>
              </a:pPr>
              <a:r>
                <a:rPr lang="zh-CN" altLang="en-US" sz="1050" dirty="0">
                  <a:solidFill>
                    <a:schemeClr val="bg1"/>
                  </a:solidFill>
                  <a:cs typeface="+mn-ea"/>
                  <a:sym typeface="+mn-lt"/>
                </a:rPr>
                <a:t>单击此处输入你的正文，文字是您思想的提炼，为了最终演示发布的良好效果，请尽量言简意赅的阐述观点。单击此处输入你的正文，文字是您思想的提炼，为了最终演示发布的良好效果，请尽量言简意赅的阐述观点。单击此处输入你的正文，文字是您思想的提炼，为了最终演示发布的良好效果，请尽量言简意赅的阐述观点。</a:t>
              </a:r>
              <a:endParaRPr lang="zh-CN" altLang="en-US" sz="1050" dirty="0">
                <a:solidFill>
                  <a:schemeClr val="bg1"/>
                </a:solidFill>
                <a:cs typeface="+mn-ea"/>
                <a:sym typeface="+mn-lt"/>
              </a:endParaRPr>
            </a:p>
          </p:txBody>
        </p:sp>
        <p:sp>
          <p:nvSpPr>
            <p:cNvPr id="47" name="TextBox 23"/>
            <p:cNvSpPr txBox="1"/>
            <p:nvPr/>
          </p:nvSpPr>
          <p:spPr>
            <a:xfrm>
              <a:off x="1240237" y="4131417"/>
              <a:ext cx="1441060" cy="400110"/>
            </a:xfrm>
            <a:prstGeom prst="rect">
              <a:avLst/>
            </a:prstGeom>
            <a:noFill/>
          </p:spPr>
          <p:txBody>
            <a:bodyPr wrap="square" rtlCol="0">
              <a:spAutoFit/>
            </a:bodyPr>
            <a:lstStyle/>
            <a:p>
              <a:pPr algn="dist"/>
              <a:r>
                <a:rPr lang="zh-CN" altLang="en-US" sz="2000" dirty="0">
                  <a:solidFill>
                    <a:schemeClr val="bg1"/>
                  </a:solidFill>
                  <a:cs typeface="+mn-ea"/>
                  <a:sym typeface="+mn-lt"/>
                </a:rPr>
                <a:t>教学分析</a:t>
              </a:r>
              <a:endParaRPr lang="zh-CN" altLang="en-US" sz="2000" dirty="0">
                <a:solidFill>
                  <a:schemeClr val="bg1"/>
                </a:solidFill>
                <a:cs typeface="+mn-ea"/>
                <a:sym typeface="+mn-l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extLst>
              <a:ext uri="{96DAC541-7B7A-43D3-8B79-37D633B846F1}">
                <asvg:svgBlip xmlns:asvg="http://schemas.microsoft.com/office/drawing/2016/SVG/main" r:embed="rId2"/>
              </a:ext>
            </a:extLst>
          </a:blip>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3">
            <a:extLst>
              <a:ext uri="{96DAC541-7B7A-43D3-8B79-37D633B846F1}">
                <asvg:svgBlip xmlns:asvg="http://schemas.microsoft.com/office/drawing/2016/SVG/main" r:embed="rId4"/>
              </a:ext>
            </a:extLst>
          </a:blip>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5">
            <a:extLst>
              <a:ext uri="{96DAC541-7B7A-43D3-8B79-37D633B846F1}">
                <asvg:svgBlip xmlns:asvg="http://schemas.microsoft.com/office/drawing/2016/SVG/main" r:embed="rId6"/>
              </a:ext>
            </a:extLst>
          </a:blip>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20" name="文本框 19"/>
          <p:cNvSpPr txBox="1"/>
          <p:nvPr/>
        </p:nvSpPr>
        <p:spPr>
          <a:xfrm>
            <a:off x="4409441" y="569725"/>
            <a:ext cx="3373120" cy="523220"/>
          </a:xfrm>
          <a:prstGeom prst="rect">
            <a:avLst/>
          </a:prstGeom>
          <a:noFill/>
        </p:spPr>
        <p:txBody>
          <a:bodyPr vert="horz" wrap="square" rtlCol="0">
            <a:spAutoFit/>
          </a:bodyPr>
          <a:lstStyle/>
          <a:p>
            <a:pPr algn="ctr"/>
            <a:r>
              <a:rPr lang="zh-CN" altLang="en-US" sz="2800" spc="600" dirty="0">
                <a:solidFill>
                  <a:schemeClr val="accent1"/>
                </a:solidFill>
                <a:cs typeface="+mn-ea"/>
                <a:sym typeface="+mn-lt"/>
              </a:rPr>
              <a:t>教学目标</a:t>
            </a:r>
            <a:endParaRPr lang="zh-CN" altLang="en-US" sz="2800" spc="600" dirty="0">
              <a:solidFill>
                <a:schemeClr val="accent1"/>
              </a:solidFill>
              <a:cs typeface="+mn-ea"/>
              <a:sym typeface="+mn-lt"/>
            </a:endParaRPr>
          </a:p>
        </p:txBody>
      </p:sp>
      <p:pic>
        <p:nvPicPr>
          <p:cNvPr id="15" name="图形 14"/>
          <p:cNvPicPr>
            <a:picLocks noChangeAspect="1"/>
          </p:cNvPicPr>
          <p:nvPr/>
        </p:nvPicPr>
        <p:blipFill rotWithShape="1">
          <a:blip r:embed="rId7">
            <a:extLst>
              <a:ext uri="{96DAC541-7B7A-43D3-8B79-37D633B846F1}">
                <asvg:svgBlip xmlns:asvg="http://schemas.microsoft.com/office/drawing/2016/SVG/main" r:embed="rId8"/>
              </a:ext>
            </a:extLst>
          </a:blip>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9">
            <a:extLst>
              <a:ext uri="{96DAC541-7B7A-43D3-8B79-37D633B846F1}">
                <asvg:svgBlip xmlns:asvg="http://schemas.microsoft.com/office/drawing/2016/SVG/main" r:embed="rId10"/>
              </a:ext>
            </a:extLst>
          </a:blip>
          <a:srcRect t="28864" r="34834"/>
          <a:stretch>
            <a:fillRect/>
          </a:stretch>
        </p:blipFill>
        <p:spPr>
          <a:xfrm flipH="1">
            <a:off x="-2" y="0"/>
            <a:ext cx="1088022" cy="1096355"/>
          </a:xfrm>
          <a:prstGeom prst="rect">
            <a:avLst/>
          </a:prstGeom>
        </p:spPr>
      </p:pic>
      <p:sp>
        <p:nvSpPr>
          <p:cNvPr id="32" name="任意多边形: 形状 2"/>
          <p:cNvSpPr/>
          <p:nvPr/>
        </p:nvSpPr>
        <p:spPr>
          <a:xfrm rot="2758124">
            <a:off x="9027535" y="2751216"/>
            <a:ext cx="2287325" cy="2287323"/>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blipFill dpi="0" rotWithShape="1">
            <a:blip r:embed="rId11"/>
            <a:srcRect/>
            <a:tile tx="0" ty="0" sx="100000" sy="100000" flip="none" algn="ctr"/>
          </a:bli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662" tIns="293662" rIns="293662" bIns="293662" numCol="1" spcCol="1270" anchor="ctr" anchorCtr="0">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22500">
              <a:lnSpc>
                <a:spcPct val="90000"/>
              </a:lnSpc>
              <a:spcBef>
                <a:spcPct val="0"/>
              </a:spcBef>
              <a:spcAft>
                <a:spcPct val="35000"/>
              </a:spcAft>
              <a:buNone/>
            </a:pPr>
            <a:endParaRPr lang="zh-CN" altLang="en-US" sz="5000" kern="1200">
              <a:solidFill>
                <a:schemeClr val="tx1">
                  <a:lumMod val="75000"/>
                  <a:lumOff val="25000"/>
                </a:schemeClr>
              </a:solidFill>
              <a:cs typeface="+mn-ea"/>
              <a:sym typeface="+mn-lt"/>
            </a:endParaRPr>
          </a:p>
        </p:txBody>
      </p:sp>
      <p:sp>
        <p:nvSpPr>
          <p:cNvPr id="47" name="文本框 19"/>
          <p:cNvSpPr txBox="1"/>
          <p:nvPr/>
        </p:nvSpPr>
        <p:spPr>
          <a:xfrm>
            <a:off x="1791291" y="1947073"/>
            <a:ext cx="141577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lumMod val="75000"/>
                    <a:lumOff val="25000"/>
                  </a:schemeClr>
                </a:solidFill>
                <a:cs typeface="+mn-ea"/>
                <a:sym typeface="+mn-lt"/>
              </a:rPr>
              <a:t>标题内容</a:t>
            </a:r>
            <a:endParaRPr lang="zh-CN" altLang="en-US" sz="2400" b="1" dirty="0">
              <a:solidFill>
                <a:schemeClr val="tx1">
                  <a:lumMod val="75000"/>
                  <a:lumOff val="25000"/>
                </a:schemeClr>
              </a:solidFill>
              <a:cs typeface="+mn-ea"/>
              <a:sym typeface="+mn-lt"/>
            </a:endParaRPr>
          </a:p>
        </p:txBody>
      </p:sp>
      <p:sp>
        <p:nvSpPr>
          <p:cNvPr id="48" name="文本框 20"/>
          <p:cNvSpPr txBox="1"/>
          <p:nvPr/>
        </p:nvSpPr>
        <p:spPr>
          <a:xfrm>
            <a:off x="1791291" y="2385245"/>
            <a:ext cx="3895846" cy="4177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75000"/>
                    <a:lumOff val="25000"/>
                  </a:schemeClr>
                </a:solidFill>
                <a:cs typeface="+mn-ea"/>
                <a:sym typeface="+mn-lt"/>
              </a:rPr>
              <a:t>通过复制您的文本后，在此框中选择粘贴。</a:t>
            </a:r>
            <a:endParaRPr lang="zh-CN" altLang="en-US" sz="1600" dirty="0">
              <a:solidFill>
                <a:schemeClr val="tx1">
                  <a:lumMod val="75000"/>
                  <a:lumOff val="25000"/>
                </a:schemeClr>
              </a:solidFill>
              <a:cs typeface="+mn-ea"/>
              <a:sym typeface="+mn-lt"/>
            </a:endParaRPr>
          </a:p>
        </p:txBody>
      </p:sp>
      <p:sp>
        <p:nvSpPr>
          <p:cNvPr id="46" name="椭圆 45"/>
          <p:cNvSpPr/>
          <p:nvPr/>
        </p:nvSpPr>
        <p:spPr>
          <a:xfrm>
            <a:off x="1077037" y="2030603"/>
            <a:ext cx="688854" cy="688854"/>
          </a:xfrm>
          <a:prstGeom prst="ellipse">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cs typeface="+mn-ea"/>
                <a:sym typeface="+mn-lt"/>
              </a:rPr>
              <a:t>01</a:t>
            </a:r>
            <a:endParaRPr lang="zh-CN" altLang="en-US" b="1" dirty="0">
              <a:solidFill>
                <a:schemeClr val="bg1"/>
              </a:solidFill>
              <a:cs typeface="+mn-ea"/>
              <a:sym typeface="+mn-lt"/>
            </a:endParaRPr>
          </a:p>
        </p:txBody>
      </p:sp>
      <p:sp>
        <p:nvSpPr>
          <p:cNvPr id="43" name="文本框 15"/>
          <p:cNvSpPr txBox="1"/>
          <p:nvPr/>
        </p:nvSpPr>
        <p:spPr>
          <a:xfrm>
            <a:off x="1791291" y="3395049"/>
            <a:ext cx="141577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lumMod val="75000"/>
                    <a:lumOff val="25000"/>
                  </a:schemeClr>
                </a:solidFill>
                <a:cs typeface="+mn-ea"/>
                <a:sym typeface="+mn-lt"/>
              </a:rPr>
              <a:t>标题内容</a:t>
            </a:r>
            <a:endParaRPr lang="zh-CN" altLang="en-US" sz="2400" b="1" dirty="0">
              <a:solidFill>
                <a:schemeClr val="tx1">
                  <a:lumMod val="75000"/>
                  <a:lumOff val="25000"/>
                </a:schemeClr>
              </a:solidFill>
              <a:cs typeface="+mn-ea"/>
              <a:sym typeface="+mn-lt"/>
            </a:endParaRPr>
          </a:p>
        </p:txBody>
      </p:sp>
      <p:sp>
        <p:nvSpPr>
          <p:cNvPr id="44" name="文本框 16"/>
          <p:cNvSpPr txBox="1"/>
          <p:nvPr/>
        </p:nvSpPr>
        <p:spPr>
          <a:xfrm>
            <a:off x="1791291" y="3833221"/>
            <a:ext cx="3895846" cy="4177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75000"/>
                    <a:lumOff val="25000"/>
                  </a:schemeClr>
                </a:solidFill>
                <a:cs typeface="+mn-ea"/>
                <a:sym typeface="+mn-lt"/>
              </a:rPr>
              <a:t>通过复制您的文本后，在此框中选择粘贴。</a:t>
            </a:r>
            <a:endParaRPr lang="zh-CN" altLang="en-US" sz="1600" dirty="0">
              <a:solidFill>
                <a:schemeClr val="tx1">
                  <a:lumMod val="75000"/>
                  <a:lumOff val="25000"/>
                </a:schemeClr>
              </a:solidFill>
              <a:cs typeface="+mn-ea"/>
              <a:sym typeface="+mn-lt"/>
            </a:endParaRPr>
          </a:p>
        </p:txBody>
      </p:sp>
      <p:sp>
        <p:nvSpPr>
          <p:cNvPr id="42" name="椭圆 41"/>
          <p:cNvSpPr/>
          <p:nvPr/>
        </p:nvSpPr>
        <p:spPr>
          <a:xfrm>
            <a:off x="1077037" y="3478579"/>
            <a:ext cx="688854" cy="688854"/>
          </a:xfrm>
          <a:prstGeom prst="ellipse">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cs typeface="+mn-ea"/>
                <a:sym typeface="+mn-lt"/>
              </a:rPr>
              <a:t>02</a:t>
            </a:r>
            <a:endParaRPr lang="zh-CN" altLang="en-US" b="1" dirty="0">
              <a:solidFill>
                <a:schemeClr val="bg1"/>
              </a:solidFill>
              <a:cs typeface="+mn-ea"/>
              <a:sym typeface="+mn-lt"/>
            </a:endParaRPr>
          </a:p>
        </p:txBody>
      </p:sp>
      <p:sp>
        <p:nvSpPr>
          <p:cNvPr id="39" name="文本框 11"/>
          <p:cNvSpPr txBox="1"/>
          <p:nvPr/>
        </p:nvSpPr>
        <p:spPr>
          <a:xfrm>
            <a:off x="1791291" y="4843025"/>
            <a:ext cx="141577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lumMod val="75000"/>
                    <a:lumOff val="25000"/>
                  </a:schemeClr>
                </a:solidFill>
                <a:cs typeface="+mn-ea"/>
                <a:sym typeface="+mn-lt"/>
              </a:rPr>
              <a:t>标题内容</a:t>
            </a:r>
            <a:endParaRPr lang="zh-CN" altLang="en-US" sz="2400" b="1" dirty="0">
              <a:solidFill>
                <a:schemeClr val="tx1">
                  <a:lumMod val="75000"/>
                  <a:lumOff val="25000"/>
                </a:schemeClr>
              </a:solidFill>
              <a:cs typeface="+mn-ea"/>
              <a:sym typeface="+mn-lt"/>
            </a:endParaRPr>
          </a:p>
        </p:txBody>
      </p:sp>
      <p:sp>
        <p:nvSpPr>
          <p:cNvPr id="40" name="文本框 12"/>
          <p:cNvSpPr txBox="1"/>
          <p:nvPr/>
        </p:nvSpPr>
        <p:spPr>
          <a:xfrm>
            <a:off x="1791291" y="5281197"/>
            <a:ext cx="3895846" cy="4177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75000"/>
                    <a:lumOff val="25000"/>
                  </a:schemeClr>
                </a:solidFill>
                <a:cs typeface="+mn-ea"/>
                <a:sym typeface="+mn-lt"/>
              </a:rPr>
              <a:t>通过复制您的文本后，在此框中选择粘贴。</a:t>
            </a:r>
            <a:endParaRPr lang="zh-CN" altLang="en-US" sz="1600" dirty="0">
              <a:solidFill>
                <a:schemeClr val="tx1">
                  <a:lumMod val="75000"/>
                  <a:lumOff val="25000"/>
                </a:schemeClr>
              </a:solidFill>
              <a:cs typeface="+mn-ea"/>
              <a:sym typeface="+mn-lt"/>
            </a:endParaRPr>
          </a:p>
        </p:txBody>
      </p:sp>
      <p:sp>
        <p:nvSpPr>
          <p:cNvPr id="38" name="椭圆 37"/>
          <p:cNvSpPr/>
          <p:nvPr/>
        </p:nvSpPr>
        <p:spPr>
          <a:xfrm>
            <a:off x="1077037" y="4926555"/>
            <a:ext cx="688854" cy="688854"/>
          </a:xfrm>
          <a:prstGeom prst="ellipse">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cs typeface="+mn-ea"/>
                <a:sym typeface="+mn-lt"/>
              </a:rPr>
              <a:t>03</a:t>
            </a:r>
            <a:endParaRPr lang="zh-CN" altLang="en-US" b="1" dirty="0">
              <a:solidFill>
                <a:schemeClr val="bg1"/>
              </a:solidFill>
              <a:cs typeface="+mn-ea"/>
              <a:sym typeface="+mn-lt"/>
            </a:endParaRPr>
          </a:p>
        </p:txBody>
      </p:sp>
      <p:sp>
        <p:nvSpPr>
          <p:cNvPr id="50" name="任意多边形: 形状 1"/>
          <p:cNvSpPr/>
          <p:nvPr/>
        </p:nvSpPr>
        <p:spPr>
          <a:xfrm rot="2758124">
            <a:off x="7718053" y="1732024"/>
            <a:ext cx="1671984" cy="1671983"/>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8199A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662" tIns="293662" rIns="293662" bIns="293662" numCol="1" spcCol="1270" anchor="ctr" anchorCtr="0">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22500">
              <a:lnSpc>
                <a:spcPct val="90000"/>
              </a:lnSpc>
              <a:spcBef>
                <a:spcPct val="0"/>
              </a:spcBef>
              <a:spcAft>
                <a:spcPct val="35000"/>
              </a:spcAft>
              <a:buNone/>
            </a:pPr>
            <a:endParaRPr lang="zh-CN" altLang="en-US" sz="5000" kern="1200" dirty="0">
              <a:solidFill>
                <a:schemeClr val="bg1"/>
              </a:solidFill>
              <a:cs typeface="+mn-ea"/>
              <a:sym typeface="+mn-lt"/>
            </a:endParaRPr>
          </a:p>
        </p:txBody>
      </p:sp>
      <p:sp>
        <p:nvSpPr>
          <p:cNvPr id="51" name="文本框 21"/>
          <p:cNvSpPr txBox="1"/>
          <p:nvPr/>
        </p:nvSpPr>
        <p:spPr>
          <a:xfrm>
            <a:off x="8000047" y="2337183"/>
            <a:ext cx="1107996"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cs typeface="+mn-ea"/>
                <a:sym typeface="+mn-lt"/>
              </a:rPr>
              <a:t>关键词</a:t>
            </a:r>
            <a:endParaRPr lang="zh-CN" altLang="en-US" sz="2400" b="1" dirty="0">
              <a:solidFill>
                <a:schemeClr val="bg1"/>
              </a:solidFill>
              <a:cs typeface="+mn-ea"/>
              <a:sym typeface="+mn-lt"/>
            </a:endParaRPr>
          </a:p>
        </p:txBody>
      </p:sp>
      <p:sp>
        <p:nvSpPr>
          <p:cNvPr id="53" name="任意多边形: 形状 3"/>
          <p:cNvSpPr/>
          <p:nvPr/>
        </p:nvSpPr>
        <p:spPr>
          <a:xfrm rot="2758124">
            <a:off x="6423494" y="2983531"/>
            <a:ext cx="1671984" cy="1671983"/>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8199A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662" tIns="293662" rIns="293662" bIns="293662" numCol="1" spcCol="1270" anchor="ctr" anchorCtr="0">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22500">
              <a:lnSpc>
                <a:spcPct val="90000"/>
              </a:lnSpc>
              <a:spcBef>
                <a:spcPct val="0"/>
              </a:spcBef>
              <a:spcAft>
                <a:spcPct val="35000"/>
              </a:spcAft>
              <a:buNone/>
            </a:pPr>
            <a:endParaRPr lang="zh-CN" altLang="en-US" sz="5000" kern="1200">
              <a:solidFill>
                <a:schemeClr val="bg1"/>
              </a:solidFill>
              <a:cs typeface="+mn-ea"/>
              <a:sym typeface="+mn-lt"/>
            </a:endParaRPr>
          </a:p>
        </p:txBody>
      </p:sp>
      <p:sp>
        <p:nvSpPr>
          <p:cNvPr id="54" name="文本框 22"/>
          <p:cNvSpPr txBox="1"/>
          <p:nvPr/>
        </p:nvSpPr>
        <p:spPr>
          <a:xfrm>
            <a:off x="6705488" y="3588690"/>
            <a:ext cx="1107996"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cs typeface="+mn-ea"/>
                <a:sym typeface="+mn-lt"/>
              </a:rPr>
              <a:t>关键词</a:t>
            </a:r>
            <a:endParaRPr lang="zh-CN" altLang="en-US" sz="2400" b="1" dirty="0">
              <a:solidFill>
                <a:schemeClr val="bg1"/>
              </a:solidFill>
              <a:cs typeface="+mn-ea"/>
              <a:sym typeface="+mn-lt"/>
            </a:endParaRPr>
          </a:p>
        </p:txBody>
      </p:sp>
      <p:sp>
        <p:nvSpPr>
          <p:cNvPr id="56" name="任意多边形: 形状 4"/>
          <p:cNvSpPr/>
          <p:nvPr/>
        </p:nvSpPr>
        <p:spPr>
          <a:xfrm rot="2758124">
            <a:off x="7675002" y="4278090"/>
            <a:ext cx="1671984" cy="1671983"/>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8199A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662" tIns="293662" rIns="293662" bIns="293662" numCol="1" spcCol="1270" anchor="ctr" anchorCtr="0">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22500">
              <a:lnSpc>
                <a:spcPct val="90000"/>
              </a:lnSpc>
              <a:spcBef>
                <a:spcPct val="0"/>
              </a:spcBef>
              <a:spcAft>
                <a:spcPct val="35000"/>
              </a:spcAft>
              <a:buNone/>
            </a:pPr>
            <a:endParaRPr lang="zh-CN" altLang="en-US" sz="5000" kern="1200">
              <a:solidFill>
                <a:schemeClr val="bg1"/>
              </a:solidFill>
              <a:cs typeface="+mn-ea"/>
              <a:sym typeface="+mn-lt"/>
            </a:endParaRPr>
          </a:p>
        </p:txBody>
      </p:sp>
      <p:sp>
        <p:nvSpPr>
          <p:cNvPr id="57" name="文本框 23"/>
          <p:cNvSpPr txBox="1"/>
          <p:nvPr/>
        </p:nvSpPr>
        <p:spPr>
          <a:xfrm>
            <a:off x="7956996" y="4883249"/>
            <a:ext cx="1107996"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cs typeface="+mn-ea"/>
                <a:sym typeface="+mn-lt"/>
              </a:rPr>
              <a:t>关键词</a:t>
            </a:r>
            <a:endParaRPr lang="zh-CN" altLang="en-US" sz="2400" b="1" dirty="0">
              <a:solidFill>
                <a:schemeClr val="bg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extLst>
              <a:ext uri="{96DAC541-7B7A-43D3-8B79-37D633B846F1}">
                <asvg:svgBlip xmlns:asvg="http://schemas.microsoft.com/office/drawing/2016/SVG/main" r:embed="rId2"/>
              </a:ext>
            </a:extLst>
          </a:blip>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3">
            <a:extLst>
              <a:ext uri="{96DAC541-7B7A-43D3-8B79-37D633B846F1}">
                <asvg:svgBlip xmlns:asvg="http://schemas.microsoft.com/office/drawing/2016/SVG/main" r:embed="rId4"/>
              </a:ext>
            </a:extLst>
          </a:blip>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5">
            <a:extLst>
              <a:ext uri="{96DAC541-7B7A-43D3-8B79-37D633B846F1}">
                <asvg:svgBlip xmlns:asvg="http://schemas.microsoft.com/office/drawing/2016/SVG/main" r:embed="rId6"/>
              </a:ext>
            </a:extLst>
          </a:blip>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409441" y="569725"/>
            <a:ext cx="3373120" cy="523220"/>
          </a:xfrm>
          <a:prstGeom prst="rect">
            <a:avLst/>
          </a:prstGeom>
          <a:noFill/>
        </p:spPr>
        <p:txBody>
          <a:bodyPr vert="horz" wrap="square" rtlCol="0">
            <a:spAutoFit/>
          </a:bodyPr>
          <a:lstStyle/>
          <a:p>
            <a:pPr algn="ctr"/>
            <a:r>
              <a:rPr lang="zh-CN" altLang="en-US" sz="2800" spc="600" dirty="0">
                <a:solidFill>
                  <a:schemeClr val="accent1"/>
                </a:solidFill>
                <a:cs typeface="+mn-ea"/>
                <a:sym typeface="+mn-lt"/>
              </a:rPr>
              <a:t>教学分析</a:t>
            </a:r>
            <a:endParaRPr lang="zh-CN" altLang="en-US" sz="2800" spc="600" dirty="0">
              <a:solidFill>
                <a:schemeClr val="accent1"/>
              </a:solidFill>
              <a:cs typeface="+mn-ea"/>
              <a:sym typeface="+mn-lt"/>
            </a:endParaRPr>
          </a:p>
        </p:txBody>
      </p:sp>
      <p:cxnSp>
        <p:nvCxnSpPr>
          <p:cNvPr id="21" name="直接连接符 20"/>
          <p:cNvCxnSpPr/>
          <p:nvPr/>
        </p:nvCxnSpPr>
        <p:spPr>
          <a:xfrm>
            <a:off x="5881869" y="1187950"/>
            <a:ext cx="42826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形 14"/>
          <p:cNvPicPr>
            <a:picLocks noChangeAspect="1"/>
          </p:cNvPicPr>
          <p:nvPr/>
        </p:nvPicPr>
        <p:blipFill rotWithShape="1">
          <a:blip r:embed="rId7">
            <a:extLst>
              <a:ext uri="{96DAC541-7B7A-43D3-8B79-37D633B846F1}">
                <asvg:svgBlip xmlns:asvg="http://schemas.microsoft.com/office/drawing/2016/SVG/main" r:embed="rId8"/>
              </a:ext>
            </a:extLst>
          </a:blip>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9">
            <a:extLst>
              <a:ext uri="{96DAC541-7B7A-43D3-8B79-37D633B846F1}">
                <asvg:svgBlip xmlns:asvg="http://schemas.microsoft.com/office/drawing/2016/SVG/main" r:embed="rId10"/>
              </a:ext>
            </a:extLst>
          </a:blip>
          <a:srcRect t="28864" r="34834"/>
          <a:stretch>
            <a:fillRect/>
          </a:stretch>
        </p:blipFill>
        <p:spPr>
          <a:xfrm flipH="1">
            <a:off x="-2" y="0"/>
            <a:ext cx="1088022" cy="1096355"/>
          </a:xfrm>
          <a:prstGeom prst="rect">
            <a:avLst/>
          </a:prstGeom>
        </p:spPr>
      </p:pic>
      <p:sp>
        <p:nvSpPr>
          <p:cNvPr id="10" name="Freeform 5"/>
          <p:cNvSpPr/>
          <p:nvPr/>
        </p:nvSpPr>
        <p:spPr bwMode="auto">
          <a:xfrm>
            <a:off x="9307513" y="3927043"/>
            <a:ext cx="1409700" cy="820738"/>
          </a:xfrm>
          <a:custGeom>
            <a:avLst/>
            <a:gdLst>
              <a:gd name="T0" fmla="*/ 2611 w 2663"/>
              <a:gd name="T1" fmla="*/ 861 h 1550"/>
              <a:gd name="T2" fmla="*/ 2523 w 2663"/>
              <a:gd name="T3" fmla="*/ 981 h 1550"/>
              <a:gd name="T4" fmla="*/ 2424 w 2663"/>
              <a:gd name="T5" fmla="*/ 1092 h 1550"/>
              <a:gd name="T6" fmla="*/ 2315 w 2663"/>
              <a:gd name="T7" fmla="*/ 1193 h 1550"/>
              <a:gd name="T8" fmla="*/ 2196 w 2663"/>
              <a:gd name="T9" fmla="*/ 1282 h 1550"/>
              <a:gd name="T10" fmla="*/ 2069 w 2663"/>
              <a:gd name="T11" fmla="*/ 1361 h 1550"/>
              <a:gd name="T12" fmla="*/ 1935 w 2663"/>
              <a:gd name="T13" fmla="*/ 1427 h 1550"/>
              <a:gd name="T14" fmla="*/ 1792 w 2663"/>
              <a:gd name="T15" fmla="*/ 1480 h 1550"/>
              <a:gd name="T16" fmla="*/ 1643 w 2663"/>
              <a:gd name="T17" fmla="*/ 1519 h 1550"/>
              <a:gd name="T18" fmla="*/ 1490 w 2663"/>
              <a:gd name="T19" fmla="*/ 1543 h 1550"/>
              <a:gd name="T20" fmla="*/ 1331 w 2663"/>
              <a:gd name="T21" fmla="*/ 1550 h 1550"/>
              <a:gd name="T22" fmla="*/ 1173 w 2663"/>
              <a:gd name="T23" fmla="*/ 1543 h 1550"/>
              <a:gd name="T24" fmla="*/ 1020 w 2663"/>
              <a:gd name="T25" fmla="*/ 1519 h 1550"/>
              <a:gd name="T26" fmla="*/ 871 w 2663"/>
              <a:gd name="T27" fmla="*/ 1480 h 1550"/>
              <a:gd name="T28" fmla="*/ 729 w 2663"/>
              <a:gd name="T29" fmla="*/ 1427 h 1550"/>
              <a:gd name="T30" fmla="*/ 594 w 2663"/>
              <a:gd name="T31" fmla="*/ 1361 h 1550"/>
              <a:gd name="T32" fmla="*/ 467 w 2663"/>
              <a:gd name="T33" fmla="*/ 1282 h 1550"/>
              <a:gd name="T34" fmla="*/ 349 w 2663"/>
              <a:gd name="T35" fmla="*/ 1193 h 1550"/>
              <a:gd name="T36" fmla="*/ 239 w 2663"/>
              <a:gd name="T37" fmla="*/ 1092 h 1550"/>
              <a:gd name="T38" fmla="*/ 141 w 2663"/>
              <a:gd name="T39" fmla="*/ 981 h 1550"/>
              <a:gd name="T40" fmla="*/ 53 w 2663"/>
              <a:gd name="T41" fmla="*/ 861 h 1550"/>
              <a:gd name="T42" fmla="*/ 25 w 2663"/>
              <a:gd name="T43" fmla="*/ 732 h 1550"/>
              <a:gd name="T44" fmla="*/ 110 w 2663"/>
              <a:gd name="T45" fmla="*/ 610 h 1550"/>
              <a:gd name="T46" fmla="*/ 205 w 2663"/>
              <a:gd name="T47" fmla="*/ 496 h 1550"/>
              <a:gd name="T48" fmla="*/ 311 w 2663"/>
              <a:gd name="T49" fmla="*/ 391 h 1550"/>
              <a:gd name="T50" fmla="*/ 427 w 2663"/>
              <a:gd name="T51" fmla="*/ 297 h 1550"/>
              <a:gd name="T52" fmla="*/ 551 w 2663"/>
              <a:gd name="T53" fmla="*/ 214 h 1550"/>
              <a:gd name="T54" fmla="*/ 684 w 2663"/>
              <a:gd name="T55" fmla="*/ 144 h 1550"/>
              <a:gd name="T56" fmla="*/ 823 w 2663"/>
              <a:gd name="T57" fmla="*/ 87 h 1550"/>
              <a:gd name="T58" fmla="*/ 970 w 2663"/>
              <a:gd name="T59" fmla="*/ 44 h 1550"/>
              <a:gd name="T60" fmla="*/ 1122 w 2663"/>
              <a:gd name="T61" fmla="*/ 15 h 1550"/>
              <a:gd name="T62" fmla="*/ 1279 w 2663"/>
              <a:gd name="T63" fmla="*/ 2 h 1550"/>
              <a:gd name="T64" fmla="*/ 1438 w 2663"/>
              <a:gd name="T65" fmla="*/ 4 h 1550"/>
              <a:gd name="T66" fmla="*/ 1592 w 2663"/>
              <a:gd name="T67" fmla="*/ 23 h 1550"/>
              <a:gd name="T68" fmla="*/ 1743 w 2663"/>
              <a:gd name="T69" fmla="*/ 57 h 1550"/>
              <a:gd name="T70" fmla="*/ 1887 w 2663"/>
              <a:gd name="T71" fmla="*/ 105 h 1550"/>
              <a:gd name="T72" fmla="*/ 2025 w 2663"/>
              <a:gd name="T73" fmla="*/ 167 h 1550"/>
              <a:gd name="T74" fmla="*/ 2154 w 2663"/>
              <a:gd name="T75" fmla="*/ 240 h 1550"/>
              <a:gd name="T76" fmla="*/ 2277 w 2663"/>
              <a:gd name="T77" fmla="*/ 327 h 1550"/>
              <a:gd name="T78" fmla="*/ 2388 w 2663"/>
              <a:gd name="T79" fmla="*/ 424 h 1550"/>
              <a:gd name="T80" fmla="*/ 2491 w 2663"/>
              <a:gd name="T81" fmla="*/ 533 h 1550"/>
              <a:gd name="T82" fmla="*/ 2583 w 2663"/>
              <a:gd name="T83" fmla="*/ 649 h 1550"/>
              <a:gd name="T84" fmla="*/ 2663 w 2663"/>
              <a:gd name="T85" fmla="*/ 775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63" h="1550">
                <a:moveTo>
                  <a:pt x="2663" y="775"/>
                </a:moveTo>
                <a:lnTo>
                  <a:pt x="2638" y="819"/>
                </a:lnTo>
                <a:lnTo>
                  <a:pt x="2611" y="861"/>
                </a:lnTo>
                <a:lnTo>
                  <a:pt x="2583" y="902"/>
                </a:lnTo>
                <a:lnTo>
                  <a:pt x="2554" y="941"/>
                </a:lnTo>
                <a:lnTo>
                  <a:pt x="2523" y="981"/>
                </a:lnTo>
                <a:lnTo>
                  <a:pt x="2491" y="1019"/>
                </a:lnTo>
                <a:lnTo>
                  <a:pt x="2458" y="1055"/>
                </a:lnTo>
                <a:lnTo>
                  <a:pt x="2424" y="1092"/>
                </a:lnTo>
                <a:lnTo>
                  <a:pt x="2388" y="1127"/>
                </a:lnTo>
                <a:lnTo>
                  <a:pt x="2353" y="1160"/>
                </a:lnTo>
                <a:lnTo>
                  <a:pt x="2315" y="1193"/>
                </a:lnTo>
                <a:lnTo>
                  <a:pt x="2277" y="1224"/>
                </a:lnTo>
                <a:lnTo>
                  <a:pt x="2236" y="1254"/>
                </a:lnTo>
                <a:lnTo>
                  <a:pt x="2196" y="1282"/>
                </a:lnTo>
                <a:lnTo>
                  <a:pt x="2154" y="1310"/>
                </a:lnTo>
                <a:lnTo>
                  <a:pt x="2113" y="1336"/>
                </a:lnTo>
                <a:lnTo>
                  <a:pt x="2069" y="1361"/>
                </a:lnTo>
                <a:lnTo>
                  <a:pt x="2025" y="1384"/>
                </a:lnTo>
                <a:lnTo>
                  <a:pt x="1980" y="1407"/>
                </a:lnTo>
                <a:lnTo>
                  <a:pt x="1935" y="1427"/>
                </a:lnTo>
                <a:lnTo>
                  <a:pt x="1887" y="1446"/>
                </a:lnTo>
                <a:lnTo>
                  <a:pt x="1840" y="1464"/>
                </a:lnTo>
                <a:lnTo>
                  <a:pt x="1792" y="1480"/>
                </a:lnTo>
                <a:lnTo>
                  <a:pt x="1743" y="1494"/>
                </a:lnTo>
                <a:lnTo>
                  <a:pt x="1693" y="1507"/>
                </a:lnTo>
                <a:lnTo>
                  <a:pt x="1643" y="1519"/>
                </a:lnTo>
                <a:lnTo>
                  <a:pt x="1592" y="1528"/>
                </a:lnTo>
                <a:lnTo>
                  <a:pt x="1541" y="1535"/>
                </a:lnTo>
                <a:lnTo>
                  <a:pt x="1490" y="1543"/>
                </a:lnTo>
                <a:lnTo>
                  <a:pt x="1438" y="1546"/>
                </a:lnTo>
                <a:lnTo>
                  <a:pt x="1385" y="1550"/>
                </a:lnTo>
                <a:lnTo>
                  <a:pt x="1331" y="1550"/>
                </a:lnTo>
                <a:lnTo>
                  <a:pt x="1279" y="1550"/>
                </a:lnTo>
                <a:lnTo>
                  <a:pt x="1225" y="1546"/>
                </a:lnTo>
                <a:lnTo>
                  <a:pt x="1173" y="1543"/>
                </a:lnTo>
                <a:lnTo>
                  <a:pt x="1122" y="1535"/>
                </a:lnTo>
                <a:lnTo>
                  <a:pt x="1070" y="1528"/>
                </a:lnTo>
                <a:lnTo>
                  <a:pt x="1020" y="1519"/>
                </a:lnTo>
                <a:lnTo>
                  <a:pt x="970" y="1507"/>
                </a:lnTo>
                <a:lnTo>
                  <a:pt x="920" y="1494"/>
                </a:lnTo>
                <a:lnTo>
                  <a:pt x="871" y="1480"/>
                </a:lnTo>
                <a:lnTo>
                  <a:pt x="823" y="1464"/>
                </a:lnTo>
                <a:lnTo>
                  <a:pt x="776" y="1446"/>
                </a:lnTo>
                <a:lnTo>
                  <a:pt x="729" y="1427"/>
                </a:lnTo>
                <a:lnTo>
                  <a:pt x="684" y="1407"/>
                </a:lnTo>
                <a:lnTo>
                  <a:pt x="638" y="1384"/>
                </a:lnTo>
                <a:lnTo>
                  <a:pt x="594" y="1361"/>
                </a:lnTo>
                <a:lnTo>
                  <a:pt x="551" y="1336"/>
                </a:lnTo>
                <a:lnTo>
                  <a:pt x="509" y="1310"/>
                </a:lnTo>
                <a:lnTo>
                  <a:pt x="467" y="1282"/>
                </a:lnTo>
                <a:lnTo>
                  <a:pt x="427" y="1254"/>
                </a:lnTo>
                <a:lnTo>
                  <a:pt x="387" y="1224"/>
                </a:lnTo>
                <a:lnTo>
                  <a:pt x="349" y="1193"/>
                </a:lnTo>
                <a:lnTo>
                  <a:pt x="311" y="1160"/>
                </a:lnTo>
                <a:lnTo>
                  <a:pt x="275" y="1127"/>
                </a:lnTo>
                <a:lnTo>
                  <a:pt x="239" y="1092"/>
                </a:lnTo>
                <a:lnTo>
                  <a:pt x="205" y="1055"/>
                </a:lnTo>
                <a:lnTo>
                  <a:pt x="173" y="1019"/>
                </a:lnTo>
                <a:lnTo>
                  <a:pt x="141" y="981"/>
                </a:lnTo>
                <a:lnTo>
                  <a:pt x="110" y="941"/>
                </a:lnTo>
                <a:lnTo>
                  <a:pt x="80" y="902"/>
                </a:lnTo>
                <a:lnTo>
                  <a:pt x="53" y="861"/>
                </a:lnTo>
                <a:lnTo>
                  <a:pt x="25" y="819"/>
                </a:lnTo>
                <a:lnTo>
                  <a:pt x="0" y="775"/>
                </a:lnTo>
                <a:lnTo>
                  <a:pt x="25" y="732"/>
                </a:lnTo>
                <a:lnTo>
                  <a:pt x="53" y="691"/>
                </a:lnTo>
                <a:lnTo>
                  <a:pt x="80" y="649"/>
                </a:lnTo>
                <a:lnTo>
                  <a:pt x="110" y="610"/>
                </a:lnTo>
                <a:lnTo>
                  <a:pt x="141" y="571"/>
                </a:lnTo>
                <a:lnTo>
                  <a:pt x="173" y="533"/>
                </a:lnTo>
                <a:lnTo>
                  <a:pt x="205" y="496"/>
                </a:lnTo>
                <a:lnTo>
                  <a:pt x="239" y="459"/>
                </a:lnTo>
                <a:lnTo>
                  <a:pt x="275" y="424"/>
                </a:lnTo>
                <a:lnTo>
                  <a:pt x="311" y="391"/>
                </a:lnTo>
                <a:lnTo>
                  <a:pt x="349" y="358"/>
                </a:lnTo>
                <a:lnTo>
                  <a:pt x="387" y="327"/>
                </a:lnTo>
                <a:lnTo>
                  <a:pt x="427" y="297"/>
                </a:lnTo>
                <a:lnTo>
                  <a:pt x="467" y="269"/>
                </a:lnTo>
                <a:lnTo>
                  <a:pt x="509" y="240"/>
                </a:lnTo>
                <a:lnTo>
                  <a:pt x="551" y="214"/>
                </a:lnTo>
                <a:lnTo>
                  <a:pt x="594" y="190"/>
                </a:lnTo>
                <a:lnTo>
                  <a:pt x="638" y="167"/>
                </a:lnTo>
                <a:lnTo>
                  <a:pt x="684" y="144"/>
                </a:lnTo>
                <a:lnTo>
                  <a:pt x="729" y="124"/>
                </a:lnTo>
                <a:lnTo>
                  <a:pt x="776" y="105"/>
                </a:lnTo>
                <a:lnTo>
                  <a:pt x="823" y="87"/>
                </a:lnTo>
                <a:lnTo>
                  <a:pt x="871" y="72"/>
                </a:lnTo>
                <a:lnTo>
                  <a:pt x="920" y="57"/>
                </a:lnTo>
                <a:lnTo>
                  <a:pt x="970" y="44"/>
                </a:lnTo>
                <a:lnTo>
                  <a:pt x="1020" y="32"/>
                </a:lnTo>
                <a:lnTo>
                  <a:pt x="1070" y="23"/>
                </a:lnTo>
                <a:lnTo>
                  <a:pt x="1122" y="15"/>
                </a:lnTo>
                <a:lnTo>
                  <a:pt x="1173" y="9"/>
                </a:lnTo>
                <a:lnTo>
                  <a:pt x="1225" y="4"/>
                </a:lnTo>
                <a:lnTo>
                  <a:pt x="1279" y="2"/>
                </a:lnTo>
                <a:lnTo>
                  <a:pt x="1331" y="0"/>
                </a:lnTo>
                <a:lnTo>
                  <a:pt x="1385" y="2"/>
                </a:lnTo>
                <a:lnTo>
                  <a:pt x="1438" y="4"/>
                </a:lnTo>
                <a:lnTo>
                  <a:pt x="1490" y="9"/>
                </a:lnTo>
                <a:lnTo>
                  <a:pt x="1541" y="15"/>
                </a:lnTo>
                <a:lnTo>
                  <a:pt x="1592" y="23"/>
                </a:lnTo>
                <a:lnTo>
                  <a:pt x="1643" y="32"/>
                </a:lnTo>
                <a:lnTo>
                  <a:pt x="1693" y="44"/>
                </a:lnTo>
                <a:lnTo>
                  <a:pt x="1743" y="57"/>
                </a:lnTo>
                <a:lnTo>
                  <a:pt x="1792" y="72"/>
                </a:lnTo>
                <a:lnTo>
                  <a:pt x="1840" y="87"/>
                </a:lnTo>
                <a:lnTo>
                  <a:pt x="1887" y="105"/>
                </a:lnTo>
                <a:lnTo>
                  <a:pt x="1935" y="124"/>
                </a:lnTo>
                <a:lnTo>
                  <a:pt x="1980" y="144"/>
                </a:lnTo>
                <a:lnTo>
                  <a:pt x="2025" y="167"/>
                </a:lnTo>
                <a:lnTo>
                  <a:pt x="2069" y="190"/>
                </a:lnTo>
                <a:lnTo>
                  <a:pt x="2113" y="214"/>
                </a:lnTo>
                <a:lnTo>
                  <a:pt x="2154" y="240"/>
                </a:lnTo>
                <a:lnTo>
                  <a:pt x="2196" y="269"/>
                </a:lnTo>
                <a:lnTo>
                  <a:pt x="2236" y="297"/>
                </a:lnTo>
                <a:lnTo>
                  <a:pt x="2277" y="327"/>
                </a:lnTo>
                <a:lnTo>
                  <a:pt x="2315" y="358"/>
                </a:lnTo>
                <a:lnTo>
                  <a:pt x="2353" y="391"/>
                </a:lnTo>
                <a:lnTo>
                  <a:pt x="2388" y="424"/>
                </a:lnTo>
                <a:lnTo>
                  <a:pt x="2424" y="459"/>
                </a:lnTo>
                <a:lnTo>
                  <a:pt x="2458" y="496"/>
                </a:lnTo>
                <a:lnTo>
                  <a:pt x="2491" y="533"/>
                </a:lnTo>
                <a:lnTo>
                  <a:pt x="2523" y="571"/>
                </a:lnTo>
                <a:lnTo>
                  <a:pt x="2554" y="610"/>
                </a:lnTo>
                <a:lnTo>
                  <a:pt x="2583" y="649"/>
                </a:lnTo>
                <a:lnTo>
                  <a:pt x="2611" y="691"/>
                </a:lnTo>
                <a:lnTo>
                  <a:pt x="2638" y="732"/>
                </a:lnTo>
                <a:lnTo>
                  <a:pt x="2663" y="775"/>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6"/>
          <p:cNvSpPr/>
          <p:nvPr/>
        </p:nvSpPr>
        <p:spPr bwMode="auto">
          <a:xfrm>
            <a:off x="8899525" y="2290619"/>
            <a:ext cx="2225675" cy="2511136"/>
          </a:xfrm>
          <a:custGeom>
            <a:avLst/>
            <a:gdLst>
              <a:gd name="T0" fmla="*/ 3462 w 4207"/>
              <a:gd name="T1" fmla="*/ 5 h 4560"/>
              <a:gd name="T2" fmla="*/ 3624 w 4207"/>
              <a:gd name="T3" fmla="*/ 38 h 4560"/>
              <a:gd name="T4" fmla="*/ 3772 w 4207"/>
              <a:gd name="T5" fmla="*/ 101 h 4560"/>
              <a:gd name="T6" fmla="*/ 3904 w 4207"/>
              <a:gd name="T7" fmla="*/ 190 h 4560"/>
              <a:gd name="T8" fmla="*/ 4017 w 4207"/>
              <a:gd name="T9" fmla="*/ 303 h 4560"/>
              <a:gd name="T10" fmla="*/ 4106 w 4207"/>
              <a:gd name="T11" fmla="*/ 435 h 4560"/>
              <a:gd name="T12" fmla="*/ 4169 w 4207"/>
              <a:gd name="T13" fmla="*/ 583 h 4560"/>
              <a:gd name="T14" fmla="*/ 4202 w 4207"/>
              <a:gd name="T15" fmla="*/ 745 h 4560"/>
              <a:gd name="T16" fmla="*/ 4206 w 4207"/>
              <a:gd name="T17" fmla="*/ 4428 h 4560"/>
              <a:gd name="T18" fmla="*/ 4189 w 4207"/>
              <a:gd name="T19" fmla="*/ 4483 h 4560"/>
              <a:gd name="T20" fmla="*/ 4154 w 4207"/>
              <a:gd name="T21" fmla="*/ 4527 h 4560"/>
              <a:gd name="T22" fmla="*/ 4104 w 4207"/>
              <a:gd name="T23" fmla="*/ 4553 h 4560"/>
              <a:gd name="T24" fmla="*/ 3781 w 4207"/>
              <a:gd name="T25" fmla="*/ 4560 h 4560"/>
              <a:gd name="T26" fmla="*/ 3723 w 4207"/>
              <a:gd name="T27" fmla="*/ 4549 h 4560"/>
              <a:gd name="T28" fmla="*/ 3676 w 4207"/>
              <a:gd name="T29" fmla="*/ 4516 h 4560"/>
              <a:gd name="T30" fmla="*/ 3644 w 4207"/>
              <a:gd name="T31" fmla="*/ 4467 h 4560"/>
              <a:gd name="T32" fmla="*/ 3634 w 4207"/>
              <a:gd name="T33" fmla="*/ 4410 h 4560"/>
              <a:gd name="T34" fmla="*/ 3626 w 4207"/>
              <a:gd name="T35" fmla="*/ 4224 h 4560"/>
              <a:gd name="T36" fmla="*/ 3565 w 4207"/>
              <a:gd name="T37" fmla="*/ 3924 h 4560"/>
              <a:gd name="T38" fmla="*/ 3449 w 4207"/>
              <a:gd name="T39" fmla="*/ 3650 h 4560"/>
              <a:gd name="T40" fmla="*/ 3285 w 4207"/>
              <a:gd name="T41" fmla="*/ 3406 h 4560"/>
              <a:gd name="T42" fmla="*/ 3077 w 4207"/>
              <a:gd name="T43" fmla="*/ 3198 h 4560"/>
              <a:gd name="T44" fmla="*/ 2834 w 4207"/>
              <a:gd name="T45" fmla="*/ 3033 h 4560"/>
              <a:gd name="T46" fmla="*/ 2559 w 4207"/>
              <a:gd name="T47" fmla="*/ 2918 h 4560"/>
              <a:gd name="T48" fmla="*/ 2260 w 4207"/>
              <a:gd name="T49" fmla="*/ 2857 h 4560"/>
              <a:gd name="T50" fmla="*/ 1947 w 4207"/>
              <a:gd name="T51" fmla="*/ 2857 h 4560"/>
              <a:gd name="T52" fmla="*/ 1648 w 4207"/>
              <a:gd name="T53" fmla="*/ 2918 h 4560"/>
              <a:gd name="T54" fmla="*/ 1374 w 4207"/>
              <a:gd name="T55" fmla="*/ 3033 h 4560"/>
              <a:gd name="T56" fmla="*/ 1130 w 4207"/>
              <a:gd name="T57" fmla="*/ 3198 h 4560"/>
              <a:gd name="T58" fmla="*/ 922 w 4207"/>
              <a:gd name="T59" fmla="*/ 3406 h 4560"/>
              <a:gd name="T60" fmla="*/ 757 w 4207"/>
              <a:gd name="T61" fmla="*/ 3650 h 4560"/>
              <a:gd name="T62" fmla="*/ 642 w 4207"/>
              <a:gd name="T63" fmla="*/ 3924 h 4560"/>
              <a:gd name="T64" fmla="*/ 581 w 4207"/>
              <a:gd name="T65" fmla="*/ 4224 h 4560"/>
              <a:gd name="T66" fmla="*/ 573 w 4207"/>
              <a:gd name="T67" fmla="*/ 4410 h 4560"/>
              <a:gd name="T68" fmla="*/ 563 w 4207"/>
              <a:gd name="T69" fmla="*/ 4467 h 4560"/>
              <a:gd name="T70" fmla="*/ 531 w 4207"/>
              <a:gd name="T71" fmla="*/ 4516 h 4560"/>
              <a:gd name="T72" fmla="*/ 484 w 4207"/>
              <a:gd name="T73" fmla="*/ 4549 h 4560"/>
              <a:gd name="T74" fmla="*/ 427 w 4207"/>
              <a:gd name="T75" fmla="*/ 4560 h 4560"/>
              <a:gd name="T76" fmla="*/ 104 w 4207"/>
              <a:gd name="T77" fmla="*/ 4553 h 4560"/>
              <a:gd name="T78" fmla="*/ 54 w 4207"/>
              <a:gd name="T79" fmla="*/ 4527 h 4560"/>
              <a:gd name="T80" fmla="*/ 18 w 4207"/>
              <a:gd name="T81" fmla="*/ 4483 h 4560"/>
              <a:gd name="T82" fmla="*/ 0 w 4207"/>
              <a:gd name="T83" fmla="*/ 4428 h 4560"/>
              <a:gd name="T84" fmla="*/ 4 w 4207"/>
              <a:gd name="T85" fmla="*/ 745 h 4560"/>
              <a:gd name="T86" fmla="*/ 37 w 4207"/>
              <a:gd name="T87" fmla="*/ 583 h 4560"/>
              <a:gd name="T88" fmla="*/ 100 w 4207"/>
              <a:gd name="T89" fmla="*/ 435 h 4560"/>
              <a:gd name="T90" fmla="*/ 190 w 4207"/>
              <a:gd name="T91" fmla="*/ 303 h 4560"/>
              <a:gd name="T92" fmla="*/ 302 w 4207"/>
              <a:gd name="T93" fmla="*/ 190 h 4560"/>
              <a:gd name="T94" fmla="*/ 435 w 4207"/>
              <a:gd name="T95" fmla="*/ 101 h 4560"/>
              <a:gd name="T96" fmla="*/ 584 w 4207"/>
              <a:gd name="T97" fmla="*/ 38 h 4560"/>
              <a:gd name="T98" fmla="*/ 745 w 4207"/>
              <a:gd name="T99" fmla="*/ 5 h 4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07" h="4560">
                <a:moveTo>
                  <a:pt x="830" y="0"/>
                </a:moveTo>
                <a:lnTo>
                  <a:pt x="3378" y="0"/>
                </a:lnTo>
                <a:lnTo>
                  <a:pt x="3421" y="1"/>
                </a:lnTo>
                <a:lnTo>
                  <a:pt x="3462" y="5"/>
                </a:lnTo>
                <a:lnTo>
                  <a:pt x="3504" y="10"/>
                </a:lnTo>
                <a:lnTo>
                  <a:pt x="3544" y="17"/>
                </a:lnTo>
                <a:lnTo>
                  <a:pt x="3584" y="26"/>
                </a:lnTo>
                <a:lnTo>
                  <a:pt x="3624" y="38"/>
                </a:lnTo>
                <a:lnTo>
                  <a:pt x="3663" y="51"/>
                </a:lnTo>
                <a:lnTo>
                  <a:pt x="3700" y="65"/>
                </a:lnTo>
                <a:lnTo>
                  <a:pt x="3737" y="82"/>
                </a:lnTo>
                <a:lnTo>
                  <a:pt x="3772" y="101"/>
                </a:lnTo>
                <a:lnTo>
                  <a:pt x="3807" y="120"/>
                </a:lnTo>
                <a:lnTo>
                  <a:pt x="3841" y="143"/>
                </a:lnTo>
                <a:lnTo>
                  <a:pt x="3873" y="165"/>
                </a:lnTo>
                <a:lnTo>
                  <a:pt x="3904" y="190"/>
                </a:lnTo>
                <a:lnTo>
                  <a:pt x="3935" y="216"/>
                </a:lnTo>
                <a:lnTo>
                  <a:pt x="3963" y="244"/>
                </a:lnTo>
                <a:lnTo>
                  <a:pt x="3991" y="272"/>
                </a:lnTo>
                <a:lnTo>
                  <a:pt x="4017" y="303"/>
                </a:lnTo>
                <a:lnTo>
                  <a:pt x="4042" y="334"/>
                </a:lnTo>
                <a:lnTo>
                  <a:pt x="4064" y="366"/>
                </a:lnTo>
                <a:lnTo>
                  <a:pt x="4087" y="400"/>
                </a:lnTo>
                <a:lnTo>
                  <a:pt x="4106" y="435"/>
                </a:lnTo>
                <a:lnTo>
                  <a:pt x="4125" y="470"/>
                </a:lnTo>
                <a:lnTo>
                  <a:pt x="4142" y="507"/>
                </a:lnTo>
                <a:lnTo>
                  <a:pt x="4156" y="545"/>
                </a:lnTo>
                <a:lnTo>
                  <a:pt x="4169" y="583"/>
                </a:lnTo>
                <a:lnTo>
                  <a:pt x="4181" y="623"/>
                </a:lnTo>
                <a:lnTo>
                  <a:pt x="4190" y="663"/>
                </a:lnTo>
                <a:lnTo>
                  <a:pt x="4197" y="703"/>
                </a:lnTo>
                <a:lnTo>
                  <a:pt x="4202" y="745"/>
                </a:lnTo>
                <a:lnTo>
                  <a:pt x="4206" y="787"/>
                </a:lnTo>
                <a:lnTo>
                  <a:pt x="4207" y="829"/>
                </a:lnTo>
                <a:lnTo>
                  <a:pt x="4207" y="4413"/>
                </a:lnTo>
                <a:lnTo>
                  <a:pt x="4206" y="4428"/>
                </a:lnTo>
                <a:lnTo>
                  <a:pt x="4203" y="4442"/>
                </a:lnTo>
                <a:lnTo>
                  <a:pt x="4200" y="4457"/>
                </a:lnTo>
                <a:lnTo>
                  <a:pt x="4195" y="4470"/>
                </a:lnTo>
                <a:lnTo>
                  <a:pt x="4189" y="4483"/>
                </a:lnTo>
                <a:lnTo>
                  <a:pt x="4182" y="4495"/>
                </a:lnTo>
                <a:lnTo>
                  <a:pt x="4174" y="4507"/>
                </a:lnTo>
                <a:lnTo>
                  <a:pt x="4164" y="4517"/>
                </a:lnTo>
                <a:lnTo>
                  <a:pt x="4154" y="4527"/>
                </a:lnTo>
                <a:lnTo>
                  <a:pt x="4142" y="4535"/>
                </a:lnTo>
                <a:lnTo>
                  <a:pt x="4130" y="4542"/>
                </a:lnTo>
                <a:lnTo>
                  <a:pt x="4117" y="4548"/>
                </a:lnTo>
                <a:lnTo>
                  <a:pt x="4104" y="4553"/>
                </a:lnTo>
                <a:lnTo>
                  <a:pt x="4089" y="4556"/>
                </a:lnTo>
                <a:lnTo>
                  <a:pt x="4075" y="4559"/>
                </a:lnTo>
                <a:lnTo>
                  <a:pt x="4060" y="4560"/>
                </a:lnTo>
                <a:lnTo>
                  <a:pt x="3781" y="4560"/>
                </a:lnTo>
                <a:lnTo>
                  <a:pt x="3766" y="4559"/>
                </a:lnTo>
                <a:lnTo>
                  <a:pt x="3751" y="4558"/>
                </a:lnTo>
                <a:lnTo>
                  <a:pt x="3738" y="4554"/>
                </a:lnTo>
                <a:lnTo>
                  <a:pt x="3723" y="4549"/>
                </a:lnTo>
                <a:lnTo>
                  <a:pt x="3710" y="4542"/>
                </a:lnTo>
                <a:lnTo>
                  <a:pt x="3699" y="4535"/>
                </a:lnTo>
                <a:lnTo>
                  <a:pt x="3687" y="4527"/>
                </a:lnTo>
                <a:lnTo>
                  <a:pt x="3676" y="4516"/>
                </a:lnTo>
                <a:lnTo>
                  <a:pt x="3666" y="4504"/>
                </a:lnTo>
                <a:lnTo>
                  <a:pt x="3657" y="4492"/>
                </a:lnTo>
                <a:lnTo>
                  <a:pt x="3650" y="4480"/>
                </a:lnTo>
                <a:lnTo>
                  <a:pt x="3644" y="4467"/>
                </a:lnTo>
                <a:lnTo>
                  <a:pt x="3639" y="4454"/>
                </a:lnTo>
                <a:lnTo>
                  <a:pt x="3637" y="4440"/>
                </a:lnTo>
                <a:lnTo>
                  <a:pt x="3634" y="4426"/>
                </a:lnTo>
                <a:lnTo>
                  <a:pt x="3634" y="4410"/>
                </a:lnTo>
                <a:lnTo>
                  <a:pt x="3634" y="4395"/>
                </a:lnTo>
                <a:lnTo>
                  <a:pt x="3634" y="4381"/>
                </a:lnTo>
                <a:lnTo>
                  <a:pt x="3632" y="4301"/>
                </a:lnTo>
                <a:lnTo>
                  <a:pt x="3626" y="4224"/>
                </a:lnTo>
                <a:lnTo>
                  <a:pt x="3617" y="4147"/>
                </a:lnTo>
                <a:lnTo>
                  <a:pt x="3603" y="4072"/>
                </a:lnTo>
                <a:lnTo>
                  <a:pt x="3586" y="3998"/>
                </a:lnTo>
                <a:lnTo>
                  <a:pt x="3565" y="3924"/>
                </a:lnTo>
                <a:lnTo>
                  <a:pt x="3542" y="3854"/>
                </a:lnTo>
                <a:lnTo>
                  <a:pt x="3514" y="3784"/>
                </a:lnTo>
                <a:lnTo>
                  <a:pt x="3484" y="3716"/>
                </a:lnTo>
                <a:lnTo>
                  <a:pt x="3449" y="3650"/>
                </a:lnTo>
                <a:lnTo>
                  <a:pt x="3412" y="3586"/>
                </a:lnTo>
                <a:lnTo>
                  <a:pt x="3373" y="3524"/>
                </a:lnTo>
                <a:lnTo>
                  <a:pt x="3330" y="3465"/>
                </a:lnTo>
                <a:lnTo>
                  <a:pt x="3285" y="3406"/>
                </a:lnTo>
                <a:lnTo>
                  <a:pt x="3236" y="3350"/>
                </a:lnTo>
                <a:lnTo>
                  <a:pt x="3187" y="3297"/>
                </a:lnTo>
                <a:lnTo>
                  <a:pt x="3133" y="3247"/>
                </a:lnTo>
                <a:lnTo>
                  <a:pt x="3077" y="3198"/>
                </a:lnTo>
                <a:lnTo>
                  <a:pt x="3019" y="3153"/>
                </a:lnTo>
                <a:lnTo>
                  <a:pt x="2960" y="3110"/>
                </a:lnTo>
                <a:lnTo>
                  <a:pt x="2898" y="3071"/>
                </a:lnTo>
                <a:lnTo>
                  <a:pt x="2834" y="3033"/>
                </a:lnTo>
                <a:lnTo>
                  <a:pt x="2767" y="3000"/>
                </a:lnTo>
                <a:lnTo>
                  <a:pt x="2699" y="2969"/>
                </a:lnTo>
                <a:lnTo>
                  <a:pt x="2629" y="2942"/>
                </a:lnTo>
                <a:lnTo>
                  <a:pt x="2559" y="2918"/>
                </a:lnTo>
                <a:lnTo>
                  <a:pt x="2486" y="2898"/>
                </a:lnTo>
                <a:lnTo>
                  <a:pt x="2412" y="2880"/>
                </a:lnTo>
                <a:lnTo>
                  <a:pt x="2337" y="2867"/>
                </a:lnTo>
                <a:lnTo>
                  <a:pt x="2260" y="2857"/>
                </a:lnTo>
                <a:lnTo>
                  <a:pt x="2183" y="2851"/>
                </a:lnTo>
                <a:lnTo>
                  <a:pt x="2103" y="2849"/>
                </a:lnTo>
                <a:lnTo>
                  <a:pt x="2025" y="2851"/>
                </a:lnTo>
                <a:lnTo>
                  <a:pt x="1947" y="2857"/>
                </a:lnTo>
                <a:lnTo>
                  <a:pt x="1870" y="2867"/>
                </a:lnTo>
                <a:lnTo>
                  <a:pt x="1795" y="2880"/>
                </a:lnTo>
                <a:lnTo>
                  <a:pt x="1721" y="2898"/>
                </a:lnTo>
                <a:lnTo>
                  <a:pt x="1648" y="2918"/>
                </a:lnTo>
                <a:lnTo>
                  <a:pt x="1577" y="2942"/>
                </a:lnTo>
                <a:lnTo>
                  <a:pt x="1508" y="2969"/>
                </a:lnTo>
                <a:lnTo>
                  <a:pt x="1440" y="3000"/>
                </a:lnTo>
                <a:lnTo>
                  <a:pt x="1374" y="3033"/>
                </a:lnTo>
                <a:lnTo>
                  <a:pt x="1309" y="3071"/>
                </a:lnTo>
                <a:lnTo>
                  <a:pt x="1248" y="3110"/>
                </a:lnTo>
                <a:lnTo>
                  <a:pt x="1187" y="3153"/>
                </a:lnTo>
                <a:lnTo>
                  <a:pt x="1130" y="3198"/>
                </a:lnTo>
                <a:lnTo>
                  <a:pt x="1074" y="3247"/>
                </a:lnTo>
                <a:lnTo>
                  <a:pt x="1021" y="3297"/>
                </a:lnTo>
                <a:lnTo>
                  <a:pt x="971" y="3350"/>
                </a:lnTo>
                <a:lnTo>
                  <a:pt x="922" y="3406"/>
                </a:lnTo>
                <a:lnTo>
                  <a:pt x="877" y="3465"/>
                </a:lnTo>
                <a:lnTo>
                  <a:pt x="834" y="3524"/>
                </a:lnTo>
                <a:lnTo>
                  <a:pt x="794" y="3586"/>
                </a:lnTo>
                <a:lnTo>
                  <a:pt x="757" y="3650"/>
                </a:lnTo>
                <a:lnTo>
                  <a:pt x="724" y="3716"/>
                </a:lnTo>
                <a:lnTo>
                  <a:pt x="693" y="3784"/>
                </a:lnTo>
                <a:lnTo>
                  <a:pt x="666" y="3854"/>
                </a:lnTo>
                <a:lnTo>
                  <a:pt x="642" y="3924"/>
                </a:lnTo>
                <a:lnTo>
                  <a:pt x="620" y="3998"/>
                </a:lnTo>
                <a:lnTo>
                  <a:pt x="604" y="4072"/>
                </a:lnTo>
                <a:lnTo>
                  <a:pt x="591" y="4147"/>
                </a:lnTo>
                <a:lnTo>
                  <a:pt x="581" y="4224"/>
                </a:lnTo>
                <a:lnTo>
                  <a:pt x="575" y="4301"/>
                </a:lnTo>
                <a:lnTo>
                  <a:pt x="573" y="4381"/>
                </a:lnTo>
                <a:lnTo>
                  <a:pt x="573" y="4395"/>
                </a:lnTo>
                <a:lnTo>
                  <a:pt x="573" y="4410"/>
                </a:lnTo>
                <a:lnTo>
                  <a:pt x="573" y="4426"/>
                </a:lnTo>
                <a:lnTo>
                  <a:pt x="571" y="4440"/>
                </a:lnTo>
                <a:lnTo>
                  <a:pt x="568" y="4454"/>
                </a:lnTo>
                <a:lnTo>
                  <a:pt x="563" y="4467"/>
                </a:lnTo>
                <a:lnTo>
                  <a:pt x="557" y="4480"/>
                </a:lnTo>
                <a:lnTo>
                  <a:pt x="550" y="4492"/>
                </a:lnTo>
                <a:lnTo>
                  <a:pt x="541" y="4504"/>
                </a:lnTo>
                <a:lnTo>
                  <a:pt x="531" y="4516"/>
                </a:lnTo>
                <a:lnTo>
                  <a:pt x="521" y="4527"/>
                </a:lnTo>
                <a:lnTo>
                  <a:pt x="509" y="4535"/>
                </a:lnTo>
                <a:lnTo>
                  <a:pt x="496" y="4542"/>
                </a:lnTo>
                <a:lnTo>
                  <a:pt x="484" y="4549"/>
                </a:lnTo>
                <a:lnTo>
                  <a:pt x="470" y="4554"/>
                </a:lnTo>
                <a:lnTo>
                  <a:pt x="456" y="4558"/>
                </a:lnTo>
                <a:lnTo>
                  <a:pt x="441" y="4559"/>
                </a:lnTo>
                <a:lnTo>
                  <a:pt x="427" y="4560"/>
                </a:lnTo>
                <a:lnTo>
                  <a:pt x="146" y="4560"/>
                </a:lnTo>
                <a:lnTo>
                  <a:pt x="132" y="4559"/>
                </a:lnTo>
                <a:lnTo>
                  <a:pt x="118" y="4556"/>
                </a:lnTo>
                <a:lnTo>
                  <a:pt x="104" y="4553"/>
                </a:lnTo>
                <a:lnTo>
                  <a:pt x="89" y="4548"/>
                </a:lnTo>
                <a:lnTo>
                  <a:pt x="78" y="4542"/>
                </a:lnTo>
                <a:lnTo>
                  <a:pt x="64" y="4535"/>
                </a:lnTo>
                <a:lnTo>
                  <a:pt x="54" y="4527"/>
                </a:lnTo>
                <a:lnTo>
                  <a:pt x="43" y="4517"/>
                </a:lnTo>
                <a:lnTo>
                  <a:pt x="34" y="4507"/>
                </a:lnTo>
                <a:lnTo>
                  <a:pt x="25" y="4495"/>
                </a:lnTo>
                <a:lnTo>
                  <a:pt x="18" y="4483"/>
                </a:lnTo>
                <a:lnTo>
                  <a:pt x="12" y="4470"/>
                </a:lnTo>
                <a:lnTo>
                  <a:pt x="6" y="4457"/>
                </a:lnTo>
                <a:lnTo>
                  <a:pt x="3" y="4442"/>
                </a:lnTo>
                <a:lnTo>
                  <a:pt x="0" y="4428"/>
                </a:lnTo>
                <a:lnTo>
                  <a:pt x="0" y="4413"/>
                </a:lnTo>
                <a:lnTo>
                  <a:pt x="0" y="829"/>
                </a:lnTo>
                <a:lnTo>
                  <a:pt x="1" y="787"/>
                </a:lnTo>
                <a:lnTo>
                  <a:pt x="4" y="745"/>
                </a:lnTo>
                <a:lnTo>
                  <a:pt x="10" y="703"/>
                </a:lnTo>
                <a:lnTo>
                  <a:pt x="17" y="663"/>
                </a:lnTo>
                <a:lnTo>
                  <a:pt x="26" y="623"/>
                </a:lnTo>
                <a:lnTo>
                  <a:pt x="37" y="583"/>
                </a:lnTo>
                <a:lnTo>
                  <a:pt x="50" y="545"/>
                </a:lnTo>
                <a:lnTo>
                  <a:pt x="66" y="507"/>
                </a:lnTo>
                <a:lnTo>
                  <a:pt x="82" y="470"/>
                </a:lnTo>
                <a:lnTo>
                  <a:pt x="100" y="435"/>
                </a:lnTo>
                <a:lnTo>
                  <a:pt x="120" y="400"/>
                </a:lnTo>
                <a:lnTo>
                  <a:pt x="142" y="366"/>
                </a:lnTo>
                <a:lnTo>
                  <a:pt x="165" y="334"/>
                </a:lnTo>
                <a:lnTo>
                  <a:pt x="190" y="303"/>
                </a:lnTo>
                <a:lnTo>
                  <a:pt x="217" y="272"/>
                </a:lnTo>
                <a:lnTo>
                  <a:pt x="244" y="244"/>
                </a:lnTo>
                <a:lnTo>
                  <a:pt x="272" y="216"/>
                </a:lnTo>
                <a:lnTo>
                  <a:pt x="302" y="190"/>
                </a:lnTo>
                <a:lnTo>
                  <a:pt x="334" y="165"/>
                </a:lnTo>
                <a:lnTo>
                  <a:pt x="366" y="143"/>
                </a:lnTo>
                <a:lnTo>
                  <a:pt x="401" y="120"/>
                </a:lnTo>
                <a:lnTo>
                  <a:pt x="435" y="101"/>
                </a:lnTo>
                <a:lnTo>
                  <a:pt x="471" y="82"/>
                </a:lnTo>
                <a:lnTo>
                  <a:pt x="508" y="65"/>
                </a:lnTo>
                <a:lnTo>
                  <a:pt x="544" y="51"/>
                </a:lnTo>
                <a:lnTo>
                  <a:pt x="584" y="38"/>
                </a:lnTo>
                <a:lnTo>
                  <a:pt x="623" y="26"/>
                </a:lnTo>
                <a:lnTo>
                  <a:pt x="662" y="17"/>
                </a:lnTo>
                <a:lnTo>
                  <a:pt x="704" y="10"/>
                </a:lnTo>
                <a:lnTo>
                  <a:pt x="745" y="5"/>
                </a:lnTo>
                <a:lnTo>
                  <a:pt x="787" y="1"/>
                </a:lnTo>
                <a:lnTo>
                  <a:pt x="830" y="0"/>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4" name="Freeform 7"/>
          <p:cNvSpPr/>
          <p:nvPr/>
        </p:nvSpPr>
        <p:spPr bwMode="auto">
          <a:xfrm>
            <a:off x="6697663" y="3927043"/>
            <a:ext cx="1408113" cy="820738"/>
          </a:xfrm>
          <a:custGeom>
            <a:avLst/>
            <a:gdLst>
              <a:gd name="T0" fmla="*/ 2610 w 2662"/>
              <a:gd name="T1" fmla="*/ 861 h 1550"/>
              <a:gd name="T2" fmla="*/ 2522 w 2662"/>
              <a:gd name="T3" fmla="*/ 981 h 1550"/>
              <a:gd name="T4" fmla="*/ 2423 w 2662"/>
              <a:gd name="T5" fmla="*/ 1092 h 1550"/>
              <a:gd name="T6" fmla="*/ 2314 w 2662"/>
              <a:gd name="T7" fmla="*/ 1193 h 1550"/>
              <a:gd name="T8" fmla="*/ 2195 w 2662"/>
              <a:gd name="T9" fmla="*/ 1282 h 1550"/>
              <a:gd name="T10" fmla="*/ 2068 w 2662"/>
              <a:gd name="T11" fmla="*/ 1361 h 1550"/>
              <a:gd name="T12" fmla="*/ 1934 w 2662"/>
              <a:gd name="T13" fmla="*/ 1427 h 1550"/>
              <a:gd name="T14" fmla="*/ 1791 w 2662"/>
              <a:gd name="T15" fmla="*/ 1480 h 1550"/>
              <a:gd name="T16" fmla="*/ 1643 w 2662"/>
              <a:gd name="T17" fmla="*/ 1519 h 1550"/>
              <a:gd name="T18" fmla="*/ 1489 w 2662"/>
              <a:gd name="T19" fmla="*/ 1543 h 1550"/>
              <a:gd name="T20" fmla="*/ 1330 w 2662"/>
              <a:gd name="T21" fmla="*/ 1550 h 1550"/>
              <a:gd name="T22" fmla="*/ 1172 w 2662"/>
              <a:gd name="T23" fmla="*/ 1543 h 1550"/>
              <a:gd name="T24" fmla="*/ 1019 w 2662"/>
              <a:gd name="T25" fmla="*/ 1519 h 1550"/>
              <a:gd name="T26" fmla="*/ 871 w 2662"/>
              <a:gd name="T27" fmla="*/ 1480 h 1550"/>
              <a:gd name="T28" fmla="*/ 728 w 2662"/>
              <a:gd name="T29" fmla="*/ 1427 h 1550"/>
              <a:gd name="T30" fmla="*/ 594 w 2662"/>
              <a:gd name="T31" fmla="*/ 1361 h 1550"/>
              <a:gd name="T32" fmla="*/ 467 w 2662"/>
              <a:gd name="T33" fmla="*/ 1282 h 1550"/>
              <a:gd name="T34" fmla="*/ 348 w 2662"/>
              <a:gd name="T35" fmla="*/ 1193 h 1550"/>
              <a:gd name="T36" fmla="*/ 239 w 2662"/>
              <a:gd name="T37" fmla="*/ 1092 h 1550"/>
              <a:gd name="T38" fmla="*/ 140 w 2662"/>
              <a:gd name="T39" fmla="*/ 981 h 1550"/>
              <a:gd name="T40" fmla="*/ 52 w 2662"/>
              <a:gd name="T41" fmla="*/ 861 h 1550"/>
              <a:gd name="T42" fmla="*/ 25 w 2662"/>
              <a:gd name="T43" fmla="*/ 732 h 1550"/>
              <a:gd name="T44" fmla="*/ 109 w 2662"/>
              <a:gd name="T45" fmla="*/ 610 h 1550"/>
              <a:gd name="T46" fmla="*/ 204 w 2662"/>
              <a:gd name="T47" fmla="*/ 496 h 1550"/>
              <a:gd name="T48" fmla="*/ 310 w 2662"/>
              <a:gd name="T49" fmla="*/ 391 h 1550"/>
              <a:gd name="T50" fmla="*/ 426 w 2662"/>
              <a:gd name="T51" fmla="*/ 297 h 1550"/>
              <a:gd name="T52" fmla="*/ 550 w 2662"/>
              <a:gd name="T53" fmla="*/ 214 h 1550"/>
              <a:gd name="T54" fmla="*/ 683 w 2662"/>
              <a:gd name="T55" fmla="*/ 144 h 1550"/>
              <a:gd name="T56" fmla="*/ 822 w 2662"/>
              <a:gd name="T57" fmla="*/ 87 h 1550"/>
              <a:gd name="T58" fmla="*/ 969 w 2662"/>
              <a:gd name="T59" fmla="*/ 44 h 1550"/>
              <a:gd name="T60" fmla="*/ 1121 w 2662"/>
              <a:gd name="T61" fmla="*/ 15 h 1550"/>
              <a:gd name="T62" fmla="*/ 1278 w 2662"/>
              <a:gd name="T63" fmla="*/ 2 h 1550"/>
              <a:gd name="T64" fmla="*/ 1437 w 2662"/>
              <a:gd name="T65" fmla="*/ 4 h 1550"/>
              <a:gd name="T66" fmla="*/ 1593 w 2662"/>
              <a:gd name="T67" fmla="*/ 23 h 1550"/>
              <a:gd name="T68" fmla="*/ 1743 w 2662"/>
              <a:gd name="T69" fmla="*/ 57 h 1550"/>
              <a:gd name="T70" fmla="*/ 1886 w 2662"/>
              <a:gd name="T71" fmla="*/ 105 h 1550"/>
              <a:gd name="T72" fmla="*/ 2024 w 2662"/>
              <a:gd name="T73" fmla="*/ 167 h 1550"/>
              <a:gd name="T74" fmla="*/ 2154 w 2662"/>
              <a:gd name="T75" fmla="*/ 240 h 1550"/>
              <a:gd name="T76" fmla="*/ 2276 w 2662"/>
              <a:gd name="T77" fmla="*/ 327 h 1550"/>
              <a:gd name="T78" fmla="*/ 2388 w 2662"/>
              <a:gd name="T79" fmla="*/ 424 h 1550"/>
              <a:gd name="T80" fmla="*/ 2490 w 2662"/>
              <a:gd name="T81" fmla="*/ 533 h 1550"/>
              <a:gd name="T82" fmla="*/ 2582 w 2662"/>
              <a:gd name="T83" fmla="*/ 649 h 1550"/>
              <a:gd name="T84" fmla="*/ 2662 w 2662"/>
              <a:gd name="T85" fmla="*/ 775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62" h="1550">
                <a:moveTo>
                  <a:pt x="2662" y="775"/>
                </a:moveTo>
                <a:lnTo>
                  <a:pt x="2637" y="819"/>
                </a:lnTo>
                <a:lnTo>
                  <a:pt x="2610" y="861"/>
                </a:lnTo>
                <a:lnTo>
                  <a:pt x="2582" y="902"/>
                </a:lnTo>
                <a:lnTo>
                  <a:pt x="2553" y="941"/>
                </a:lnTo>
                <a:lnTo>
                  <a:pt x="2522" y="981"/>
                </a:lnTo>
                <a:lnTo>
                  <a:pt x="2490" y="1019"/>
                </a:lnTo>
                <a:lnTo>
                  <a:pt x="2458" y="1055"/>
                </a:lnTo>
                <a:lnTo>
                  <a:pt x="2423" y="1092"/>
                </a:lnTo>
                <a:lnTo>
                  <a:pt x="2388" y="1127"/>
                </a:lnTo>
                <a:lnTo>
                  <a:pt x="2352" y="1160"/>
                </a:lnTo>
                <a:lnTo>
                  <a:pt x="2314" y="1193"/>
                </a:lnTo>
                <a:lnTo>
                  <a:pt x="2276" y="1224"/>
                </a:lnTo>
                <a:lnTo>
                  <a:pt x="2236" y="1254"/>
                </a:lnTo>
                <a:lnTo>
                  <a:pt x="2195" y="1282"/>
                </a:lnTo>
                <a:lnTo>
                  <a:pt x="2154" y="1310"/>
                </a:lnTo>
                <a:lnTo>
                  <a:pt x="2112" y="1336"/>
                </a:lnTo>
                <a:lnTo>
                  <a:pt x="2068" y="1361"/>
                </a:lnTo>
                <a:lnTo>
                  <a:pt x="2024" y="1384"/>
                </a:lnTo>
                <a:lnTo>
                  <a:pt x="1979" y="1407"/>
                </a:lnTo>
                <a:lnTo>
                  <a:pt x="1934" y="1427"/>
                </a:lnTo>
                <a:lnTo>
                  <a:pt x="1886" y="1446"/>
                </a:lnTo>
                <a:lnTo>
                  <a:pt x="1839" y="1464"/>
                </a:lnTo>
                <a:lnTo>
                  <a:pt x="1791" y="1480"/>
                </a:lnTo>
                <a:lnTo>
                  <a:pt x="1743" y="1494"/>
                </a:lnTo>
                <a:lnTo>
                  <a:pt x="1693" y="1507"/>
                </a:lnTo>
                <a:lnTo>
                  <a:pt x="1643" y="1519"/>
                </a:lnTo>
                <a:lnTo>
                  <a:pt x="1593" y="1528"/>
                </a:lnTo>
                <a:lnTo>
                  <a:pt x="1541" y="1535"/>
                </a:lnTo>
                <a:lnTo>
                  <a:pt x="1489" y="1543"/>
                </a:lnTo>
                <a:lnTo>
                  <a:pt x="1437" y="1546"/>
                </a:lnTo>
                <a:lnTo>
                  <a:pt x="1384" y="1550"/>
                </a:lnTo>
                <a:lnTo>
                  <a:pt x="1330" y="1550"/>
                </a:lnTo>
                <a:lnTo>
                  <a:pt x="1278" y="1550"/>
                </a:lnTo>
                <a:lnTo>
                  <a:pt x="1225" y="1546"/>
                </a:lnTo>
                <a:lnTo>
                  <a:pt x="1172" y="1543"/>
                </a:lnTo>
                <a:lnTo>
                  <a:pt x="1121" y="1535"/>
                </a:lnTo>
                <a:lnTo>
                  <a:pt x="1069" y="1528"/>
                </a:lnTo>
                <a:lnTo>
                  <a:pt x="1019" y="1519"/>
                </a:lnTo>
                <a:lnTo>
                  <a:pt x="969" y="1507"/>
                </a:lnTo>
                <a:lnTo>
                  <a:pt x="919" y="1494"/>
                </a:lnTo>
                <a:lnTo>
                  <a:pt x="871" y="1480"/>
                </a:lnTo>
                <a:lnTo>
                  <a:pt x="822" y="1464"/>
                </a:lnTo>
                <a:lnTo>
                  <a:pt x="775" y="1446"/>
                </a:lnTo>
                <a:lnTo>
                  <a:pt x="728" y="1427"/>
                </a:lnTo>
                <a:lnTo>
                  <a:pt x="683" y="1407"/>
                </a:lnTo>
                <a:lnTo>
                  <a:pt x="638" y="1384"/>
                </a:lnTo>
                <a:lnTo>
                  <a:pt x="594" y="1361"/>
                </a:lnTo>
                <a:lnTo>
                  <a:pt x="550" y="1336"/>
                </a:lnTo>
                <a:lnTo>
                  <a:pt x="508" y="1310"/>
                </a:lnTo>
                <a:lnTo>
                  <a:pt x="467" y="1282"/>
                </a:lnTo>
                <a:lnTo>
                  <a:pt x="426" y="1254"/>
                </a:lnTo>
                <a:lnTo>
                  <a:pt x="386" y="1224"/>
                </a:lnTo>
                <a:lnTo>
                  <a:pt x="348" y="1193"/>
                </a:lnTo>
                <a:lnTo>
                  <a:pt x="310" y="1160"/>
                </a:lnTo>
                <a:lnTo>
                  <a:pt x="274" y="1127"/>
                </a:lnTo>
                <a:lnTo>
                  <a:pt x="239" y="1092"/>
                </a:lnTo>
                <a:lnTo>
                  <a:pt x="204" y="1055"/>
                </a:lnTo>
                <a:lnTo>
                  <a:pt x="172" y="1019"/>
                </a:lnTo>
                <a:lnTo>
                  <a:pt x="140" y="981"/>
                </a:lnTo>
                <a:lnTo>
                  <a:pt x="109" y="941"/>
                </a:lnTo>
                <a:lnTo>
                  <a:pt x="79" y="902"/>
                </a:lnTo>
                <a:lnTo>
                  <a:pt x="52" y="861"/>
                </a:lnTo>
                <a:lnTo>
                  <a:pt x="25" y="819"/>
                </a:lnTo>
                <a:lnTo>
                  <a:pt x="0" y="775"/>
                </a:lnTo>
                <a:lnTo>
                  <a:pt x="25" y="732"/>
                </a:lnTo>
                <a:lnTo>
                  <a:pt x="52" y="691"/>
                </a:lnTo>
                <a:lnTo>
                  <a:pt x="79" y="649"/>
                </a:lnTo>
                <a:lnTo>
                  <a:pt x="109" y="610"/>
                </a:lnTo>
                <a:lnTo>
                  <a:pt x="140" y="571"/>
                </a:lnTo>
                <a:lnTo>
                  <a:pt x="172" y="533"/>
                </a:lnTo>
                <a:lnTo>
                  <a:pt x="204" y="496"/>
                </a:lnTo>
                <a:lnTo>
                  <a:pt x="239" y="459"/>
                </a:lnTo>
                <a:lnTo>
                  <a:pt x="274" y="424"/>
                </a:lnTo>
                <a:lnTo>
                  <a:pt x="310" y="391"/>
                </a:lnTo>
                <a:lnTo>
                  <a:pt x="348" y="358"/>
                </a:lnTo>
                <a:lnTo>
                  <a:pt x="386" y="327"/>
                </a:lnTo>
                <a:lnTo>
                  <a:pt x="426" y="297"/>
                </a:lnTo>
                <a:lnTo>
                  <a:pt x="467" y="269"/>
                </a:lnTo>
                <a:lnTo>
                  <a:pt x="508" y="240"/>
                </a:lnTo>
                <a:lnTo>
                  <a:pt x="550" y="214"/>
                </a:lnTo>
                <a:lnTo>
                  <a:pt x="594" y="190"/>
                </a:lnTo>
                <a:lnTo>
                  <a:pt x="638" y="167"/>
                </a:lnTo>
                <a:lnTo>
                  <a:pt x="683" y="144"/>
                </a:lnTo>
                <a:lnTo>
                  <a:pt x="728" y="124"/>
                </a:lnTo>
                <a:lnTo>
                  <a:pt x="775" y="105"/>
                </a:lnTo>
                <a:lnTo>
                  <a:pt x="822" y="87"/>
                </a:lnTo>
                <a:lnTo>
                  <a:pt x="871" y="72"/>
                </a:lnTo>
                <a:lnTo>
                  <a:pt x="919" y="57"/>
                </a:lnTo>
                <a:lnTo>
                  <a:pt x="969" y="44"/>
                </a:lnTo>
                <a:lnTo>
                  <a:pt x="1019" y="32"/>
                </a:lnTo>
                <a:lnTo>
                  <a:pt x="1069" y="23"/>
                </a:lnTo>
                <a:lnTo>
                  <a:pt x="1121" y="15"/>
                </a:lnTo>
                <a:lnTo>
                  <a:pt x="1172" y="9"/>
                </a:lnTo>
                <a:lnTo>
                  <a:pt x="1225" y="4"/>
                </a:lnTo>
                <a:lnTo>
                  <a:pt x="1278" y="2"/>
                </a:lnTo>
                <a:lnTo>
                  <a:pt x="1330" y="0"/>
                </a:lnTo>
                <a:lnTo>
                  <a:pt x="1384" y="2"/>
                </a:lnTo>
                <a:lnTo>
                  <a:pt x="1437" y="4"/>
                </a:lnTo>
                <a:lnTo>
                  <a:pt x="1489" y="9"/>
                </a:lnTo>
                <a:lnTo>
                  <a:pt x="1541" y="15"/>
                </a:lnTo>
                <a:lnTo>
                  <a:pt x="1593" y="23"/>
                </a:lnTo>
                <a:lnTo>
                  <a:pt x="1643" y="32"/>
                </a:lnTo>
                <a:lnTo>
                  <a:pt x="1693" y="44"/>
                </a:lnTo>
                <a:lnTo>
                  <a:pt x="1743" y="57"/>
                </a:lnTo>
                <a:lnTo>
                  <a:pt x="1791" y="72"/>
                </a:lnTo>
                <a:lnTo>
                  <a:pt x="1839" y="87"/>
                </a:lnTo>
                <a:lnTo>
                  <a:pt x="1886" y="105"/>
                </a:lnTo>
                <a:lnTo>
                  <a:pt x="1934" y="124"/>
                </a:lnTo>
                <a:lnTo>
                  <a:pt x="1979" y="144"/>
                </a:lnTo>
                <a:lnTo>
                  <a:pt x="2024" y="167"/>
                </a:lnTo>
                <a:lnTo>
                  <a:pt x="2068" y="190"/>
                </a:lnTo>
                <a:lnTo>
                  <a:pt x="2112" y="214"/>
                </a:lnTo>
                <a:lnTo>
                  <a:pt x="2154" y="240"/>
                </a:lnTo>
                <a:lnTo>
                  <a:pt x="2195" y="269"/>
                </a:lnTo>
                <a:lnTo>
                  <a:pt x="2236" y="297"/>
                </a:lnTo>
                <a:lnTo>
                  <a:pt x="2276" y="327"/>
                </a:lnTo>
                <a:lnTo>
                  <a:pt x="2314" y="358"/>
                </a:lnTo>
                <a:lnTo>
                  <a:pt x="2352" y="391"/>
                </a:lnTo>
                <a:lnTo>
                  <a:pt x="2388" y="424"/>
                </a:lnTo>
                <a:lnTo>
                  <a:pt x="2423" y="459"/>
                </a:lnTo>
                <a:lnTo>
                  <a:pt x="2458" y="496"/>
                </a:lnTo>
                <a:lnTo>
                  <a:pt x="2490" y="533"/>
                </a:lnTo>
                <a:lnTo>
                  <a:pt x="2522" y="571"/>
                </a:lnTo>
                <a:lnTo>
                  <a:pt x="2553" y="610"/>
                </a:lnTo>
                <a:lnTo>
                  <a:pt x="2582" y="649"/>
                </a:lnTo>
                <a:lnTo>
                  <a:pt x="2610" y="691"/>
                </a:lnTo>
                <a:lnTo>
                  <a:pt x="2637" y="732"/>
                </a:lnTo>
                <a:lnTo>
                  <a:pt x="2662" y="775"/>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6" name="Freeform 8"/>
          <p:cNvSpPr/>
          <p:nvPr/>
        </p:nvSpPr>
        <p:spPr bwMode="auto">
          <a:xfrm>
            <a:off x="6288088" y="2290619"/>
            <a:ext cx="2225675" cy="2511136"/>
          </a:xfrm>
          <a:custGeom>
            <a:avLst/>
            <a:gdLst>
              <a:gd name="T0" fmla="*/ 3461 w 4206"/>
              <a:gd name="T1" fmla="*/ 5 h 4560"/>
              <a:gd name="T2" fmla="*/ 3623 w 4206"/>
              <a:gd name="T3" fmla="*/ 38 h 4560"/>
              <a:gd name="T4" fmla="*/ 3771 w 4206"/>
              <a:gd name="T5" fmla="*/ 101 h 4560"/>
              <a:gd name="T6" fmla="*/ 3903 w 4206"/>
              <a:gd name="T7" fmla="*/ 190 h 4560"/>
              <a:gd name="T8" fmla="*/ 4016 w 4206"/>
              <a:gd name="T9" fmla="*/ 303 h 4560"/>
              <a:gd name="T10" fmla="*/ 4106 w 4206"/>
              <a:gd name="T11" fmla="*/ 435 h 4560"/>
              <a:gd name="T12" fmla="*/ 4169 w 4206"/>
              <a:gd name="T13" fmla="*/ 583 h 4560"/>
              <a:gd name="T14" fmla="*/ 4201 w 4206"/>
              <a:gd name="T15" fmla="*/ 745 h 4560"/>
              <a:gd name="T16" fmla="*/ 4205 w 4206"/>
              <a:gd name="T17" fmla="*/ 4428 h 4560"/>
              <a:gd name="T18" fmla="*/ 4188 w 4206"/>
              <a:gd name="T19" fmla="*/ 4483 h 4560"/>
              <a:gd name="T20" fmla="*/ 4153 w 4206"/>
              <a:gd name="T21" fmla="*/ 4527 h 4560"/>
              <a:gd name="T22" fmla="*/ 4103 w 4206"/>
              <a:gd name="T23" fmla="*/ 4553 h 4560"/>
              <a:gd name="T24" fmla="*/ 3780 w 4206"/>
              <a:gd name="T25" fmla="*/ 4560 h 4560"/>
              <a:gd name="T26" fmla="*/ 3723 w 4206"/>
              <a:gd name="T27" fmla="*/ 4549 h 4560"/>
              <a:gd name="T28" fmla="*/ 3675 w 4206"/>
              <a:gd name="T29" fmla="*/ 4516 h 4560"/>
              <a:gd name="T30" fmla="*/ 3643 w 4206"/>
              <a:gd name="T31" fmla="*/ 4467 h 4560"/>
              <a:gd name="T32" fmla="*/ 3634 w 4206"/>
              <a:gd name="T33" fmla="*/ 4410 h 4560"/>
              <a:gd name="T34" fmla="*/ 3625 w 4206"/>
              <a:gd name="T35" fmla="*/ 4224 h 4560"/>
              <a:gd name="T36" fmla="*/ 3565 w 4206"/>
              <a:gd name="T37" fmla="*/ 3924 h 4560"/>
              <a:gd name="T38" fmla="*/ 3448 w 4206"/>
              <a:gd name="T39" fmla="*/ 3650 h 4560"/>
              <a:gd name="T40" fmla="*/ 3284 w 4206"/>
              <a:gd name="T41" fmla="*/ 3406 h 4560"/>
              <a:gd name="T42" fmla="*/ 3076 w 4206"/>
              <a:gd name="T43" fmla="*/ 3198 h 4560"/>
              <a:gd name="T44" fmla="*/ 2833 w 4206"/>
              <a:gd name="T45" fmla="*/ 3033 h 4560"/>
              <a:gd name="T46" fmla="*/ 2558 w 4206"/>
              <a:gd name="T47" fmla="*/ 2918 h 4560"/>
              <a:gd name="T48" fmla="*/ 2259 w 4206"/>
              <a:gd name="T49" fmla="*/ 2857 h 4560"/>
              <a:gd name="T50" fmla="*/ 1947 w 4206"/>
              <a:gd name="T51" fmla="*/ 2857 h 4560"/>
              <a:gd name="T52" fmla="*/ 1647 w 4206"/>
              <a:gd name="T53" fmla="*/ 2918 h 4560"/>
              <a:gd name="T54" fmla="*/ 1373 w 4206"/>
              <a:gd name="T55" fmla="*/ 3033 h 4560"/>
              <a:gd name="T56" fmla="*/ 1129 w 4206"/>
              <a:gd name="T57" fmla="*/ 3198 h 4560"/>
              <a:gd name="T58" fmla="*/ 921 w 4206"/>
              <a:gd name="T59" fmla="*/ 3406 h 4560"/>
              <a:gd name="T60" fmla="*/ 756 w 4206"/>
              <a:gd name="T61" fmla="*/ 3650 h 4560"/>
              <a:gd name="T62" fmla="*/ 641 w 4206"/>
              <a:gd name="T63" fmla="*/ 3924 h 4560"/>
              <a:gd name="T64" fmla="*/ 580 w 4206"/>
              <a:gd name="T65" fmla="*/ 4224 h 4560"/>
              <a:gd name="T66" fmla="*/ 572 w 4206"/>
              <a:gd name="T67" fmla="*/ 4410 h 4560"/>
              <a:gd name="T68" fmla="*/ 563 w 4206"/>
              <a:gd name="T69" fmla="*/ 4467 h 4560"/>
              <a:gd name="T70" fmla="*/ 531 w 4206"/>
              <a:gd name="T71" fmla="*/ 4516 h 4560"/>
              <a:gd name="T72" fmla="*/ 483 w 4206"/>
              <a:gd name="T73" fmla="*/ 4549 h 4560"/>
              <a:gd name="T74" fmla="*/ 426 w 4206"/>
              <a:gd name="T75" fmla="*/ 4560 h 4560"/>
              <a:gd name="T76" fmla="*/ 103 w 4206"/>
              <a:gd name="T77" fmla="*/ 4553 h 4560"/>
              <a:gd name="T78" fmla="*/ 53 w 4206"/>
              <a:gd name="T79" fmla="*/ 4527 h 4560"/>
              <a:gd name="T80" fmla="*/ 17 w 4206"/>
              <a:gd name="T81" fmla="*/ 4483 h 4560"/>
              <a:gd name="T82" fmla="*/ 1 w 4206"/>
              <a:gd name="T83" fmla="*/ 4428 h 4560"/>
              <a:gd name="T84" fmla="*/ 4 w 4206"/>
              <a:gd name="T85" fmla="*/ 745 h 4560"/>
              <a:gd name="T86" fmla="*/ 36 w 4206"/>
              <a:gd name="T87" fmla="*/ 583 h 4560"/>
              <a:gd name="T88" fmla="*/ 99 w 4206"/>
              <a:gd name="T89" fmla="*/ 435 h 4560"/>
              <a:gd name="T90" fmla="*/ 190 w 4206"/>
              <a:gd name="T91" fmla="*/ 303 h 4560"/>
              <a:gd name="T92" fmla="*/ 301 w 4206"/>
              <a:gd name="T93" fmla="*/ 190 h 4560"/>
              <a:gd name="T94" fmla="*/ 434 w 4206"/>
              <a:gd name="T95" fmla="*/ 101 h 4560"/>
              <a:gd name="T96" fmla="*/ 583 w 4206"/>
              <a:gd name="T97" fmla="*/ 38 h 4560"/>
              <a:gd name="T98" fmla="*/ 744 w 4206"/>
              <a:gd name="T99" fmla="*/ 5 h 4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06" h="4560">
                <a:moveTo>
                  <a:pt x="829" y="0"/>
                </a:moveTo>
                <a:lnTo>
                  <a:pt x="3377" y="0"/>
                </a:lnTo>
                <a:lnTo>
                  <a:pt x="3420" y="1"/>
                </a:lnTo>
                <a:lnTo>
                  <a:pt x="3461" y="5"/>
                </a:lnTo>
                <a:lnTo>
                  <a:pt x="3503" y="10"/>
                </a:lnTo>
                <a:lnTo>
                  <a:pt x="3543" y="17"/>
                </a:lnTo>
                <a:lnTo>
                  <a:pt x="3584" y="26"/>
                </a:lnTo>
                <a:lnTo>
                  <a:pt x="3623" y="38"/>
                </a:lnTo>
                <a:lnTo>
                  <a:pt x="3662" y="51"/>
                </a:lnTo>
                <a:lnTo>
                  <a:pt x="3699" y="65"/>
                </a:lnTo>
                <a:lnTo>
                  <a:pt x="3736" y="82"/>
                </a:lnTo>
                <a:lnTo>
                  <a:pt x="3771" y="101"/>
                </a:lnTo>
                <a:lnTo>
                  <a:pt x="3806" y="120"/>
                </a:lnTo>
                <a:lnTo>
                  <a:pt x="3840" y="143"/>
                </a:lnTo>
                <a:lnTo>
                  <a:pt x="3872" y="165"/>
                </a:lnTo>
                <a:lnTo>
                  <a:pt x="3903" y="190"/>
                </a:lnTo>
                <a:lnTo>
                  <a:pt x="3934" y="216"/>
                </a:lnTo>
                <a:lnTo>
                  <a:pt x="3963" y="244"/>
                </a:lnTo>
                <a:lnTo>
                  <a:pt x="3990" y="272"/>
                </a:lnTo>
                <a:lnTo>
                  <a:pt x="4016" y="303"/>
                </a:lnTo>
                <a:lnTo>
                  <a:pt x="4041" y="334"/>
                </a:lnTo>
                <a:lnTo>
                  <a:pt x="4064" y="366"/>
                </a:lnTo>
                <a:lnTo>
                  <a:pt x="4086" y="400"/>
                </a:lnTo>
                <a:lnTo>
                  <a:pt x="4106" y="435"/>
                </a:lnTo>
                <a:lnTo>
                  <a:pt x="4124" y="470"/>
                </a:lnTo>
                <a:lnTo>
                  <a:pt x="4141" y="507"/>
                </a:lnTo>
                <a:lnTo>
                  <a:pt x="4156" y="545"/>
                </a:lnTo>
                <a:lnTo>
                  <a:pt x="4169" y="583"/>
                </a:lnTo>
                <a:lnTo>
                  <a:pt x="4180" y="623"/>
                </a:lnTo>
                <a:lnTo>
                  <a:pt x="4190" y="663"/>
                </a:lnTo>
                <a:lnTo>
                  <a:pt x="4197" y="703"/>
                </a:lnTo>
                <a:lnTo>
                  <a:pt x="4201" y="745"/>
                </a:lnTo>
                <a:lnTo>
                  <a:pt x="4205" y="787"/>
                </a:lnTo>
                <a:lnTo>
                  <a:pt x="4206" y="829"/>
                </a:lnTo>
                <a:lnTo>
                  <a:pt x="4206" y="4413"/>
                </a:lnTo>
                <a:lnTo>
                  <a:pt x="4205" y="4428"/>
                </a:lnTo>
                <a:lnTo>
                  <a:pt x="4204" y="4442"/>
                </a:lnTo>
                <a:lnTo>
                  <a:pt x="4199" y="4457"/>
                </a:lnTo>
                <a:lnTo>
                  <a:pt x="4194" y="4470"/>
                </a:lnTo>
                <a:lnTo>
                  <a:pt x="4188" y="4483"/>
                </a:lnTo>
                <a:lnTo>
                  <a:pt x="4181" y="4495"/>
                </a:lnTo>
                <a:lnTo>
                  <a:pt x="4173" y="4507"/>
                </a:lnTo>
                <a:lnTo>
                  <a:pt x="4163" y="4517"/>
                </a:lnTo>
                <a:lnTo>
                  <a:pt x="4153" y="4527"/>
                </a:lnTo>
                <a:lnTo>
                  <a:pt x="4141" y="4535"/>
                </a:lnTo>
                <a:lnTo>
                  <a:pt x="4129" y="4542"/>
                </a:lnTo>
                <a:lnTo>
                  <a:pt x="4116" y="4548"/>
                </a:lnTo>
                <a:lnTo>
                  <a:pt x="4103" y="4553"/>
                </a:lnTo>
                <a:lnTo>
                  <a:pt x="4089" y="4556"/>
                </a:lnTo>
                <a:lnTo>
                  <a:pt x="4074" y="4559"/>
                </a:lnTo>
                <a:lnTo>
                  <a:pt x="4059" y="4560"/>
                </a:lnTo>
                <a:lnTo>
                  <a:pt x="3780" y="4560"/>
                </a:lnTo>
                <a:lnTo>
                  <a:pt x="3765" y="4559"/>
                </a:lnTo>
                <a:lnTo>
                  <a:pt x="3750" y="4558"/>
                </a:lnTo>
                <a:lnTo>
                  <a:pt x="3737" y="4554"/>
                </a:lnTo>
                <a:lnTo>
                  <a:pt x="3723" y="4549"/>
                </a:lnTo>
                <a:lnTo>
                  <a:pt x="3711" y="4542"/>
                </a:lnTo>
                <a:lnTo>
                  <a:pt x="3698" y="4535"/>
                </a:lnTo>
                <a:lnTo>
                  <a:pt x="3686" y="4527"/>
                </a:lnTo>
                <a:lnTo>
                  <a:pt x="3675" y="4516"/>
                </a:lnTo>
                <a:lnTo>
                  <a:pt x="3666" y="4504"/>
                </a:lnTo>
                <a:lnTo>
                  <a:pt x="3656" y="4492"/>
                </a:lnTo>
                <a:lnTo>
                  <a:pt x="3649" y="4480"/>
                </a:lnTo>
                <a:lnTo>
                  <a:pt x="3643" y="4467"/>
                </a:lnTo>
                <a:lnTo>
                  <a:pt x="3638" y="4454"/>
                </a:lnTo>
                <a:lnTo>
                  <a:pt x="3636" y="4440"/>
                </a:lnTo>
                <a:lnTo>
                  <a:pt x="3634" y="4426"/>
                </a:lnTo>
                <a:lnTo>
                  <a:pt x="3634" y="4410"/>
                </a:lnTo>
                <a:lnTo>
                  <a:pt x="3634" y="4395"/>
                </a:lnTo>
                <a:lnTo>
                  <a:pt x="3634" y="4381"/>
                </a:lnTo>
                <a:lnTo>
                  <a:pt x="3631" y="4301"/>
                </a:lnTo>
                <a:lnTo>
                  <a:pt x="3625" y="4224"/>
                </a:lnTo>
                <a:lnTo>
                  <a:pt x="3616" y="4147"/>
                </a:lnTo>
                <a:lnTo>
                  <a:pt x="3603" y="4072"/>
                </a:lnTo>
                <a:lnTo>
                  <a:pt x="3585" y="3998"/>
                </a:lnTo>
                <a:lnTo>
                  <a:pt x="3565" y="3924"/>
                </a:lnTo>
                <a:lnTo>
                  <a:pt x="3541" y="3854"/>
                </a:lnTo>
                <a:lnTo>
                  <a:pt x="3514" y="3784"/>
                </a:lnTo>
                <a:lnTo>
                  <a:pt x="3483" y="3716"/>
                </a:lnTo>
                <a:lnTo>
                  <a:pt x="3448" y="3650"/>
                </a:lnTo>
                <a:lnTo>
                  <a:pt x="3411" y="3586"/>
                </a:lnTo>
                <a:lnTo>
                  <a:pt x="3372" y="3524"/>
                </a:lnTo>
                <a:lnTo>
                  <a:pt x="3329" y="3465"/>
                </a:lnTo>
                <a:lnTo>
                  <a:pt x="3284" y="3406"/>
                </a:lnTo>
                <a:lnTo>
                  <a:pt x="3236" y="3350"/>
                </a:lnTo>
                <a:lnTo>
                  <a:pt x="3186" y="3297"/>
                </a:lnTo>
                <a:lnTo>
                  <a:pt x="3132" y="3247"/>
                </a:lnTo>
                <a:lnTo>
                  <a:pt x="3076" y="3198"/>
                </a:lnTo>
                <a:lnTo>
                  <a:pt x="3018" y="3153"/>
                </a:lnTo>
                <a:lnTo>
                  <a:pt x="2959" y="3110"/>
                </a:lnTo>
                <a:lnTo>
                  <a:pt x="2897" y="3071"/>
                </a:lnTo>
                <a:lnTo>
                  <a:pt x="2833" y="3033"/>
                </a:lnTo>
                <a:lnTo>
                  <a:pt x="2766" y="3000"/>
                </a:lnTo>
                <a:lnTo>
                  <a:pt x="2699" y="2969"/>
                </a:lnTo>
                <a:lnTo>
                  <a:pt x="2630" y="2942"/>
                </a:lnTo>
                <a:lnTo>
                  <a:pt x="2558" y="2918"/>
                </a:lnTo>
                <a:lnTo>
                  <a:pt x="2486" y="2898"/>
                </a:lnTo>
                <a:lnTo>
                  <a:pt x="2411" y="2880"/>
                </a:lnTo>
                <a:lnTo>
                  <a:pt x="2336" y="2867"/>
                </a:lnTo>
                <a:lnTo>
                  <a:pt x="2259" y="2857"/>
                </a:lnTo>
                <a:lnTo>
                  <a:pt x="2182" y="2851"/>
                </a:lnTo>
                <a:lnTo>
                  <a:pt x="2102" y="2849"/>
                </a:lnTo>
                <a:lnTo>
                  <a:pt x="2024" y="2851"/>
                </a:lnTo>
                <a:lnTo>
                  <a:pt x="1947" y="2857"/>
                </a:lnTo>
                <a:lnTo>
                  <a:pt x="1869" y="2867"/>
                </a:lnTo>
                <a:lnTo>
                  <a:pt x="1795" y="2880"/>
                </a:lnTo>
                <a:lnTo>
                  <a:pt x="1720" y="2898"/>
                </a:lnTo>
                <a:lnTo>
                  <a:pt x="1647" y="2918"/>
                </a:lnTo>
                <a:lnTo>
                  <a:pt x="1576" y="2942"/>
                </a:lnTo>
                <a:lnTo>
                  <a:pt x="1507" y="2969"/>
                </a:lnTo>
                <a:lnTo>
                  <a:pt x="1439" y="3000"/>
                </a:lnTo>
                <a:lnTo>
                  <a:pt x="1373" y="3033"/>
                </a:lnTo>
                <a:lnTo>
                  <a:pt x="1309" y="3071"/>
                </a:lnTo>
                <a:lnTo>
                  <a:pt x="1247" y="3110"/>
                </a:lnTo>
                <a:lnTo>
                  <a:pt x="1188" y="3153"/>
                </a:lnTo>
                <a:lnTo>
                  <a:pt x="1129" y="3198"/>
                </a:lnTo>
                <a:lnTo>
                  <a:pt x="1073" y="3247"/>
                </a:lnTo>
                <a:lnTo>
                  <a:pt x="1020" y="3297"/>
                </a:lnTo>
                <a:lnTo>
                  <a:pt x="970" y="3350"/>
                </a:lnTo>
                <a:lnTo>
                  <a:pt x="921" y="3406"/>
                </a:lnTo>
                <a:lnTo>
                  <a:pt x="876" y="3465"/>
                </a:lnTo>
                <a:lnTo>
                  <a:pt x="834" y="3524"/>
                </a:lnTo>
                <a:lnTo>
                  <a:pt x="794" y="3586"/>
                </a:lnTo>
                <a:lnTo>
                  <a:pt x="756" y="3650"/>
                </a:lnTo>
                <a:lnTo>
                  <a:pt x="723" y="3716"/>
                </a:lnTo>
                <a:lnTo>
                  <a:pt x="692" y="3784"/>
                </a:lnTo>
                <a:lnTo>
                  <a:pt x="665" y="3854"/>
                </a:lnTo>
                <a:lnTo>
                  <a:pt x="641" y="3924"/>
                </a:lnTo>
                <a:lnTo>
                  <a:pt x="621" y="3998"/>
                </a:lnTo>
                <a:lnTo>
                  <a:pt x="603" y="4072"/>
                </a:lnTo>
                <a:lnTo>
                  <a:pt x="590" y="4147"/>
                </a:lnTo>
                <a:lnTo>
                  <a:pt x="580" y="4224"/>
                </a:lnTo>
                <a:lnTo>
                  <a:pt x="575" y="4301"/>
                </a:lnTo>
                <a:lnTo>
                  <a:pt x="572" y="4381"/>
                </a:lnTo>
                <a:lnTo>
                  <a:pt x="572" y="4395"/>
                </a:lnTo>
                <a:lnTo>
                  <a:pt x="572" y="4410"/>
                </a:lnTo>
                <a:lnTo>
                  <a:pt x="572" y="4426"/>
                </a:lnTo>
                <a:lnTo>
                  <a:pt x="570" y="4440"/>
                </a:lnTo>
                <a:lnTo>
                  <a:pt x="567" y="4454"/>
                </a:lnTo>
                <a:lnTo>
                  <a:pt x="563" y="4467"/>
                </a:lnTo>
                <a:lnTo>
                  <a:pt x="557" y="4480"/>
                </a:lnTo>
                <a:lnTo>
                  <a:pt x="550" y="4492"/>
                </a:lnTo>
                <a:lnTo>
                  <a:pt x="540" y="4504"/>
                </a:lnTo>
                <a:lnTo>
                  <a:pt x="531" y="4516"/>
                </a:lnTo>
                <a:lnTo>
                  <a:pt x="520" y="4527"/>
                </a:lnTo>
                <a:lnTo>
                  <a:pt x="508" y="4535"/>
                </a:lnTo>
                <a:lnTo>
                  <a:pt x="495" y="4542"/>
                </a:lnTo>
                <a:lnTo>
                  <a:pt x="483" y="4549"/>
                </a:lnTo>
                <a:lnTo>
                  <a:pt x="469" y="4554"/>
                </a:lnTo>
                <a:lnTo>
                  <a:pt x="456" y="4558"/>
                </a:lnTo>
                <a:lnTo>
                  <a:pt x="440" y="4559"/>
                </a:lnTo>
                <a:lnTo>
                  <a:pt x="426" y="4560"/>
                </a:lnTo>
                <a:lnTo>
                  <a:pt x="147" y="4560"/>
                </a:lnTo>
                <a:lnTo>
                  <a:pt x="131" y="4559"/>
                </a:lnTo>
                <a:lnTo>
                  <a:pt x="117" y="4556"/>
                </a:lnTo>
                <a:lnTo>
                  <a:pt x="103" y="4553"/>
                </a:lnTo>
                <a:lnTo>
                  <a:pt x="89" y="4548"/>
                </a:lnTo>
                <a:lnTo>
                  <a:pt x="77" y="4542"/>
                </a:lnTo>
                <a:lnTo>
                  <a:pt x="64" y="4535"/>
                </a:lnTo>
                <a:lnTo>
                  <a:pt x="53" y="4527"/>
                </a:lnTo>
                <a:lnTo>
                  <a:pt x="42" y="4517"/>
                </a:lnTo>
                <a:lnTo>
                  <a:pt x="33" y="4507"/>
                </a:lnTo>
                <a:lnTo>
                  <a:pt x="24" y="4495"/>
                </a:lnTo>
                <a:lnTo>
                  <a:pt x="17" y="4483"/>
                </a:lnTo>
                <a:lnTo>
                  <a:pt x="11" y="4470"/>
                </a:lnTo>
                <a:lnTo>
                  <a:pt x="5" y="4457"/>
                </a:lnTo>
                <a:lnTo>
                  <a:pt x="2" y="4442"/>
                </a:lnTo>
                <a:lnTo>
                  <a:pt x="1" y="4428"/>
                </a:lnTo>
                <a:lnTo>
                  <a:pt x="0" y="4413"/>
                </a:lnTo>
                <a:lnTo>
                  <a:pt x="0" y="829"/>
                </a:lnTo>
                <a:lnTo>
                  <a:pt x="1" y="787"/>
                </a:lnTo>
                <a:lnTo>
                  <a:pt x="4" y="745"/>
                </a:lnTo>
                <a:lnTo>
                  <a:pt x="9" y="703"/>
                </a:lnTo>
                <a:lnTo>
                  <a:pt x="16" y="663"/>
                </a:lnTo>
                <a:lnTo>
                  <a:pt x="26" y="623"/>
                </a:lnTo>
                <a:lnTo>
                  <a:pt x="36" y="583"/>
                </a:lnTo>
                <a:lnTo>
                  <a:pt x="49" y="545"/>
                </a:lnTo>
                <a:lnTo>
                  <a:pt x="65" y="507"/>
                </a:lnTo>
                <a:lnTo>
                  <a:pt x="82" y="470"/>
                </a:lnTo>
                <a:lnTo>
                  <a:pt x="99" y="435"/>
                </a:lnTo>
                <a:lnTo>
                  <a:pt x="120" y="400"/>
                </a:lnTo>
                <a:lnTo>
                  <a:pt x="141" y="366"/>
                </a:lnTo>
                <a:lnTo>
                  <a:pt x="165" y="334"/>
                </a:lnTo>
                <a:lnTo>
                  <a:pt x="190" y="303"/>
                </a:lnTo>
                <a:lnTo>
                  <a:pt x="216" y="272"/>
                </a:lnTo>
                <a:lnTo>
                  <a:pt x="243" y="244"/>
                </a:lnTo>
                <a:lnTo>
                  <a:pt x="272" y="216"/>
                </a:lnTo>
                <a:lnTo>
                  <a:pt x="301" y="190"/>
                </a:lnTo>
                <a:lnTo>
                  <a:pt x="333" y="165"/>
                </a:lnTo>
                <a:lnTo>
                  <a:pt x="365" y="143"/>
                </a:lnTo>
                <a:lnTo>
                  <a:pt x="400" y="120"/>
                </a:lnTo>
                <a:lnTo>
                  <a:pt x="434" y="101"/>
                </a:lnTo>
                <a:lnTo>
                  <a:pt x="470" y="82"/>
                </a:lnTo>
                <a:lnTo>
                  <a:pt x="507" y="65"/>
                </a:lnTo>
                <a:lnTo>
                  <a:pt x="544" y="51"/>
                </a:lnTo>
                <a:lnTo>
                  <a:pt x="583" y="38"/>
                </a:lnTo>
                <a:lnTo>
                  <a:pt x="622" y="26"/>
                </a:lnTo>
                <a:lnTo>
                  <a:pt x="662" y="17"/>
                </a:lnTo>
                <a:lnTo>
                  <a:pt x="703" y="10"/>
                </a:lnTo>
                <a:lnTo>
                  <a:pt x="744" y="5"/>
                </a:lnTo>
                <a:lnTo>
                  <a:pt x="786" y="1"/>
                </a:lnTo>
                <a:lnTo>
                  <a:pt x="829" y="0"/>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7" name="Freeform 9"/>
          <p:cNvSpPr/>
          <p:nvPr/>
        </p:nvSpPr>
        <p:spPr bwMode="auto">
          <a:xfrm>
            <a:off x="4086225" y="3927043"/>
            <a:ext cx="1408113" cy="820738"/>
          </a:xfrm>
          <a:custGeom>
            <a:avLst/>
            <a:gdLst>
              <a:gd name="T0" fmla="*/ 2610 w 2662"/>
              <a:gd name="T1" fmla="*/ 861 h 1550"/>
              <a:gd name="T2" fmla="*/ 2522 w 2662"/>
              <a:gd name="T3" fmla="*/ 981 h 1550"/>
              <a:gd name="T4" fmla="*/ 2423 w 2662"/>
              <a:gd name="T5" fmla="*/ 1092 h 1550"/>
              <a:gd name="T6" fmla="*/ 2314 w 2662"/>
              <a:gd name="T7" fmla="*/ 1193 h 1550"/>
              <a:gd name="T8" fmla="*/ 2195 w 2662"/>
              <a:gd name="T9" fmla="*/ 1282 h 1550"/>
              <a:gd name="T10" fmla="*/ 2068 w 2662"/>
              <a:gd name="T11" fmla="*/ 1361 h 1550"/>
              <a:gd name="T12" fmla="*/ 1934 w 2662"/>
              <a:gd name="T13" fmla="*/ 1427 h 1550"/>
              <a:gd name="T14" fmla="*/ 1791 w 2662"/>
              <a:gd name="T15" fmla="*/ 1480 h 1550"/>
              <a:gd name="T16" fmla="*/ 1643 w 2662"/>
              <a:gd name="T17" fmla="*/ 1519 h 1550"/>
              <a:gd name="T18" fmla="*/ 1490 w 2662"/>
              <a:gd name="T19" fmla="*/ 1543 h 1550"/>
              <a:gd name="T20" fmla="*/ 1332 w 2662"/>
              <a:gd name="T21" fmla="*/ 1550 h 1550"/>
              <a:gd name="T22" fmla="*/ 1173 w 2662"/>
              <a:gd name="T23" fmla="*/ 1543 h 1550"/>
              <a:gd name="T24" fmla="*/ 1019 w 2662"/>
              <a:gd name="T25" fmla="*/ 1519 h 1550"/>
              <a:gd name="T26" fmla="*/ 871 w 2662"/>
              <a:gd name="T27" fmla="*/ 1480 h 1550"/>
              <a:gd name="T28" fmla="*/ 728 w 2662"/>
              <a:gd name="T29" fmla="*/ 1427 h 1550"/>
              <a:gd name="T30" fmla="*/ 594 w 2662"/>
              <a:gd name="T31" fmla="*/ 1361 h 1550"/>
              <a:gd name="T32" fmla="*/ 467 w 2662"/>
              <a:gd name="T33" fmla="*/ 1282 h 1550"/>
              <a:gd name="T34" fmla="*/ 348 w 2662"/>
              <a:gd name="T35" fmla="*/ 1193 h 1550"/>
              <a:gd name="T36" fmla="*/ 239 w 2662"/>
              <a:gd name="T37" fmla="*/ 1092 h 1550"/>
              <a:gd name="T38" fmla="*/ 140 w 2662"/>
              <a:gd name="T39" fmla="*/ 981 h 1550"/>
              <a:gd name="T40" fmla="*/ 52 w 2662"/>
              <a:gd name="T41" fmla="*/ 861 h 1550"/>
              <a:gd name="T42" fmla="*/ 25 w 2662"/>
              <a:gd name="T43" fmla="*/ 732 h 1550"/>
              <a:gd name="T44" fmla="*/ 109 w 2662"/>
              <a:gd name="T45" fmla="*/ 610 h 1550"/>
              <a:gd name="T46" fmla="*/ 204 w 2662"/>
              <a:gd name="T47" fmla="*/ 496 h 1550"/>
              <a:gd name="T48" fmla="*/ 310 w 2662"/>
              <a:gd name="T49" fmla="*/ 391 h 1550"/>
              <a:gd name="T50" fmla="*/ 426 w 2662"/>
              <a:gd name="T51" fmla="*/ 297 h 1550"/>
              <a:gd name="T52" fmla="*/ 550 w 2662"/>
              <a:gd name="T53" fmla="*/ 214 h 1550"/>
              <a:gd name="T54" fmla="*/ 683 w 2662"/>
              <a:gd name="T55" fmla="*/ 144 h 1550"/>
              <a:gd name="T56" fmla="*/ 823 w 2662"/>
              <a:gd name="T57" fmla="*/ 87 h 1550"/>
              <a:gd name="T58" fmla="*/ 969 w 2662"/>
              <a:gd name="T59" fmla="*/ 44 h 1550"/>
              <a:gd name="T60" fmla="*/ 1121 w 2662"/>
              <a:gd name="T61" fmla="*/ 15 h 1550"/>
              <a:gd name="T62" fmla="*/ 1278 w 2662"/>
              <a:gd name="T63" fmla="*/ 2 h 1550"/>
              <a:gd name="T64" fmla="*/ 1437 w 2662"/>
              <a:gd name="T65" fmla="*/ 4 h 1550"/>
              <a:gd name="T66" fmla="*/ 1593 w 2662"/>
              <a:gd name="T67" fmla="*/ 23 h 1550"/>
              <a:gd name="T68" fmla="*/ 1743 w 2662"/>
              <a:gd name="T69" fmla="*/ 57 h 1550"/>
              <a:gd name="T70" fmla="*/ 1887 w 2662"/>
              <a:gd name="T71" fmla="*/ 105 h 1550"/>
              <a:gd name="T72" fmla="*/ 2024 w 2662"/>
              <a:gd name="T73" fmla="*/ 167 h 1550"/>
              <a:gd name="T74" fmla="*/ 2154 w 2662"/>
              <a:gd name="T75" fmla="*/ 240 h 1550"/>
              <a:gd name="T76" fmla="*/ 2276 w 2662"/>
              <a:gd name="T77" fmla="*/ 327 h 1550"/>
              <a:gd name="T78" fmla="*/ 2388 w 2662"/>
              <a:gd name="T79" fmla="*/ 424 h 1550"/>
              <a:gd name="T80" fmla="*/ 2490 w 2662"/>
              <a:gd name="T81" fmla="*/ 533 h 1550"/>
              <a:gd name="T82" fmla="*/ 2583 w 2662"/>
              <a:gd name="T83" fmla="*/ 649 h 1550"/>
              <a:gd name="T84" fmla="*/ 2662 w 2662"/>
              <a:gd name="T85" fmla="*/ 775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62" h="1550">
                <a:moveTo>
                  <a:pt x="2662" y="775"/>
                </a:moveTo>
                <a:lnTo>
                  <a:pt x="2637" y="819"/>
                </a:lnTo>
                <a:lnTo>
                  <a:pt x="2610" y="861"/>
                </a:lnTo>
                <a:lnTo>
                  <a:pt x="2583" y="902"/>
                </a:lnTo>
                <a:lnTo>
                  <a:pt x="2553" y="941"/>
                </a:lnTo>
                <a:lnTo>
                  <a:pt x="2522" y="981"/>
                </a:lnTo>
                <a:lnTo>
                  <a:pt x="2490" y="1019"/>
                </a:lnTo>
                <a:lnTo>
                  <a:pt x="2458" y="1055"/>
                </a:lnTo>
                <a:lnTo>
                  <a:pt x="2423" y="1092"/>
                </a:lnTo>
                <a:lnTo>
                  <a:pt x="2388" y="1127"/>
                </a:lnTo>
                <a:lnTo>
                  <a:pt x="2352" y="1160"/>
                </a:lnTo>
                <a:lnTo>
                  <a:pt x="2314" y="1193"/>
                </a:lnTo>
                <a:lnTo>
                  <a:pt x="2276" y="1224"/>
                </a:lnTo>
                <a:lnTo>
                  <a:pt x="2236" y="1254"/>
                </a:lnTo>
                <a:lnTo>
                  <a:pt x="2195" y="1282"/>
                </a:lnTo>
                <a:lnTo>
                  <a:pt x="2154" y="1310"/>
                </a:lnTo>
                <a:lnTo>
                  <a:pt x="2112" y="1336"/>
                </a:lnTo>
                <a:lnTo>
                  <a:pt x="2068" y="1361"/>
                </a:lnTo>
                <a:lnTo>
                  <a:pt x="2024" y="1384"/>
                </a:lnTo>
                <a:lnTo>
                  <a:pt x="1979" y="1407"/>
                </a:lnTo>
                <a:lnTo>
                  <a:pt x="1934" y="1427"/>
                </a:lnTo>
                <a:lnTo>
                  <a:pt x="1887" y="1446"/>
                </a:lnTo>
                <a:lnTo>
                  <a:pt x="1840" y="1464"/>
                </a:lnTo>
                <a:lnTo>
                  <a:pt x="1791" y="1480"/>
                </a:lnTo>
                <a:lnTo>
                  <a:pt x="1743" y="1494"/>
                </a:lnTo>
                <a:lnTo>
                  <a:pt x="1693" y="1507"/>
                </a:lnTo>
                <a:lnTo>
                  <a:pt x="1643" y="1519"/>
                </a:lnTo>
                <a:lnTo>
                  <a:pt x="1593" y="1528"/>
                </a:lnTo>
                <a:lnTo>
                  <a:pt x="1541" y="1535"/>
                </a:lnTo>
                <a:lnTo>
                  <a:pt x="1490" y="1543"/>
                </a:lnTo>
                <a:lnTo>
                  <a:pt x="1437" y="1546"/>
                </a:lnTo>
                <a:lnTo>
                  <a:pt x="1384" y="1550"/>
                </a:lnTo>
                <a:lnTo>
                  <a:pt x="1332" y="1550"/>
                </a:lnTo>
                <a:lnTo>
                  <a:pt x="1278" y="1550"/>
                </a:lnTo>
                <a:lnTo>
                  <a:pt x="1225" y="1546"/>
                </a:lnTo>
                <a:lnTo>
                  <a:pt x="1173" y="1543"/>
                </a:lnTo>
                <a:lnTo>
                  <a:pt x="1121" y="1535"/>
                </a:lnTo>
                <a:lnTo>
                  <a:pt x="1069" y="1528"/>
                </a:lnTo>
                <a:lnTo>
                  <a:pt x="1019" y="1519"/>
                </a:lnTo>
                <a:lnTo>
                  <a:pt x="969" y="1507"/>
                </a:lnTo>
                <a:lnTo>
                  <a:pt x="919" y="1494"/>
                </a:lnTo>
                <a:lnTo>
                  <a:pt x="871" y="1480"/>
                </a:lnTo>
                <a:lnTo>
                  <a:pt x="823" y="1464"/>
                </a:lnTo>
                <a:lnTo>
                  <a:pt x="776" y="1446"/>
                </a:lnTo>
                <a:lnTo>
                  <a:pt x="728" y="1427"/>
                </a:lnTo>
                <a:lnTo>
                  <a:pt x="683" y="1407"/>
                </a:lnTo>
                <a:lnTo>
                  <a:pt x="638" y="1384"/>
                </a:lnTo>
                <a:lnTo>
                  <a:pt x="594" y="1361"/>
                </a:lnTo>
                <a:lnTo>
                  <a:pt x="550" y="1336"/>
                </a:lnTo>
                <a:lnTo>
                  <a:pt x="508" y="1310"/>
                </a:lnTo>
                <a:lnTo>
                  <a:pt x="467" y="1282"/>
                </a:lnTo>
                <a:lnTo>
                  <a:pt x="426" y="1254"/>
                </a:lnTo>
                <a:lnTo>
                  <a:pt x="386" y="1224"/>
                </a:lnTo>
                <a:lnTo>
                  <a:pt x="348" y="1193"/>
                </a:lnTo>
                <a:lnTo>
                  <a:pt x="310" y="1160"/>
                </a:lnTo>
                <a:lnTo>
                  <a:pt x="274" y="1127"/>
                </a:lnTo>
                <a:lnTo>
                  <a:pt x="239" y="1092"/>
                </a:lnTo>
                <a:lnTo>
                  <a:pt x="204" y="1055"/>
                </a:lnTo>
                <a:lnTo>
                  <a:pt x="172" y="1019"/>
                </a:lnTo>
                <a:lnTo>
                  <a:pt x="140" y="981"/>
                </a:lnTo>
                <a:lnTo>
                  <a:pt x="109" y="941"/>
                </a:lnTo>
                <a:lnTo>
                  <a:pt x="80" y="902"/>
                </a:lnTo>
                <a:lnTo>
                  <a:pt x="52" y="861"/>
                </a:lnTo>
                <a:lnTo>
                  <a:pt x="25" y="819"/>
                </a:lnTo>
                <a:lnTo>
                  <a:pt x="0" y="775"/>
                </a:lnTo>
                <a:lnTo>
                  <a:pt x="25" y="732"/>
                </a:lnTo>
                <a:lnTo>
                  <a:pt x="52" y="691"/>
                </a:lnTo>
                <a:lnTo>
                  <a:pt x="80" y="649"/>
                </a:lnTo>
                <a:lnTo>
                  <a:pt x="109" y="610"/>
                </a:lnTo>
                <a:lnTo>
                  <a:pt x="140" y="571"/>
                </a:lnTo>
                <a:lnTo>
                  <a:pt x="172" y="533"/>
                </a:lnTo>
                <a:lnTo>
                  <a:pt x="204" y="496"/>
                </a:lnTo>
                <a:lnTo>
                  <a:pt x="239" y="459"/>
                </a:lnTo>
                <a:lnTo>
                  <a:pt x="274" y="424"/>
                </a:lnTo>
                <a:lnTo>
                  <a:pt x="310" y="391"/>
                </a:lnTo>
                <a:lnTo>
                  <a:pt x="348" y="358"/>
                </a:lnTo>
                <a:lnTo>
                  <a:pt x="386" y="327"/>
                </a:lnTo>
                <a:lnTo>
                  <a:pt x="426" y="297"/>
                </a:lnTo>
                <a:lnTo>
                  <a:pt x="467" y="269"/>
                </a:lnTo>
                <a:lnTo>
                  <a:pt x="508" y="240"/>
                </a:lnTo>
                <a:lnTo>
                  <a:pt x="550" y="214"/>
                </a:lnTo>
                <a:lnTo>
                  <a:pt x="594" y="190"/>
                </a:lnTo>
                <a:lnTo>
                  <a:pt x="638" y="167"/>
                </a:lnTo>
                <a:lnTo>
                  <a:pt x="683" y="144"/>
                </a:lnTo>
                <a:lnTo>
                  <a:pt x="728" y="124"/>
                </a:lnTo>
                <a:lnTo>
                  <a:pt x="776" y="105"/>
                </a:lnTo>
                <a:lnTo>
                  <a:pt x="823" y="87"/>
                </a:lnTo>
                <a:lnTo>
                  <a:pt x="871" y="72"/>
                </a:lnTo>
                <a:lnTo>
                  <a:pt x="919" y="57"/>
                </a:lnTo>
                <a:lnTo>
                  <a:pt x="969" y="44"/>
                </a:lnTo>
                <a:lnTo>
                  <a:pt x="1019" y="32"/>
                </a:lnTo>
                <a:lnTo>
                  <a:pt x="1069" y="23"/>
                </a:lnTo>
                <a:lnTo>
                  <a:pt x="1121" y="15"/>
                </a:lnTo>
                <a:lnTo>
                  <a:pt x="1173" y="9"/>
                </a:lnTo>
                <a:lnTo>
                  <a:pt x="1225" y="4"/>
                </a:lnTo>
                <a:lnTo>
                  <a:pt x="1278" y="2"/>
                </a:lnTo>
                <a:lnTo>
                  <a:pt x="1332" y="0"/>
                </a:lnTo>
                <a:lnTo>
                  <a:pt x="1384" y="2"/>
                </a:lnTo>
                <a:lnTo>
                  <a:pt x="1437" y="4"/>
                </a:lnTo>
                <a:lnTo>
                  <a:pt x="1490" y="9"/>
                </a:lnTo>
                <a:lnTo>
                  <a:pt x="1541" y="15"/>
                </a:lnTo>
                <a:lnTo>
                  <a:pt x="1593" y="23"/>
                </a:lnTo>
                <a:lnTo>
                  <a:pt x="1643" y="32"/>
                </a:lnTo>
                <a:lnTo>
                  <a:pt x="1693" y="44"/>
                </a:lnTo>
                <a:lnTo>
                  <a:pt x="1743" y="57"/>
                </a:lnTo>
                <a:lnTo>
                  <a:pt x="1791" y="72"/>
                </a:lnTo>
                <a:lnTo>
                  <a:pt x="1840" y="87"/>
                </a:lnTo>
                <a:lnTo>
                  <a:pt x="1887" y="105"/>
                </a:lnTo>
                <a:lnTo>
                  <a:pt x="1934" y="124"/>
                </a:lnTo>
                <a:lnTo>
                  <a:pt x="1979" y="144"/>
                </a:lnTo>
                <a:lnTo>
                  <a:pt x="2024" y="167"/>
                </a:lnTo>
                <a:lnTo>
                  <a:pt x="2068" y="190"/>
                </a:lnTo>
                <a:lnTo>
                  <a:pt x="2112" y="214"/>
                </a:lnTo>
                <a:lnTo>
                  <a:pt x="2154" y="240"/>
                </a:lnTo>
                <a:lnTo>
                  <a:pt x="2195" y="269"/>
                </a:lnTo>
                <a:lnTo>
                  <a:pt x="2236" y="297"/>
                </a:lnTo>
                <a:lnTo>
                  <a:pt x="2276" y="327"/>
                </a:lnTo>
                <a:lnTo>
                  <a:pt x="2314" y="358"/>
                </a:lnTo>
                <a:lnTo>
                  <a:pt x="2352" y="391"/>
                </a:lnTo>
                <a:lnTo>
                  <a:pt x="2388" y="424"/>
                </a:lnTo>
                <a:lnTo>
                  <a:pt x="2423" y="459"/>
                </a:lnTo>
                <a:lnTo>
                  <a:pt x="2458" y="496"/>
                </a:lnTo>
                <a:lnTo>
                  <a:pt x="2490" y="533"/>
                </a:lnTo>
                <a:lnTo>
                  <a:pt x="2522" y="571"/>
                </a:lnTo>
                <a:lnTo>
                  <a:pt x="2553" y="610"/>
                </a:lnTo>
                <a:lnTo>
                  <a:pt x="2583" y="649"/>
                </a:lnTo>
                <a:lnTo>
                  <a:pt x="2610" y="691"/>
                </a:lnTo>
                <a:lnTo>
                  <a:pt x="2637" y="732"/>
                </a:lnTo>
                <a:lnTo>
                  <a:pt x="2662" y="775"/>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0"/>
          <p:cNvSpPr/>
          <p:nvPr/>
        </p:nvSpPr>
        <p:spPr bwMode="auto">
          <a:xfrm>
            <a:off x="3678238" y="2290619"/>
            <a:ext cx="2225675" cy="2511136"/>
          </a:xfrm>
          <a:custGeom>
            <a:avLst/>
            <a:gdLst>
              <a:gd name="T0" fmla="*/ 3462 w 4206"/>
              <a:gd name="T1" fmla="*/ 5 h 4560"/>
              <a:gd name="T2" fmla="*/ 3623 w 4206"/>
              <a:gd name="T3" fmla="*/ 38 h 4560"/>
              <a:gd name="T4" fmla="*/ 3772 w 4206"/>
              <a:gd name="T5" fmla="*/ 101 h 4560"/>
              <a:gd name="T6" fmla="*/ 3905 w 4206"/>
              <a:gd name="T7" fmla="*/ 190 h 4560"/>
              <a:gd name="T8" fmla="*/ 4016 w 4206"/>
              <a:gd name="T9" fmla="*/ 303 h 4560"/>
              <a:gd name="T10" fmla="*/ 4107 w 4206"/>
              <a:gd name="T11" fmla="*/ 435 h 4560"/>
              <a:gd name="T12" fmla="*/ 4170 w 4206"/>
              <a:gd name="T13" fmla="*/ 583 h 4560"/>
              <a:gd name="T14" fmla="*/ 4202 w 4206"/>
              <a:gd name="T15" fmla="*/ 745 h 4560"/>
              <a:gd name="T16" fmla="*/ 4205 w 4206"/>
              <a:gd name="T17" fmla="*/ 4428 h 4560"/>
              <a:gd name="T18" fmla="*/ 4189 w 4206"/>
              <a:gd name="T19" fmla="*/ 4483 h 4560"/>
              <a:gd name="T20" fmla="*/ 4153 w 4206"/>
              <a:gd name="T21" fmla="*/ 4527 h 4560"/>
              <a:gd name="T22" fmla="*/ 4103 w 4206"/>
              <a:gd name="T23" fmla="*/ 4553 h 4560"/>
              <a:gd name="T24" fmla="*/ 3780 w 4206"/>
              <a:gd name="T25" fmla="*/ 4560 h 4560"/>
              <a:gd name="T26" fmla="*/ 3723 w 4206"/>
              <a:gd name="T27" fmla="*/ 4549 h 4560"/>
              <a:gd name="T28" fmla="*/ 3675 w 4206"/>
              <a:gd name="T29" fmla="*/ 4516 h 4560"/>
              <a:gd name="T30" fmla="*/ 3643 w 4206"/>
              <a:gd name="T31" fmla="*/ 4467 h 4560"/>
              <a:gd name="T32" fmla="*/ 3634 w 4206"/>
              <a:gd name="T33" fmla="*/ 4410 h 4560"/>
              <a:gd name="T34" fmla="*/ 3626 w 4206"/>
              <a:gd name="T35" fmla="*/ 4224 h 4560"/>
              <a:gd name="T36" fmla="*/ 3565 w 4206"/>
              <a:gd name="T37" fmla="*/ 3924 h 4560"/>
              <a:gd name="T38" fmla="*/ 3450 w 4206"/>
              <a:gd name="T39" fmla="*/ 3650 h 4560"/>
              <a:gd name="T40" fmla="*/ 3285 w 4206"/>
              <a:gd name="T41" fmla="*/ 3406 h 4560"/>
              <a:gd name="T42" fmla="*/ 3077 w 4206"/>
              <a:gd name="T43" fmla="*/ 3198 h 4560"/>
              <a:gd name="T44" fmla="*/ 2833 w 4206"/>
              <a:gd name="T45" fmla="*/ 3033 h 4560"/>
              <a:gd name="T46" fmla="*/ 2559 w 4206"/>
              <a:gd name="T47" fmla="*/ 2918 h 4560"/>
              <a:gd name="T48" fmla="*/ 2259 w 4206"/>
              <a:gd name="T49" fmla="*/ 2857 h 4560"/>
              <a:gd name="T50" fmla="*/ 1947 w 4206"/>
              <a:gd name="T51" fmla="*/ 2857 h 4560"/>
              <a:gd name="T52" fmla="*/ 1648 w 4206"/>
              <a:gd name="T53" fmla="*/ 2918 h 4560"/>
              <a:gd name="T54" fmla="*/ 1373 w 4206"/>
              <a:gd name="T55" fmla="*/ 3033 h 4560"/>
              <a:gd name="T56" fmla="*/ 1130 w 4206"/>
              <a:gd name="T57" fmla="*/ 3198 h 4560"/>
              <a:gd name="T58" fmla="*/ 922 w 4206"/>
              <a:gd name="T59" fmla="*/ 3406 h 4560"/>
              <a:gd name="T60" fmla="*/ 758 w 4206"/>
              <a:gd name="T61" fmla="*/ 3650 h 4560"/>
              <a:gd name="T62" fmla="*/ 641 w 4206"/>
              <a:gd name="T63" fmla="*/ 3924 h 4560"/>
              <a:gd name="T64" fmla="*/ 581 w 4206"/>
              <a:gd name="T65" fmla="*/ 4224 h 4560"/>
              <a:gd name="T66" fmla="*/ 572 w 4206"/>
              <a:gd name="T67" fmla="*/ 4410 h 4560"/>
              <a:gd name="T68" fmla="*/ 563 w 4206"/>
              <a:gd name="T69" fmla="*/ 4467 h 4560"/>
              <a:gd name="T70" fmla="*/ 531 w 4206"/>
              <a:gd name="T71" fmla="*/ 4516 h 4560"/>
              <a:gd name="T72" fmla="*/ 483 w 4206"/>
              <a:gd name="T73" fmla="*/ 4549 h 4560"/>
              <a:gd name="T74" fmla="*/ 426 w 4206"/>
              <a:gd name="T75" fmla="*/ 4560 h 4560"/>
              <a:gd name="T76" fmla="*/ 103 w 4206"/>
              <a:gd name="T77" fmla="*/ 4553 h 4560"/>
              <a:gd name="T78" fmla="*/ 53 w 4206"/>
              <a:gd name="T79" fmla="*/ 4527 h 4560"/>
              <a:gd name="T80" fmla="*/ 18 w 4206"/>
              <a:gd name="T81" fmla="*/ 4483 h 4560"/>
              <a:gd name="T82" fmla="*/ 1 w 4206"/>
              <a:gd name="T83" fmla="*/ 4428 h 4560"/>
              <a:gd name="T84" fmla="*/ 5 w 4206"/>
              <a:gd name="T85" fmla="*/ 745 h 4560"/>
              <a:gd name="T86" fmla="*/ 37 w 4206"/>
              <a:gd name="T87" fmla="*/ 583 h 4560"/>
              <a:gd name="T88" fmla="*/ 100 w 4206"/>
              <a:gd name="T89" fmla="*/ 435 h 4560"/>
              <a:gd name="T90" fmla="*/ 190 w 4206"/>
              <a:gd name="T91" fmla="*/ 303 h 4560"/>
              <a:gd name="T92" fmla="*/ 303 w 4206"/>
              <a:gd name="T93" fmla="*/ 190 h 4560"/>
              <a:gd name="T94" fmla="*/ 435 w 4206"/>
              <a:gd name="T95" fmla="*/ 101 h 4560"/>
              <a:gd name="T96" fmla="*/ 583 w 4206"/>
              <a:gd name="T97" fmla="*/ 38 h 4560"/>
              <a:gd name="T98" fmla="*/ 745 w 4206"/>
              <a:gd name="T99" fmla="*/ 5 h 4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06" h="4560">
                <a:moveTo>
                  <a:pt x="829" y="0"/>
                </a:moveTo>
                <a:lnTo>
                  <a:pt x="3377" y="0"/>
                </a:lnTo>
                <a:lnTo>
                  <a:pt x="3420" y="1"/>
                </a:lnTo>
                <a:lnTo>
                  <a:pt x="3462" y="5"/>
                </a:lnTo>
                <a:lnTo>
                  <a:pt x="3503" y="10"/>
                </a:lnTo>
                <a:lnTo>
                  <a:pt x="3544" y="17"/>
                </a:lnTo>
                <a:lnTo>
                  <a:pt x="3584" y="26"/>
                </a:lnTo>
                <a:lnTo>
                  <a:pt x="3623" y="38"/>
                </a:lnTo>
                <a:lnTo>
                  <a:pt x="3662" y="51"/>
                </a:lnTo>
                <a:lnTo>
                  <a:pt x="3699" y="65"/>
                </a:lnTo>
                <a:lnTo>
                  <a:pt x="3736" y="82"/>
                </a:lnTo>
                <a:lnTo>
                  <a:pt x="3772" y="101"/>
                </a:lnTo>
                <a:lnTo>
                  <a:pt x="3806" y="120"/>
                </a:lnTo>
                <a:lnTo>
                  <a:pt x="3841" y="143"/>
                </a:lnTo>
                <a:lnTo>
                  <a:pt x="3873" y="165"/>
                </a:lnTo>
                <a:lnTo>
                  <a:pt x="3905" y="190"/>
                </a:lnTo>
                <a:lnTo>
                  <a:pt x="3934" y="216"/>
                </a:lnTo>
                <a:lnTo>
                  <a:pt x="3963" y="244"/>
                </a:lnTo>
                <a:lnTo>
                  <a:pt x="3990" y="272"/>
                </a:lnTo>
                <a:lnTo>
                  <a:pt x="4016" y="303"/>
                </a:lnTo>
                <a:lnTo>
                  <a:pt x="4041" y="334"/>
                </a:lnTo>
                <a:lnTo>
                  <a:pt x="4065" y="366"/>
                </a:lnTo>
                <a:lnTo>
                  <a:pt x="4086" y="400"/>
                </a:lnTo>
                <a:lnTo>
                  <a:pt x="4107" y="435"/>
                </a:lnTo>
                <a:lnTo>
                  <a:pt x="4125" y="470"/>
                </a:lnTo>
                <a:lnTo>
                  <a:pt x="4141" y="507"/>
                </a:lnTo>
                <a:lnTo>
                  <a:pt x="4157" y="545"/>
                </a:lnTo>
                <a:lnTo>
                  <a:pt x="4170" y="583"/>
                </a:lnTo>
                <a:lnTo>
                  <a:pt x="4180" y="623"/>
                </a:lnTo>
                <a:lnTo>
                  <a:pt x="4190" y="663"/>
                </a:lnTo>
                <a:lnTo>
                  <a:pt x="4197" y="703"/>
                </a:lnTo>
                <a:lnTo>
                  <a:pt x="4202" y="745"/>
                </a:lnTo>
                <a:lnTo>
                  <a:pt x="4205" y="787"/>
                </a:lnTo>
                <a:lnTo>
                  <a:pt x="4206" y="829"/>
                </a:lnTo>
                <a:lnTo>
                  <a:pt x="4206" y="4413"/>
                </a:lnTo>
                <a:lnTo>
                  <a:pt x="4205" y="4428"/>
                </a:lnTo>
                <a:lnTo>
                  <a:pt x="4204" y="4442"/>
                </a:lnTo>
                <a:lnTo>
                  <a:pt x="4201" y="4457"/>
                </a:lnTo>
                <a:lnTo>
                  <a:pt x="4195" y="4470"/>
                </a:lnTo>
                <a:lnTo>
                  <a:pt x="4189" y="4483"/>
                </a:lnTo>
                <a:lnTo>
                  <a:pt x="4182" y="4495"/>
                </a:lnTo>
                <a:lnTo>
                  <a:pt x="4173" y="4507"/>
                </a:lnTo>
                <a:lnTo>
                  <a:pt x="4164" y="4517"/>
                </a:lnTo>
                <a:lnTo>
                  <a:pt x="4153" y="4527"/>
                </a:lnTo>
                <a:lnTo>
                  <a:pt x="4142" y="4535"/>
                </a:lnTo>
                <a:lnTo>
                  <a:pt x="4129" y="4542"/>
                </a:lnTo>
                <a:lnTo>
                  <a:pt x="4117" y="4548"/>
                </a:lnTo>
                <a:lnTo>
                  <a:pt x="4103" y="4553"/>
                </a:lnTo>
                <a:lnTo>
                  <a:pt x="4089" y="4556"/>
                </a:lnTo>
                <a:lnTo>
                  <a:pt x="4075" y="4559"/>
                </a:lnTo>
                <a:lnTo>
                  <a:pt x="4059" y="4560"/>
                </a:lnTo>
                <a:lnTo>
                  <a:pt x="3780" y="4560"/>
                </a:lnTo>
                <a:lnTo>
                  <a:pt x="3766" y="4559"/>
                </a:lnTo>
                <a:lnTo>
                  <a:pt x="3750" y="4558"/>
                </a:lnTo>
                <a:lnTo>
                  <a:pt x="3737" y="4554"/>
                </a:lnTo>
                <a:lnTo>
                  <a:pt x="3723" y="4549"/>
                </a:lnTo>
                <a:lnTo>
                  <a:pt x="3711" y="4542"/>
                </a:lnTo>
                <a:lnTo>
                  <a:pt x="3698" y="4535"/>
                </a:lnTo>
                <a:lnTo>
                  <a:pt x="3686" y="4527"/>
                </a:lnTo>
                <a:lnTo>
                  <a:pt x="3675" y="4516"/>
                </a:lnTo>
                <a:lnTo>
                  <a:pt x="3666" y="4504"/>
                </a:lnTo>
                <a:lnTo>
                  <a:pt x="3656" y="4492"/>
                </a:lnTo>
                <a:lnTo>
                  <a:pt x="3649" y="4480"/>
                </a:lnTo>
                <a:lnTo>
                  <a:pt x="3643" y="4467"/>
                </a:lnTo>
                <a:lnTo>
                  <a:pt x="3639" y="4454"/>
                </a:lnTo>
                <a:lnTo>
                  <a:pt x="3636" y="4440"/>
                </a:lnTo>
                <a:lnTo>
                  <a:pt x="3634" y="4426"/>
                </a:lnTo>
                <a:lnTo>
                  <a:pt x="3634" y="4410"/>
                </a:lnTo>
                <a:lnTo>
                  <a:pt x="3634" y="4395"/>
                </a:lnTo>
                <a:lnTo>
                  <a:pt x="3634" y="4381"/>
                </a:lnTo>
                <a:lnTo>
                  <a:pt x="3631" y="4301"/>
                </a:lnTo>
                <a:lnTo>
                  <a:pt x="3626" y="4224"/>
                </a:lnTo>
                <a:lnTo>
                  <a:pt x="3616" y="4147"/>
                </a:lnTo>
                <a:lnTo>
                  <a:pt x="3603" y="4072"/>
                </a:lnTo>
                <a:lnTo>
                  <a:pt x="3585" y="3998"/>
                </a:lnTo>
                <a:lnTo>
                  <a:pt x="3565" y="3924"/>
                </a:lnTo>
                <a:lnTo>
                  <a:pt x="3541" y="3854"/>
                </a:lnTo>
                <a:lnTo>
                  <a:pt x="3514" y="3784"/>
                </a:lnTo>
                <a:lnTo>
                  <a:pt x="3483" y="3716"/>
                </a:lnTo>
                <a:lnTo>
                  <a:pt x="3450" y="3650"/>
                </a:lnTo>
                <a:lnTo>
                  <a:pt x="3413" y="3586"/>
                </a:lnTo>
                <a:lnTo>
                  <a:pt x="3372" y="3524"/>
                </a:lnTo>
                <a:lnTo>
                  <a:pt x="3330" y="3465"/>
                </a:lnTo>
                <a:lnTo>
                  <a:pt x="3285" y="3406"/>
                </a:lnTo>
                <a:lnTo>
                  <a:pt x="3236" y="3350"/>
                </a:lnTo>
                <a:lnTo>
                  <a:pt x="3186" y="3297"/>
                </a:lnTo>
                <a:lnTo>
                  <a:pt x="3133" y="3247"/>
                </a:lnTo>
                <a:lnTo>
                  <a:pt x="3077" y="3198"/>
                </a:lnTo>
                <a:lnTo>
                  <a:pt x="3018" y="3153"/>
                </a:lnTo>
                <a:lnTo>
                  <a:pt x="2959" y="3110"/>
                </a:lnTo>
                <a:lnTo>
                  <a:pt x="2897" y="3071"/>
                </a:lnTo>
                <a:lnTo>
                  <a:pt x="2833" y="3033"/>
                </a:lnTo>
                <a:lnTo>
                  <a:pt x="2767" y="3000"/>
                </a:lnTo>
                <a:lnTo>
                  <a:pt x="2699" y="2969"/>
                </a:lnTo>
                <a:lnTo>
                  <a:pt x="2630" y="2942"/>
                </a:lnTo>
                <a:lnTo>
                  <a:pt x="2559" y="2918"/>
                </a:lnTo>
                <a:lnTo>
                  <a:pt x="2486" y="2898"/>
                </a:lnTo>
                <a:lnTo>
                  <a:pt x="2411" y="2880"/>
                </a:lnTo>
                <a:lnTo>
                  <a:pt x="2337" y="2867"/>
                </a:lnTo>
                <a:lnTo>
                  <a:pt x="2259" y="2857"/>
                </a:lnTo>
                <a:lnTo>
                  <a:pt x="2182" y="2851"/>
                </a:lnTo>
                <a:lnTo>
                  <a:pt x="2104" y="2849"/>
                </a:lnTo>
                <a:lnTo>
                  <a:pt x="2024" y="2851"/>
                </a:lnTo>
                <a:lnTo>
                  <a:pt x="1947" y="2857"/>
                </a:lnTo>
                <a:lnTo>
                  <a:pt x="1870" y="2867"/>
                </a:lnTo>
                <a:lnTo>
                  <a:pt x="1795" y="2880"/>
                </a:lnTo>
                <a:lnTo>
                  <a:pt x="1721" y="2898"/>
                </a:lnTo>
                <a:lnTo>
                  <a:pt x="1648" y="2918"/>
                </a:lnTo>
                <a:lnTo>
                  <a:pt x="1576" y="2942"/>
                </a:lnTo>
                <a:lnTo>
                  <a:pt x="1507" y="2969"/>
                </a:lnTo>
                <a:lnTo>
                  <a:pt x="1440" y="3000"/>
                </a:lnTo>
                <a:lnTo>
                  <a:pt x="1373" y="3033"/>
                </a:lnTo>
                <a:lnTo>
                  <a:pt x="1309" y="3071"/>
                </a:lnTo>
                <a:lnTo>
                  <a:pt x="1247" y="3110"/>
                </a:lnTo>
                <a:lnTo>
                  <a:pt x="1188" y="3153"/>
                </a:lnTo>
                <a:lnTo>
                  <a:pt x="1130" y="3198"/>
                </a:lnTo>
                <a:lnTo>
                  <a:pt x="1074" y="3247"/>
                </a:lnTo>
                <a:lnTo>
                  <a:pt x="1020" y="3297"/>
                </a:lnTo>
                <a:lnTo>
                  <a:pt x="970" y="3350"/>
                </a:lnTo>
                <a:lnTo>
                  <a:pt x="922" y="3406"/>
                </a:lnTo>
                <a:lnTo>
                  <a:pt x="877" y="3465"/>
                </a:lnTo>
                <a:lnTo>
                  <a:pt x="834" y="3524"/>
                </a:lnTo>
                <a:lnTo>
                  <a:pt x="795" y="3586"/>
                </a:lnTo>
                <a:lnTo>
                  <a:pt x="758" y="3650"/>
                </a:lnTo>
                <a:lnTo>
                  <a:pt x="723" y="3716"/>
                </a:lnTo>
                <a:lnTo>
                  <a:pt x="692" y="3784"/>
                </a:lnTo>
                <a:lnTo>
                  <a:pt x="665" y="3854"/>
                </a:lnTo>
                <a:lnTo>
                  <a:pt x="641" y="3924"/>
                </a:lnTo>
                <a:lnTo>
                  <a:pt x="621" y="3998"/>
                </a:lnTo>
                <a:lnTo>
                  <a:pt x="603" y="4072"/>
                </a:lnTo>
                <a:lnTo>
                  <a:pt x="590" y="4147"/>
                </a:lnTo>
                <a:lnTo>
                  <a:pt x="581" y="4224"/>
                </a:lnTo>
                <a:lnTo>
                  <a:pt x="575" y="4301"/>
                </a:lnTo>
                <a:lnTo>
                  <a:pt x="572" y="4381"/>
                </a:lnTo>
                <a:lnTo>
                  <a:pt x="572" y="4395"/>
                </a:lnTo>
                <a:lnTo>
                  <a:pt x="572" y="4410"/>
                </a:lnTo>
                <a:lnTo>
                  <a:pt x="572" y="4426"/>
                </a:lnTo>
                <a:lnTo>
                  <a:pt x="570" y="4440"/>
                </a:lnTo>
                <a:lnTo>
                  <a:pt x="568" y="4454"/>
                </a:lnTo>
                <a:lnTo>
                  <a:pt x="563" y="4467"/>
                </a:lnTo>
                <a:lnTo>
                  <a:pt x="557" y="4480"/>
                </a:lnTo>
                <a:lnTo>
                  <a:pt x="550" y="4492"/>
                </a:lnTo>
                <a:lnTo>
                  <a:pt x="540" y="4504"/>
                </a:lnTo>
                <a:lnTo>
                  <a:pt x="531" y="4516"/>
                </a:lnTo>
                <a:lnTo>
                  <a:pt x="520" y="4527"/>
                </a:lnTo>
                <a:lnTo>
                  <a:pt x="508" y="4535"/>
                </a:lnTo>
                <a:lnTo>
                  <a:pt x="496" y="4542"/>
                </a:lnTo>
                <a:lnTo>
                  <a:pt x="483" y="4549"/>
                </a:lnTo>
                <a:lnTo>
                  <a:pt x="469" y="4554"/>
                </a:lnTo>
                <a:lnTo>
                  <a:pt x="456" y="4558"/>
                </a:lnTo>
                <a:lnTo>
                  <a:pt x="441" y="4559"/>
                </a:lnTo>
                <a:lnTo>
                  <a:pt x="426" y="4560"/>
                </a:lnTo>
                <a:lnTo>
                  <a:pt x="147" y="4560"/>
                </a:lnTo>
                <a:lnTo>
                  <a:pt x="132" y="4559"/>
                </a:lnTo>
                <a:lnTo>
                  <a:pt x="117" y="4556"/>
                </a:lnTo>
                <a:lnTo>
                  <a:pt x="103" y="4553"/>
                </a:lnTo>
                <a:lnTo>
                  <a:pt x="90" y="4548"/>
                </a:lnTo>
                <a:lnTo>
                  <a:pt x="77" y="4542"/>
                </a:lnTo>
                <a:lnTo>
                  <a:pt x="65" y="4535"/>
                </a:lnTo>
                <a:lnTo>
                  <a:pt x="53" y="4527"/>
                </a:lnTo>
                <a:lnTo>
                  <a:pt x="43" y="4517"/>
                </a:lnTo>
                <a:lnTo>
                  <a:pt x="33" y="4507"/>
                </a:lnTo>
                <a:lnTo>
                  <a:pt x="25" y="4495"/>
                </a:lnTo>
                <a:lnTo>
                  <a:pt x="18" y="4483"/>
                </a:lnTo>
                <a:lnTo>
                  <a:pt x="12" y="4470"/>
                </a:lnTo>
                <a:lnTo>
                  <a:pt x="7" y="4457"/>
                </a:lnTo>
                <a:lnTo>
                  <a:pt x="2" y="4442"/>
                </a:lnTo>
                <a:lnTo>
                  <a:pt x="1" y="4428"/>
                </a:lnTo>
                <a:lnTo>
                  <a:pt x="0" y="4413"/>
                </a:lnTo>
                <a:lnTo>
                  <a:pt x="0" y="829"/>
                </a:lnTo>
                <a:lnTo>
                  <a:pt x="1" y="787"/>
                </a:lnTo>
                <a:lnTo>
                  <a:pt x="5" y="745"/>
                </a:lnTo>
                <a:lnTo>
                  <a:pt x="9" y="703"/>
                </a:lnTo>
                <a:lnTo>
                  <a:pt x="16" y="663"/>
                </a:lnTo>
                <a:lnTo>
                  <a:pt x="26" y="623"/>
                </a:lnTo>
                <a:lnTo>
                  <a:pt x="37" y="583"/>
                </a:lnTo>
                <a:lnTo>
                  <a:pt x="50" y="545"/>
                </a:lnTo>
                <a:lnTo>
                  <a:pt x="65" y="507"/>
                </a:lnTo>
                <a:lnTo>
                  <a:pt x="82" y="470"/>
                </a:lnTo>
                <a:lnTo>
                  <a:pt x="100" y="435"/>
                </a:lnTo>
                <a:lnTo>
                  <a:pt x="120" y="400"/>
                </a:lnTo>
                <a:lnTo>
                  <a:pt x="142" y="366"/>
                </a:lnTo>
                <a:lnTo>
                  <a:pt x="165" y="334"/>
                </a:lnTo>
                <a:lnTo>
                  <a:pt x="190" y="303"/>
                </a:lnTo>
                <a:lnTo>
                  <a:pt x="216" y="272"/>
                </a:lnTo>
                <a:lnTo>
                  <a:pt x="243" y="244"/>
                </a:lnTo>
                <a:lnTo>
                  <a:pt x="272" y="216"/>
                </a:lnTo>
                <a:lnTo>
                  <a:pt x="303" y="190"/>
                </a:lnTo>
                <a:lnTo>
                  <a:pt x="334" y="165"/>
                </a:lnTo>
                <a:lnTo>
                  <a:pt x="366" y="143"/>
                </a:lnTo>
                <a:lnTo>
                  <a:pt x="400" y="120"/>
                </a:lnTo>
                <a:lnTo>
                  <a:pt x="435" y="101"/>
                </a:lnTo>
                <a:lnTo>
                  <a:pt x="470" y="82"/>
                </a:lnTo>
                <a:lnTo>
                  <a:pt x="507" y="65"/>
                </a:lnTo>
                <a:lnTo>
                  <a:pt x="544" y="51"/>
                </a:lnTo>
                <a:lnTo>
                  <a:pt x="583" y="38"/>
                </a:lnTo>
                <a:lnTo>
                  <a:pt x="622" y="26"/>
                </a:lnTo>
                <a:lnTo>
                  <a:pt x="663" y="17"/>
                </a:lnTo>
                <a:lnTo>
                  <a:pt x="703" y="10"/>
                </a:lnTo>
                <a:lnTo>
                  <a:pt x="745" y="5"/>
                </a:lnTo>
                <a:lnTo>
                  <a:pt x="786" y="1"/>
                </a:lnTo>
                <a:lnTo>
                  <a:pt x="829" y="0"/>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22" name="Freeform 11"/>
          <p:cNvSpPr/>
          <p:nvPr/>
        </p:nvSpPr>
        <p:spPr bwMode="auto">
          <a:xfrm>
            <a:off x="1474788" y="3927043"/>
            <a:ext cx="1409700" cy="820738"/>
          </a:xfrm>
          <a:custGeom>
            <a:avLst/>
            <a:gdLst>
              <a:gd name="T0" fmla="*/ 2610 w 2663"/>
              <a:gd name="T1" fmla="*/ 861 h 1550"/>
              <a:gd name="T2" fmla="*/ 2522 w 2663"/>
              <a:gd name="T3" fmla="*/ 981 h 1550"/>
              <a:gd name="T4" fmla="*/ 2424 w 2663"/>
              <a:gd name="T5" fmla="*/ 1092 h 1550"/>
              <a:gd name="T6" fmla="*/ 2314 w 2663"/>
              <a:gd name="T7" fmla="*/ 1193 h 1550"/>
              <a:gd name="T8" fmla="*/ 2196 w 2663"/>
              <a:gd name="T9" fmla="*/ 1282 h 1550"/>
              <a:gd name="T10" fmla="*/ 2069 w 2663"/>
              <a:gd name="T11" fmla="*/ 1361 h 1550"/>
              <a:gd name="T12" fmla="*/ 1934 w 2663"/>
              <a:gd name="T13" fmla="*/ 1427 h 1550"/>
              <a:gd name="T14" fmla="*/ 1792 w 2663"/>
              <a:gd name="T15" fmla="*/ 1480 h 1550"/>
              <a:gd name="T16" fmla="*/ 1643 w 2663"/>
              <a:gd name="T17" fmla="*/ 1519 h 1550"/>
              <a:gd name="T18" fmla="*/ 1490 w 2663"/>
              <a:gd name="T19" fmla="*/ 1543 h 1550"/>
              <a:gd name="T20" fmla="*/ 1332 w 2663"/>
              <a:gd name="T21" fmla="*/ 1550 h 1550"/>
              <a:gd name="T22" fmla="*/ 1173 w 2663"/>
              <a:gd name="T23" fmla="*/ 1543 h 1550"/>
              <a:gd name="T24" fmla="*/ 1020 w 2663"/>
              <a:gd name="T25" fmla="*/ 1519 h 1550"/>
              <a:gd name="T26" fmla="*/ 871 w 2663"/>
              <a:gd name="T27" fmla="*/ 1480 h 1550"/>
              <a:gd name="T28" fmla="*/ 730 w 2663"/>
              <a:gd name="T29" fmla="*/ 1427 h 1550"/>
              <a:gd name="T30" fmla="*/ 594 w 2663"/>
              <a:gd name="T31" fmla="*/ 1361 h 1550"/>
              <a:gd name="T32" fmla="*/ 467 w 2663"/>
              <a:gd name="T33" fmla="*/ 1282 h 1550"/>
              <a:gd name="T34" fmla="*/ 348 w 2663"/>
              <a:gd name="T35" fmla="*/ 1193 h 1550"/>
              <a:gd name="T36" fmla="*/ 239 w 2663"/>
              <a:gd name="T37" fmla="*/ 1092 h 1550"/>
              <a:gd name="T38" fmla="*/ 140 w 2663"/>
              <a:gd name="T39" fmla="*/ 981 h 1550"/>
              <a:gd name="T40" fmla="*/ 52 w 2663"/>
              <a:gd name="T41" fmla="*/ 861 h 1550"/>
              <a:gd name="T42" fmla="*/ 25 w 2663"/>
              <a:gd name="T43" fmla="*/ 732 h 1550"/>
              <a:gd name="T44" fmla="*/ 109 w 2663"/>
              <a:gd name="T45" fmla="*/ 610 h 1550"/>
              <a:gd name="T46" fmla="*/ 205 w 2663"/>
              <a:gd name="T47" fmla="*/ 496 h 1550"/>
              <a:gd name="T48" fmla="*/ 310 w 2663"/>
              <a:gd name="T49" fmla="*/ 391 h 1550"/>
              <a:gd name="T50" fmla="*/ 427 w 2663"/>
              <a:gd name="T51" fmla="*/ 297 h 1550"/>
              <a:gd name="T52" fmla="*/ 550 w 2663"/>
              <a:gd name="T53" fmla="*/ 214 h 1550"/>
              <a:gd name="T54" fmla="*/ 683 w 2663"/>
              <a:gd name="T55" fmla="*/ 144 h 1550"/>
              <a:gd name="T56" fmla="*/ 823 w 2663"/>
              <a:gd name="T57" fmla="*/ 87 h 1550"/>
              <a:gd name="T58" fmla="*/ 970 w 2663"/>
              <a:gd name="T59" fmla="*/ 44 h 1550"/>
              <a:gd name="T60" fmla="*/ 1122 w 2663"/>
              <a:gd name="T61" fmla="*/ 15 h 1550"/>
              <a:gd name="T62" fmla="*/ 1278 w 2663"/>
              <a:gd name="T63" fmla="*/ 2 h 1550"/>
              <a:gd name="T64" fmla="*/ 1438 w 2663"/>
              <a:gd name="T65" fmla="*/ 4 h 1550"/>
              <a:gd name="T66" fmla="*/ 1593 w 2663"/>
              <a:gd name="T67" fmla="*/ 23 h 1550"/>
              <a:gd name="T68" fmla="*/ 1743 w 2663"/>
              <a:gd name="T69" fmla="*/ 57 h 1550"/>
              <a:gd name="T70" fmla="*/ 1887 w 2663"/>
              <a:gd name="T71" fmla="*/ 105 h 1550"/>
              <a:gd name="T72" fmla="*/ 2025 w 2663"/>
              <a:gd name="T73" fmla="*/ 167 h 1550"/>
              <a:gd name="T74" fmla="*/ 2154 w 2663"/>
              <a:gd name="T75" fmla="*/ 240 h 1550"/>
              <a:gd name="T76" fmla="*/ 2276 w 2663"/>
              <a:gd name="T77" fmla="*/ 327 h 1550"/>
              <a:gd name="T78" fmla="*/ 2388 w 2663"/>
              <a:gd name="T79" fmla="*/ 424 h 1550"/>
              <a:gd name="T80" fmla="*/ 2491 w 2663"/>
              <a:gd name="T81" fmla="*/ 533 h 1550"/>
              <a:gd name="T82" fmla="*/ 2583 w 2663"/>
              <a:gd name="T83" fmla="*/ 649 h 1550"/>
              <a:gd name="T84" fmla="*/ 2663 w 2663"/>
              <a:gd name="T85" fmla="*/ 775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63" h="1550">
                <a:moveTo>
                  <a:pt x="2663" y="775"/>
                </a:moveTo>
                <a:lnTo>
                  <a:pt x="2638" y="819"/>
                </a:lnTo>
                <a:lnTo>
                  <a:pt x="2610" y="861"/>
                </a:lnTo>
                <a:lnTo>
                  <a:pt x="2583" y="902"/>
                </a:lnTo>
                <a:lnTo>
                  <a:pt x="2553" y="941"/>
                </a:lnTo>
                <a:lnTo>
                  <a:pt x="2522" y="981"/>
                </a:lnTo>
                <a:lnTo>
                  <a:pt x="2491" y="1019"/>
                </a:lnTo>
                <a:lnTo>
                  <a:pt x="2458" y="1055"/>
                </a:lnTo>
                <a:lnTo>
                  <a:pt x="2424" y="1092"/>
                </a:lnTo>
                <a:lnTo>
                  <a:pt x="2388" y="1127"/>
                </a:lnTo>
                <a:lnTo>
                  <a:pt x="2352" y="1160"/>
                </a:lnTo>
                <a:lnTo>
                  <a:pt x="2314" y="1193"/>
                </a:lnTo>
                <a:lnTo>
                  <a:pt x="2276" y="1224"/>
                </a:lnTo>
                <a:lnTo>
                  <a:pt x="2236" y="1254"/>
                </a:lnTo>
                <a:lnTo>
                  <a:pt x="2196" y="1282"/>
                </a:lnTo>
                <a:lnTo>
                  <a:pt x="2154" y="1310"/>
                </a:lnTo>
                <a:lnTo>
                  <a:pt x="2112" y="1336"/>
                </a:lnTo>
                <a:lnTo>
                  <a:pt x="2069" y="1361"/>
                </a:lnTo>
                <a:lnTo>
                  <a:pt x="2025" y="1384"/>
                </a:lnTo>
                <a:lnTo>
                  <a:pt x="1979" y="1407"/>
                </a:lnTo>
                <a:lnTo>
                  <a:pt x="1934" y="1427"/>
                </a:lnTo>
                <a:lnTo>
                  <a:pt x="1887" y="1446"/>
                </a:lnTo>
                <a:lnTo>
                  <a:pt x="1840" y="1464"/>
                </a:lnTo>
                <a:lnTo>
                  <a:pt x="1792" y="1480"/>
                </a:lnTo>
                <a:lnTo>
                  <a:pt x="1743" y="1494"/>
                </a:lnTo>
                <a:lnTo>
                  <a:pt x="1693" y="1507"/>
                </a:lnTo>
                <a:lnTo>
                  <a:pt x="1643" y="1519"/>
                </a:lnTo>
                <a:lnTo>
                  <a:pt x="1593" y="1528"/>
                </a:lnTo>
                <a:lnTo>
                  <a:pt x="1541" y="1535"/>
                </a:lnTo>
                <a:lnTo>
                  <a:pt x="1490" y="1543"/>
                </a:lnTo>
                <a:lnTo>
                  <a:pt x="1438" y="1546"/>
                </a:lnTo>
                <a:lnTo>
                  <a:pt x="1384" y="1550"/>
                </a:lnTo>
                <a:lnTo>
                  <a:pt x="1332" y="1550"/>
                </a:lnTo>
                <a:lnTo>
                  <a:pt x="1278" y="1550"/>
                </a:lnTo>
                <a:lnTo>
                  <a:pt x="1225" y="1546"/>
                </a:lnTo>
                <a:lnTo>
                  <a:pt x="1173" y="1543"/>
                </a:lnTo>
                <a:lnTo>
                  <a:pt x="1122" y="1535"/>
                </a:lnTo>
                <a:lnTo>
                  <a:pt x="1071" y="1528"/>
                </a:lnTo>
                <a:lnTo>
                  <a:pt x="1020" y="1519"/>
                </a:lnTo>
                <a:lnTo>
                  <a:pt x="970" y="1507"/>
                </a:lnTo>
                <a:lnTo>
                  <a:pt x="920" y="1494"/>
                </a:lnTo>
                <a:lnTo>
                  <a:pt x="871" y="1480"/>
                </a:lnTo>
                <a:lnTo>
                  <a:pt x="823" y="1464"/>
                </a:lnTo>
                <a:lnTo>
                  <a:pt x="776" y="1446"/>
                </a:lnTo>
                <a:lnTo>
                  <a:pt x="730" y="1427"/>
                </a:lnTo>
                <a:lnTo>
                  <a:pt x="683" y="1407"/>
                </a:lnTo>
                <a:lnTo>
                  <a:pt x="638" y="1384"/>
                </a:lnTo>
                <a:lnTo>
                  <a:pt x="594" y="1361"/>
                </a:lnTo>
                <a:lnTo>
                  <a:pt x="550" y="1336"/>
                </a:lnTo>
                <a:lnTo>
                  <a:pt x="509" y="1310"/>
                </a:lnTo>
                <a:lnTo>
                  <a:pt x="467" y="1282"/>
                </a:lnTo>
                <a:lnTo>
                  <a:pt x="427" y="1254"/>
                </a:lnTo>
                <a:lnTo>
                  <a:pt x="386" y="1224"/>
                </a:lnTo>
                <a:lnTo>
                  <a:pt x="348" y="1193"/>
                </a:lnTo>
                <a:lnTo>
                  <a:pt x="310" y="1160"/>
                </a:lnTo>
                <a:lnTo>
                  <a:pt x="275" y="1127"/>
                </a:lnTo>
                <a:lnTo>
                  <a:pt x="239" y="1092"/>
                </a:lnTo>
                <a:lnTo>
                  <a:pt x="205" y="1055"/>
                </a:lnTo>
                <a:lnTo>
                  <a:pt x="172" y="1019"/>
                </a:lnTo>
                <a:lnTo>
                  <a:pt x="140" y="981"/>
                </a:lnTo>
                <a:lnTo>
                  <a:pt x="109" y="941"/>
                </a:lnTo>
                <a:lnTo>
                  <a:pt x="80" y="902"/>
                </a:lnTo>
                <a:lnTo>
                  <a:pt x="52" y="861"/>
                </a:lnTo>
                <a:lnTo>
                  <a:pt x="25" y="819"/>
                </a:lnTo>
                <a:lnTo>
                  <a:pt x="0" y="775"/>
                </a:lnTo>
                <a:lnTo>
                  <a:pt x="25" y="732"/>
                </a:lnTo>
                <a:lnTo>
                  <a:pt x="52" y="691"/>
                </a:lnTo>
                <a:lnTo>
                  <a:pt x="80" y="649"/>
                </a:lnTo>
                <a:lnTo>
                  <a:pt x="109" y="610"/>
                </a:lnTo>
                <a:lnTo>
                  <a:pt x="140" y="571"/>
                </a:lnTo>
                <a:lnTo>
                  <a:pt x="172" y="533"/>
                </a:lnTo>
                <a:lnTo>
                  <a:pt x="205" y="496"/>
                </a:lnTo>
                <a:lnTo>
                  <a:pt x="239" y="459"/>
                </a:lnTo>
                <a:lnTo>
                  <a:pt x="275" y="424"/>
                </a:lnTo>
                <a:lnTo>
                  <a:pt x="310" y="391"/>
                </a:lnTo>
                <a:lnTo>
                  <a:pt x="348" y="358"/>
                </a:lnTo>
                <a:lnTo>
                  <a:pt x="386" y="327"/>
                </a:lnTo>
                <a:lnTo>
                  <a:pt x="427" y="297"/>
                </a:lnTo>
                <a:lnTo>
                  <a:pt x="467" y="269"/>
                </a:lnTo>
                <a:lnTo>
                  <a:pt x="509" y="240"/>
                </a:lnTo>
                <a:lnTo>
                  <a:pt x="550" y="214"/>
                </a:lnTo>
                <a:lnTo>
                  <a:pt x="594" y="190"/>
                </a:lnTo>
                <a:lnTo>
                  <a:pt x="638" y="167"/>
                </a:lnTo>
                <a:lnTo>
                  <a:pt x="683" y="144"/>
                </a:lnTo>
                <a:lnTo>
                  <a:pt x="730" y="124"/>
                </a:lnTo>
                <a:lnTo>
                  <a:pt x="776" y="105"/>
                </a:lnTo>
                <a:lnTo>
                  <a:pt x="823" y="87"/>
                </a:lnTo>
                <a:lnTo>
                  <a:pt x="871" y="72"/>
                </a:lnTo>
                <a:lnTo>
                  <a:pt x="920" y="57"/>
                </a:lnTo>
                <a:lnTo>
                  <a:pt x="970" y="44"/>
                </a:lnTo>
                <a:lnTo>
                  <a:pt x="1020" y="32"/>
                </a:lnTo>
                <a:lnTo>
                  <a:pt x="1071" y="23"/>
                </a:lnTo>
                <a:lnTo>
                  <a:pt x="1122" y="15"/>
                </a:lnTo>
                <a:lnTo>
                  <a:pt x="1173" y="9"/>
                </a:lnTo>
                <a:lnTo>
                  <a:pt x="1225" y="4"/>
                </a:lnTo>
                <a:lnTo>
                  <a:pt x="1278" y="2"/>
                </a:lnTo>
                <a:lnTo>
                  <a:pt x="1332" y="0"/>
                </a:lnTo>
                <a:lnTo>
                  <a:pt x="1384" y="2"/>
                </a:lnTo>
                <a:lnTo>
                  <a:pt x="1438" y="4"/>
                </a:lnTo>
                <a:lnTo>
                  <a:pt x="1490" y="9"/>
                </a:lnTo>
                <a:lnTo>
                  <a:pt x="1541" y="15"/>
                </a:lnTo>
                <a:lnTo>
                  <a:pt x="1593" y="23"/>
                </a:lnTo>
                <a:lnTo>
                  <a:pt x="1643" y="32"/>
                </a:lnTo>
                <a:lnTo>
                  <a:pt x="1693" y="44"/>
                </a:lnTo>
                <a:lnTo>
                  <a:pt x="1743" y="57"/>
                </a:lnTo>
                <a:lnTo>
                  <a:pt x="1792" y="72"/>
                </a:lnTo>
                <a:lnTo>
                  <a:pt x="1840" y="87"/>
                </a:lnTo>
                <a:lnTo>
                  <a:pt x="1887" y="105"/>
                </a:lnTo>
                <a:lnTo>
                  <a:pt x="1934" y="124"/>
                </a:lnTo>
                <a:lnTo>
                  <a:pt x="1979" y="144"/>
                </a:lnTo>
                <a:lnTo>
                  <a:pt x="2025" y="167"/>
                </a:lnTo>
                <a:lnTo>
                  <a:pt x="2069" y="190"/>
                </a:lnTo>
                <a:lnTo>
                  <a:pt x="2112" y="214"/>
                </a:lnTo>
                <a:lnTo>
                  <a:pt x="2154" y="240"/>
                </a:lnTo>
                <a:lnTo>
                  <a:pt x="2196" y="269"/>
                </a:lnTo>
                <a:lnTo>
                  <a:pt x="2236" y="297"/>
                </a:lnTo>
                <a:lnTo>
                  <a:pt x="2276" y="327"/>
                </a:lnTo>
                <a:lnTo>
                  <a:pt x="2314" y="358"/>
                </a:lnTo>
                <a:lnTo>
                  <a:pt x="2352" y="391"/>
                </a:lnTo>
                <a:lnTo>
                  <a:pt x="2388" y="424"/>
                </a:lnTo>
                <a:lnTo>
                  <a:pt x="2424" y="459"/>
                </a:lnTo>
                <a:lnTo>
                  <a:pt x="2458" y="496"/>
                </a:lnTo>
                <a:lnTo>
                  <a:pt x="2491" y="533"/>
                </a:lnTo>
                <a:lnTo>
                  <a:pt x="2522" y="571"/>
                </a:lnTo>
                <a:lnTo>
                  <a:pt x="2553" y="610"/>
                </a:lnTo>
                <a:lnTo>
                  <a:pt x="2583" y="649"/>
                </a:lnTo>
                <a:lnTo>
                  <a:pt x="2610" y="691"/>
                </a:lnTo>
                <a:lnTo>
                  <a:pt x="2638" y="732"/>
                </a:lnTo>
                <a:lnTo>
                  <a:pt x="2663" y="775"/>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23" name="Freeform 12"/>
          <p:cNvSpPr/>
          <p:nvPr/>
        </p:nvSpPr>
        <p:spPr bwMode="auto">
          <a:xfrm>
            <a:off x="1066800" y="2290619"/>
            <a:ext cx="2225675" cy="2511136"/>
          </a:xfrm>
          <a:custGeom>
            <a:avLst/>
            <a:gdLst>
              <a:gd name="T0" fmla="*/ 3462 w 4207"/>
              <a:gd name="T1" fmla="*/ 5 h 4560"/>
              <a:gd name="T2" fmla="*/ 3623 w 4207"/>
              <a:gd name="T3" fmla="*/ 38 h 4560"/>
              <a:gd name="T4" fmla="*/ 3772 w 4207"/>
              <a:gd name="T5" fmla="*/ 101 h 4560"/>
              <a:gd name="T6" fmla="*/ 3905 w 4207"/>
              <a:gd name="T7" fmla="*/ 190 h 4560"/>
              <a:gd name="T8" fmla="*/ 4017 w 4207"/>
              <a:gd name="T9" fmla="*/ 303 h 4560"/>
              <a:gd name="T10" fmla="*/ 4107 w 4207"/>
              <a:gd name="T11" fmla="*/ 435 h 4560"/>
              <a:gd name="T12" fmla="*/ 4170 w 4207"/>
              <a:gd name="T13" fmla="*/ 583 h 4560"/>
              <a:gd name="T14" fmla="*/ 4203 w 4207"/>
              <a:gd name="T15" fmla="*/ 745 h 4560"/>
              <a:gd name="T16" fmla="*/ 4207 w 4207"/>
              <a:gd name="T17" fmla="*/ 4428 h 4560"/>
              <a:gd name="T18" fmla="*/ 4189 w 4207"/>
              <a:gd name="T19" fmla="*/ 4483 h 4560"/>
              <a:gd name="T20" fmla="*/ 4153 w 4207"/>
              <a:gd name="T21" fmla="*/ 4527 h 4560"/>
              <a:gd name="T22" fmla="*/ 4103 w 4207"/>
              <a:gd name="T23" fmla="*/ 4553 h 4560"/>
              <a:gd name="T24" fmla="*/ 3780 w 4207"/>
              <a:gd name="T25" fmla="*/ 4560 h 4560"/>
              <a:gd name="T26" fmla="*/ 3723 w 4207"/>
              <a:gd name="T27" fmla="*/ 4549 h 4560"/>
              <a:gd name="T28" fmla="*/ 3676 w 4207"/>
              <a:gd name="T29" fmla="*/ 4516 h 4560"/>
              <a:gd name="T30" fmla="*/ 3644 w 4207"/>
              <a:gd name="T31" fmla="*/ 4467 h 4560"/>
              <a:gd name="T32" fmla="*/ 3634 w 4207"/>
              <a:gd name="T33" fmla="*/ 4410 h 4560"/>
              <a:gd name="T34" fmla="*/ 3626 w 4207"/>
              <a:gd name="T35" fmla="*/ 4224 h 4560"/>
              <a:gd name="T36" fmla="*/ 3565 w 4207"/>
              <a:gd name="T37" fmla="*/ 3924 h 4560"/>
              <a:gd name="T38" fmla="*/ 3450 w 4207"/>
              <a:gd name="T39" fmla="*/ 3650 h 4560"/>
              <a:gd name="T40" fmla="*/ 3285 w 4207"/>
              <a:gd name="T41" fmla="*/ 3406 h 4560"/>
              <a:gd name="T42" fmla="*/ 3077 w 4207"/>
              <a:gd name="T43" fmla="*/ 3198 h 4560"/>
              <a:gd name="T44" fmla="*/ 2833 w 4207"/>
              <a:gd name="T45" fmla="*/ 3033 h 4560"/>
              <a:gd name="T46" fmla="*/ 2559 w 4207"/>
              <a:gd name="T47" fmla="*/ 2918 h 4560"/>
              <a:gd name="T48" fmla="*/ 2260 w 4207"/>
              <a:gd name="T49" fmla="*/ 2857 h 4560"/>
              <a:gd name="T50" fmla="*/ 1947 w 4207"/>
              <a:gd name="T51" fmla="*/ 2857 h 4560"/>
              <a:gd name="T52" fmla="*/ 1648 w 4207"/>
              <a:gd name="T53" fmla="*/ 2918 h 4560"/>
              <a:gd name="T54" fmla="*/ 1373 w 4207"/>
              <a:gd name="T55" fmla="*/ 3033 h 4560"/>
              <a:gd name="T56" fmla="*/ 1130 w 4207"/>
              <a:gd name="T57" fmla="*/ 3198 h 4560"/>
              <a:gd name="T58" fmla="*/ 922 w 4207"/>
              <a:gd name="T59" fmla="*/ 3406 h 4560"/>
              <a:gd name="T60" fmla="*/ 758 w 4207"/>
              <a:gd name="T61" fmla="*/ 3650 h 4560"/>
              <a:gd name="T62" fmla="*/ 642 w 4207"/>
              <a:gd name="T63" fmla="*/ 3924 h 4560"/>
              <a:gd name="T64" fmla="*/ 581 w 4207"/>
              <a:gd name="T65" fmla="*/ 4224 h 4560"/>
              <a:gd name="T66" fmla="*/ 573 w 4207"/>
              <a:gd name="T67" fmla="*/ 4410 h 4560"/>
              <a:gd name="T68" fmla="*/ 563 w 4207"/>
              <a:gd name="T69" fmla="*/ 4467 h 4560"/>
              <a:gd name="T70" fmla="*/ 531 w 4207"/>
              <a:gd name="T71" fmla="*/ 4516 h 4560"/>
              <a:gd name="T72" fmla="*/ 484 w 4207"/>
              <a:gd name="T73" fmla="*/ 4549 h 4560"/>
              <a:gd name="T74" fmla="*/ 426 w 4207"/>
              <a:gd name="T75" fmla="*/ 4560 h 4560"/>
              <a:gd name="T76" fmla="*/ 103 w 4207"/>
              <a:gd name="T77" fmla="*/ 4553 h 4560"/>
              <a:gd name="T78" fmla="*/ 53 w 4207"/>
              <a:gd name="T79" fmla="*/ 4527 h 4560"/>
              <a:gd name="T80" fmla="*/ 18 w 4207"/>
              <a:gd name="T81" fmla="*/ 4483 h 4560"/>
              <a:gd name="T82" fmla="*/ 1 w 4207"/>
              <a:gd name="T83" fmla="*/ 4428 h 4560"/>
              <a:gd name="T84" fmla="*/ 5 w 4207"/>
              <a:gd name="T85" fmla="*/ 745 h 4560"/>
              <a:gd name="T86" fmla="*/ 38 w 4207"/>
              <a:gd name="T87" fmla="*/ 583 h 4560"/>
              <a:gd name="T88" fmla="*/ 101 w 4207"/>
              <a:gd name="T89" fmla="*/ 435 h 4560"/>
              <a:gd name="T90" fmla="*/ 190 w 4207"/>
              <a:gd name="T91" fmla="*/ 303 h 4560"/>
              <a:gd name="T92" fmla="*/ 303 w 4207"/>
              <a:gd name="T93" fmla="*/ 190 h 4560"/>
              <a:gd name="T94" fmla="*/ 435 w 4207"/>
              <a:gd name="T95" fmla="*/ 101 h 4560"/>
              <a:gd name="T96" fmla="*/ 583 w 4207"/>
              <a:gd name="T97" fmla="*/ 38 h 4560"/>
              <a:gd name="T98" fmla="*/ 745 w 4207"/>
              <a:gd name="T99" fmla="*/ 5 h 4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07" h="4560">
                <a:moveTo>
                  <a:pt x="829" y="0"/>
                </a:moveTo>
                <a:lnTo>
                  <a:pt x="3377" y="0"/>
                </a:lnTo>
                <a:lnTo>
                  <a:pt x="3420" y="1"/>
                </a:lnTo>
                <a:lnTo>
                  <a:pt x="3462" y="5"/>
                </a:lnTo>
                <a:lnTo>
                  <a:pt x="3503" y="10"/>
                </a:lnTo>
                <a:lnTo>
                  <a:pt x="3545" y="17"/>
                </a:lnTo>
                <a:lnTo>
                  <a:pt x="3584" y="26"/>
                </a:lnTo>
                <a:lnTo>
                  <a:pt x="3623" y="38"/>
                </a:lnTo>
                <a:lnTo>
                  <a:pt x="3663" y="51"/>
                </a:lnTo>
                <a:lnTo>
                  <a:pt x="3699" y="65"/>
                </a:lnTo>
                <a:lnTo>
                  <a:pt x="3736" y="82"/>
                </a:lnTo>
                <a:lnTo>
                  <a:pt x="3772" y="101"/>
                </a:lnTo>
                <a:lnTo>
                  <a:pt x="3806" y="120"/>
                </a:lnTo>
                <a:lnTo>
                  <a:pt x="3841" y="143"/>
                </a:lnTo>
                <a:lnTo>
                  <a:pt x="3873" y="165"/>
                </a:lnTo>
                <a:lnTo>
                  <a:pt x="3905" y="190"/>
                </a:lnTo>
                <a:lnTo>
                  <a:pt x="3935" y="216"/>
                </a:lnTo>
                <a:lnTo>
                  <a:pt x="3963" y="244"/>
                </a:lnTo>
                <a:lnTo>
                  <a:pt x="3990" y="272"/>
                </a:lnTo>
                <a:lnTo>
                  <a:pt x="4017" y="303"/>
                </a:lnTo>
                <a:lnTo>
                  <a:pt x="4042" y="334"/>
                </a:lnTo>
                <a:lnTo>
                  <a:pt x="4065" y="366"/>
                </a:lnTo>
                <a:lnTo>
                  <a:pt x="4087" y="400"/>
                </a:lnTo>
                <a:lnTo>
                  <a:pt x="4107" y="435"/>
                </a:lnTo>
                <a:lnTo>
                  <a:pt x="4125" y="470"/>
                </a:lnTo>
                <a:lnTo>
                  <a:pt x="4141" y="507"/>
                </a:lnTo>
                <a:lnTo>
                  <a:pt x="4157" y="545"/>
                </a:lnTo>
                <a:lnTo>
                  <a:pt x="4170" y="583"/>
                </a:lnTo>
                <a:lnTo>
                  <a:pt x="4181" y="623"/>
                </a:lnTo>
                <a:lnTo>
                  <a:pt x="4190" y="663"/>
                </a:lnTo>
                <a:lnTo>
                  <a:pt x="4197" y="703"/>
                </a:lnTo>
                <a:lnTo>
                  <a:pt x="4203" y="745"/>
                </a:lnTo>
                <a:lnTo>
                  <a:pt x="4206" y="787"/>
                </a:lnTo>
                <a:lnTo>
                  <a:pt x="4207" y="829"/>
                </a:lnTo>
                <a:lnTo>
                  <a:pt x="4207" y="4413"/>
                </a:lnTo>
                <a:lnTo>
                  <a:pt x="4207" y="4428"/>
                </a:lnTo>
                <a:lnTo>
                  <a:pt x="4204" y="4442"/>
                </a:lnTo>
                <a:lnTo>
                  <a:pt x="4201" y="4457"/>
                </a:lnTo>
                <a:lnTo>
                  <a:pt x="4195" y="4470"/>
                </a:lnTo>
                <a:lnTo>
                  <a:pt x="4189" y="4483"/>
                </a:lnTo>
                <a:lnTo>
                  <a:pt x="4182" y="4495"/>
                </a:lnTo>
                <a:lnTo>
                  <a:pt x="4173" y="4507"/>
                </a:lnTo>
                <a:lnTo>
                  <a:pt x="4164" y="4517"/>
                </a:lnTo>
                <a:lnTo>
                  <a:pt x="4153" y="4527"/>
                </a:lnTo>
                <a:lnTo>
                  <a:pt x="4143" y="4535"/>
                </a:lnTo>
                <a:lnTo>
                  <a:pt x="4129" y="4542"/>
                </a:lnTo>
                <a:lnTo>
                  <a:pt x="4118" y="4548"/>
                </a:lnTo>
                <a:lnTo>
                  <a:pt x="4103" y="4553"/>
                </a:lnTo>
                <a:lnTo>
                  <a:pt x="4089" y="4556"/>
                </a:lnTo>
                <a:lnTo>
                  <a:pt x="4075" y="4559"/>
                </a:lnTo>
                <a:lnTo>
                  <a:pt x="4061" y="4560"/>
                </a:lnTo>
                <a:lnTo>
                  <a:pt x="3780" y="4560"/>
                </a:lnTo>
                <a:lnTo>
                  <a:pt x="3766" y="4559"/>
                </a:lnTo>
                <a:lnTo>
                  <a:pt x="3751" y="4558"/>
                </a:lnTo>
                <a:lnTo>
                  <a:pt x="3737" y="4554"/>
                </a:lnTo>
                <a:lnTo>
                  <a:pt x="3723" y="4549"/>
                </a:lnTo>
                <a:lnTo>
                  <a:pt x="3711" y="4542"/>
                </a:lnTo>
                <a:lnTo>
                  <a:pt x="3698" y="4535"/>
                </a:lnTo>
                <a:lnTo>
                  <a:pt x="3686" y="4527"/>
                </a:lnTo>
                <a:lnTo>
                  <a:pt x="3676" y="4516"/>
                </a:lnTo>
                <a:lnTo>
                  <a:pt x="3666" y="4504"/>
                </a:lnTo>
                <a:lnTo>
                  <a:pt x="3657" y="4492"/>
                </a:lnTo>
                <a:lnTo>
                  <a:pt x="3650" y="4480"/>
                </a:lnTo>
                <a:lnTo>
                  <a:pt x="3644" y="4467"/>
                </a:lnTo>
                <a:lnTo>
                  <a:pt x="3639" y="4454"/>
                </a:lnTo>
                <a:lnTo>
                  <a:pt x="3636" y="4440"/>
                </a:lnTo>
                <a:lnTo>
                  <a:pt x="3634" y="4426"/>
                </a:lnTo>
                <a:lnTo>
                  <a:pt x="3634" y="4410"/>
                </a:lnTo>
                <a:lnTo>
                  <a:pt x="3634" y="4395"/>
                </a:lnTo>
                <a:lnTo>
                  <a:pt x="3634" y="4381"/>
                </a:lnTo>
                <a:lnTo>
                  <a:pt x="3632" y="4301"/>
                </a:lnTo>
                <a:lnTo>
                  <a:pt x="3626" y="4224"/>
                </a:lnTo>
                <a:lnTo>
                  <a:pt x="3616" y="4147"/>
                </a:lnTo>
                <a:lnTo>
                  <a:pt x="3603" y="4072"/>
                </a:lnTo>
                <a:lnTo>
                  <a:pt x="3587" y="3998"/>
                </a:lnTo>
                <a:lnTo>
                  <a:pt x="3565" y="3924"/>
                </a:lnTo>
                <a:lnTo>
                  <a:pt x="3541" y="3854"/>
                </a:lnTo>
                <a:lnTo>
                  <a:pt x="3514" y="3784"/>
                </a:lnTo>
                <a:lnTo>
                  <a:pt x="3483" y="3716"/>
                </a:lnTo>
                <a:lnTo>
                  <a:pt x="3450" y="3650"/>
                </a:lnTo>
                <a:lnTo>
                  <a:pt x="3413" y="3586"/>
                </a:lnTo>
                <a:lnTo>
                  <a:pt x="3373" y="3524"/>
                </a:lnTo>
                <a:lnTo>
                  <a:pt x="3330" y="3465"/>
                </a:lnTo>
                <a:lnTo>
                  <a:pt x="3285" y="3406"/>
                </a:lnTo>
                <a:lnTo>
                  <a:pt x="3236" y="3350"/>
                </a:lnTo>
                <a:lnTo>
                  <a:pt x="3186" y="3297"/>
                </a:lnTo>
                <a:lnTo>
                  <a:pt x="3133" y="3247"/>
                </a:lnTo>
                <a:lnTo>
                  <a:pt x="3077" y="3198"/>
                </a:lnTo>
                <a:lnTo>
                  <a:pt x="3020" y="3153"/>
                </a:lnTo>
                <a:lnTo>
                  <a:pt x="2959" y="3110"/>
                </a:lnTo>
                <a:lnTo>
                  <a:pt x="2898" y="3071"/>
                </a:lnTo>
                <a:lnTo>
                  <a:pt x="2833" y="3033"/>
                </a:lnTo>
                <a:lnTo>
                  <a:pt x="2767" y="3000"/>
                </a:lnTo>
                <a:lnTo>
                  <a:pt x="2699" y="2969"/>
                </a:lnTo>
                <a:lnTo>
                  <a:pt x="2630" y="2942"/>
                </a:lnTo>
                <a:lnTo>
                  <a:pt x="2559" y="2918"/>
                </a:lnTo>
                <a:lnTo>
                  <a:pt x="2486" y="2898"/>
                </a:lnTo>
                <a:lnTo>
                  <a:pt x="2412" y="2880"/>
                </a:lnTo>
                <a:lnTo>
                  <a:pt x="2337" y="2867"/>
                </a:lnTo>
                <a:lnTo>
                  <a:pt x="2260" y="2857"/>
                </a:lnTo>
                <a:lnTo>
                  <a:pt x="2182" y="2851"/>
                </a:lnTo>
                <a:lnTo>
                  <a:pt x="2104" y="2849"/>
                </a:lnTo>
                <a:lnTo>
                  <a:pt x="2024" y="2851"/>
                </a:lnTo>
                <a:lnTo>
                  <a:pt x="1947" y="2857"/>
                </a:lnTo>
                <a:lnTo>
                  <a:pt x="1870" y="2867"/>
                </a:lnTo>
                <a:lnTo>
                  <a:pt x="1795" y="2880"/>
                </a:lnTo>
                <a:lnTo>
                  <a:pt x="1721" y="2898"/>
                </a:lnTo>
                <a:lnTo>
                  <a:pt x="1648" y="2918"/>
                </a:lnTo>
                <a:lnTo>
                  <a:pt x="1578" y="2942"/>
                </a:lnTo>
                <a:lnTo>
                  <a:pt x="1508" y="2969"/>
                </a:lnTo>
                <a:lnTo>
                  <a:pt x="1440" y="3000"/>
                </a:lnTo>
                <a:lnTo>
                  <a:pt x="1373" y="3033"/>
                </a:lnTo>
                <a:lnTo>
                  <a:pt x="1309" y="3071"/>
                </a:lnTo>
                <a:lnTo>
                  <a:pt x="1247" y="3110"/>
                </a:lnTo>
                <a:lnTo>
                  <a:pt x="1188" y="3153"/>
                </a:lnTo>
                <a:lnTo>
                  <a:pt x="1130" y="3198"/>
                </a:lnTo>
                <a:lnTo>
                  <a:pt x="1074" y="3247"/>
                </a:lnTo>
                <a:lnTo>
                  <a:pt x="1020" y="3297"/>
                </a:lnTo>
                <a:lnTo>
                  <a:pt x="971" y="3350"/>
                </a:lnTo>
                <a:lnTo>
                  <a:pt x="922" y="3406"/>
                </a:lnTo>
                <a:lnTo>
                  <a:pt x="877" y="3465"/>
                </a:lnTo>
                <a:lnTo>
                  <a:pt x="834" y="3524"/>
                </a:lnTo>
                <a:lnTo>
                  <a:pt x="795" y="3586"/>
                </a:lnTo>
                <a:lnTo>
                  <a:pt x="758" y="3650"/>
                </a:lnTo>
                <a:lnTo>
                  <a:pt x="723" y="3716"/>
                </a:lnTo>
                <a:lnTo>
                  <a:pt x="693" y="3784"/>
                </a:lnTo>
                <a:lnTo>
                  <a:pt x="665" y="3854"/>
                </a:lnTo>
                <a:lnTo>
                  <a:pt x="642" y="3924"/>
                </a:lnTo>
                <a:lnTo>
                  <a:pt x="621" y="3998"/>
                </a:lnTo>
                <a:lnTo>
                  <a:pt x="604" y="4072"/>
                </a:lnTo>
                <a:lnTo>
                  <a:pt x="590" y="4147"/>
                </a:lnTo>
                <a:lnTo>
                  <a:pt x="581" y="4224"/>
                </a:lnTo>
                <a:lnTo>
                  <a:pt x="575" y="4301"/>
                </a:lnTo>
                <a:lnTo>
                  <a:pt x="573" y="4381"/>
                </a:lnTo>
                <a:lnTo>
                  <a:pt x="573" y="4395"/>
                </a:lnTo>
                <a:lnTo>
                  <a:pt x="573" y="4410"/>
                </a:lnTo>
                <a:lnTo>
                  <a:pt x="573" y="4426"/>
                </a:lnTo>
                <a:lnTo>
                  <a:pt x="570" y="4440"/>
                </a:lnTo>
                <a:lnTo>
                  <a:pt x="568" y="4454"/>
                </a:lnTo>
                <a:lnTo>
                  <a:pt x="563" y="4467"/>
                </a:lnTo>
                <a:lnTo>
                  <a:pt x="557" y="4480"/>
                </a:lnTo>
                <a:lnTo>
                  <a:pt x="550" y="4492"/>
                </a:lnTo>
                <a:lnTo>
                  <a:pt x="541" y="4504"/>
                </a:lnTo>
                <a:lnTo>
                  <a:pt x="531" y="4516"/>
                </a:lnTo>
                <a:lnTo>
                  <a:pt x="520" y="4527"/>
                </a:lnTo>
                <a:lnTo>
                  <a:pt x="508" y="4535"/>
                </a:lnTo>
                <a:lnTo>
                  <a:pt x="497" y="4542"/>
                </a:lnTo>
                <a:lnTo>
                  <a:pt x="484" y="4549"/>
                </a:lnTo>
                <a:lnTo>
                  <a:pt x="469" y="4554"/>
                </a:lnTo>
                <a:lnTo>
                  <a:pt x="456" y="4558"/>
                </a:lnTo>
                <a:lnTo>
                  <a:pt x="441" y="4559"/>
                </a:lnTo>
                <a:lnTo>
                  <a:pt x="426" y="4560"/>
                </a:lnTo>
                <a:lnTo>
                  <a:pt x="147" y="4560"/>
                </a:lnTo>
                <a:lnTo>
                  <a:pt x="132" y="4559"/>
                </a:lnTo>
                <a:lnTo>
                  <a:pt x="118" y="4556"/>
                </a:lnTo>
                <a:lnTo>
                  <a:pt x="103" y="4553"/>
                </a:lnTo>
                <a:lnTo>
                  <a:pt x="90" y="4548"/>
                </a:lnTo>
                <a:lnTo>
                  <a:pt x="77" y="4542"/>
                </a:lnTo>
                <a:lnTo>
                  <a:pt x="65" y="4535"/>
                </a:lnTo>
                <a:lnTo>
                  <a:pt x="53" y="4527"/>
                </a:lnTo>
                <a:lnTo>
                  <a:pt x="43" y="4517"/>
                </a:lnTo>
                <a:lnTo>
                  <a:pt x="33" y="4507"/>
                </a:lnTo>
                <a:lnTo>
                  <a:pt x="25" y="4495"/>
                </a:lnTo>
                <a:lnTo>
                  <a:pt x="18" y="4483"/>
                </a:lnTo>
                <a:lnTo>
                  <a:pt x="12" y="4470"/>
                </a:lnTo>
                <a:lnTo>
                  <a:pt x="7" y="4457"/>
                </a:lnTo>
                <a:lnTo>
                  <a:pt x="4" y="4442"/>
                </a:lnTo>
                <a:lnTo>
                  <a:pt x="1" y="4428"/>
                </a:lnTo>
                <a:lnTo>
                  <a:pt x="0" y="4413"/>
                </a:lnTo>
                <a:lnTo>
                  <a:pt x="0" y="829"/>
                </a:lnTo>
                <a:lnTo>
                  <a:pt x="1" y="787"/>
                </a:lnTo>
                <a:lnTo>
                  <a:pt x="5" y="745"/>
                </a:lnTo>
                <a:lnTo>
                  <a:pt x="10" y="703"/>
                </a:lnTo>
                <a:lnTo>
                  <a:pt x="17" y="663"/>
                </a:lnTo>
                <a:lnTo>
                  <a:pt x="26" y="623"/>
                </a:lnTo>
                <a:lnTo>
                  <a:pt x="38" y="583"/>
                </a:lnTo>
                <a:lnTo>
                  <a:pt x="51" y="545"/>
                </a:lnTo>
                <a:lnTo>
                  <a:pt x="65" y="507"/>
                </a:lnTo>
                <a:lnTo>
                  <a:pt x="82" y="470"/>
                </a:lnTo>
                <a:lnTo>
                  <a:pt x="101" y="435"/>
                </a:lnTo>
                <a:lnTo>
                  <a:pt x="120" y="400"/>
                </a:lnTo>
                <a:lnTo>
                  <a:pt x="143" y="366"/>
                </a:lnTo>
                <a:lnTo>
                  <a:pt x="165" y="334"/>
                </a:lnTo>
                <a:lnTo>
                  <a:pt x="190" y="303"/>
                </a:lnTo>
                <a:lnTo>
                  <a:pt x="216" y="272"/>
                </a:lnTo>
                <a:lnTo>
                  <a:pt x="244" y="244"/>
                </a:lnTo>
                <a:lnTo>
                  <a:pt x="272" y="216"/>
                </a:lnTo>
                <a:lnTo>
                  <a:pt x="303" y="190"/>
                </a:lnTo>
                <a:lnTo>
                  <a:pt x="334" y="165"/>
                </a:lnTo>
                <a:lnTo>
                  <a:pt x="366" y="143"/>
                </a:lnTo>
                <a:lnTo>
                  <a:pt x="400" y="120"/>
                </a:lnTo>
                <a:lnTo>
                  <a:pt x="435" y="101"/>
                </a:lnTo>
                <a:lnTo>
                  <a:pt x="470" y="82"/>
                </a:lnTo>
                <a:lnTo>
                  <a:pt x="507" y="65"/>
                </a:lnTo>
                <a:lnTo>
                  <a:pt x="544" y="51"/>
                </a:lnTo>
                <a:lnTo>
                  <a:pt x="583" y="38"/>
                </a:lnTo>
                <a:lnTo>
                  <a:pt x="623" y="26"/>
                </a:lnTo>
                <a:lnTo>
                  <a:pt x="663" y="17"/>
                </a:lnTo>
                <a:lnTo>
                  <a:pt x="703" y="10"/>
                </a:lnTo>
                <a:lnTo>
                  <a:pt x="745" y="5"/>
                </a:lnTo>
                <a:lnTo>
                  <a:pt x="786" y="1"/>
                </a:lnTo>
                <a:lnTo>
                  <a:pt x="829" y="0"/>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nvGrpSpPr>
          <p:cNvPr id="32" name="Group 26"/>
          <p:cNvGrpSpPr/>
          <p:nvPr/>
        </p:nvGrpSpPr>
        <p:grpSpPr>
          <a:xfrm>
            <a:off x="2045382" y="4162606"/>
            <a:ext cx="268508" cy="343875"/>
            <a:chOff x="9115151" y="579188"/>
            <a:chExt cx="439080" cy="562331"/>
          </a:xfrm>
          <a:solidFill>
            <a:schemeClr val="bg1"/>
          </a:solidFill>
        </p:grpSpPr>
        <p:sp>
          <p:nvSpPr>
            <p:cNvPr id="33" name="Freeform 53"/>
            <p:cNvSpPr/>
            <p:nvPr/>
          </p:nvSpPr>
          <p:spPr bwMode="auto">
            <a:xfrm>
              <a:off x="9434832" y="855539"/>
              <a:ext cx="119399" cy="156952"/>
            </a:xfrm>
            <a:custGeom>
              <a:avLst/>
              <a:gdLst>
                <a:gd name="T0" fmla="*/ 18 w 52"/>
                <a:gd name="T1" fmla="*/ 68 h 68"/>
                <a:gd name="T2" fmla="*/ 6 w 52"/>
                <a:gd name="T3" fmla="*/ 68 h 68"/>
                <a:gd name="T4" fmla="*/ 0 w 52"/>
                <a:gd name="T5" fmla="*/ 62 h 68"/>
                <a:gd name="T6" fmla="*/ 6 w 52"/>
                <a:gd name="T7" fmla="*/ 56 h 68"/>
                <a:gd name="T8" fmla="*/ 18 w 52"/>
                <a:gd name="T9" fmla="*/ 56 h 68"/>
                <a:gd name="T10" fmla="*/ 40 w 52"/>
                <a:gd name="T11" fmla="*/ 34 h 68"/>
                <a:gd name="T12" fmla="*/ 18 w 52"/>
                <a:gd name="T13" fmla="*/ 12 h 68"/>
                <a:gd name="T14" fmla="*/ 6 w 52"/>
                <a:gd name="T15" fmla="*/ 12 h 68"/>
                <a:gd name="T16" fmla="*/ 0 w 52"/>
                <a:gd name="T17" fmla="*/ 6 h 68"/>
                <a:gd name="T18" fmla="*/ 6 w 52"/>
                <a:gd name="T19" fmla="*/ 0 h 68"/>
                <a:gd name="T20" fmla="*/ 18 w 52"/>
                <a:gd name="T21" fmla="*/ 0 h 68"/>
                <a:gd name="T22" fmla="*/ 52 w 52"/>
                <a:gd name="T23" fmla="*/ 34 h 68"/>
                <a:gd name="T24" fmla="*/ 18 w 5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8">
                  <a:moveTo>
                    <a:pt x="18" y="68"/>
                  </a:moveTo>
                  <a:cubicBezTo>
                    <a:pt x="6" y="68"/>
                    <a:pt x="6" y="68"/>
                    <a:pt x="6" y="68"/>
                  </a:cubicBezTo>
                  <a:cubicBezTo>
                    <a:pt x="3" y="68"/>
                    <a:pt x="0" y="65"/>
                    <a:pt x="0" y="62"/>
                  </a:cubicBezTo>
                  <a:cubicBezTo>
                    <a:pt x="0" y="59"/>
                    <a:pt x="3" y="56"/>
                    <a:pt x="6" y="56"/>
                  </a:cubicBezTo>
                  <a:cubicBezTo>
                    <a:pt x="18" y="56"/>
                    <a:pt x="18" y="56"/>
                    <a:pt x="18" y="56"/>
                  </a:cubicBezTo>
                  <a:cubicBezTo>
                    <a:pt x="31" y="56"/>
                    <a:pt x="40" y="47"/>
                    <a:pt x="40" y="34"/>
                  </a:cubicBezTo>
                  <a:cubicBezTo>
                    <a:pt x="40" y="21"/>
                    <a:pt x="31" y="12"/>
                    <a:pt x="18" y="12"/>
                  </a:cubicBezTo>
                  <a:cubicBezTo>
                    <a:pt x="6" y="12"/>
                    <a:pt x="6" y="12"/>
                    <a:pt x="6" y="12"/>
                  </a:cubicBezTo>
                  <a:cubicBezTo>
                    <a:pt x="3" y="12"/>
                    <a:pt x="0" y="9"/>
                    <a:pt x="0" y="6"/>
                  </a:cubicBezTo>
                  <a:cubicBezTo>
                    <a:pt x="0" y="3"/>
                    <a:pt x="3" y="0"/>
                    <a:pt x="6" y="0"/>
                  </a:cubicBezTo>
                  <a:cubicBezTo>
                    <a:pt x="18" y="0"/>
                    <a:pt x="18" y="0"/>
                    <a:pt x="18" y="0"/>
                  </a:cubicBezTo>
                  <a:cubicBezTo>
                    <a:pt x="38" y="0"/>
                    <a:pt x="52" y="14"/>
                    <a:pt x="52" y="34"/>
                  </a:cubicBezTo>
                  <a:cubicBezTo>
                    <a:pt x="52" y="54"/>
                    <a:pt x="38" y="68"/>
                    <a:pt x="18"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34" name="Freeform 54"/>
            <p:cNvSpPr>
              <a:spLocks noEditPoints="1"/>
            </p:cNvSpPr>
            <p:nvPr/>
          </p:nvSpPr>
          <p:spPr bwMode="auto">
            <a:xfrm>
              <a:off x="9142112" y="818949"/>
              <a:ext cx="320644" cy="322570"/>
            </a:xfrm>
            <a:custGeom>
              <a:avLst/>
              <a:gdLst>
                <a:gd name="T0" fmla="*/ 114 w 140"/>
                <a:gd name="T1" fmla="*/ 140 h 140"/>
                <a:gd name="T2" fmla="*/ 26 w 140"/>
                <a:gd name="T3" fmla="*/ 140 h 140"/>
                <a:gd name="T4" fmla="*/ 0 w 140"/>
                <a:gd name="T5" fmla="*/ 114 h 140"/>
                <a:gd name="T6" fmla="*/ 0 w 140"/>
                <a:gd name="T7" fmla="*/ 6 h 140"/>
                <a:gd name="T8" fmla="*/ 6 w 140"/>
                <a:gd name="T9" fmla="*/ 0 h 140"/>
                <a:gd name="T10" fmla="*/ 134 w 140"/>
                <a:gd name="T11" fmla="*/ 0 h 140"/>
                <a:gd name="T12" fmla="*/ 140 w 140"/>
                <a:gd name="T13" fmla="*/ 6 h 140"/>
                <a:gd name="T14" fmla="*/ 140 w 140"/>
                <a:gd name="T15" fmla="*/ 114 h 140"/>
                <a:gd name="T16" fmla="*/ 114 w 140"/>
                <a:gd name="T17" fmla="*/ 140 h 140"/>
                <a:gd name="T18" fmla="*/ 12 w 140"/>
                <a:gd name="T19" fmla="*/ 12 h 140"/>
                <a:gd name="T20" fmla="*/ 12 w 140"/>
                <a:gd name="T21" fmla="*/ 114 h 140"/>
                <a:gd name="T22" fmla="*/ 26 w 140"/>
                <a:gd name="T23" fmla="*/ 128 h 140"/>
                <a:gd name="T24" fmla="*/ 114 w 140"/>
                <a:gd name="T25" fmla="*/ 128 h 140"/>
                <a:gd name="T26" fmla="*/ 128 w 140"/>
                <a:gd name="T27" fmla="*/ 114 h 140"/>
                <a:gd name="T28" fmla="*/ 128 w 140"/>
                <a:gd name="T29" fmla="*/ 12 h 140"/>
                <a:gd name="T30" fmla="*/ 12 w 140"/>
                <a:gd name="T31" fmla="*/ 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0" h="140">
                  <a:moveTo>
                    <a:pt x="114" y="140"/>
                  </a:moveTo>
                  <a:cubicBezTo>
                    <a:pt x="26" y="140"/>
                    <a:pt x="26" y="140"/>
                    <a:pt x="26" y="140"/>
                  </a:cubicBezTo>
                  <a:cubicBezTo>
                    <a:pt x="12" y="140"/>
                    <a:pt x="0" y="128"/>
                    <a:pt x="0" y="114"/>
                  </a:cubicBezTo>
                  <a:cubicBezTo>
                    <a:pt x="0" y="6"/>
                    <a:pt x="0" y="6"/>
                    <a:pt x="0" y="6"/>
                  </a:cubicBezTo>
                  <a:cubicBezTo>
                    <a:pt x="0" y="3"/>
                    <a:pt x="3" y="0"/>
                    <a:pt x="6" y="0"/>
                  </a:cubicBezTo>
                  <a:cubicBezTo>
                    <a:pt x="134" y="0"/>
                    <a:pt x="134" y="0"/>
                    <a:pt x="134" y="0"/>
                  </a:cubicBezTo>
                  <a:cubicBezTo>
                    <a:pt x="137" y="0"/>
                    <a:pt x="140" y="3"/>
                    <a:pt x="140" y="6"/>
                  </a:cubicBezTo>
                  <a:cubicBezTo>
                    <a:pt x="140" y="114"/>
                    <a:pt x="140" y="114"/>
                    <a:pt x="140" y="114"/>
                  </a:cubicBezTo>
                  <a:cubicBezTo>
                    <a:pt x="140" y="129"/>
                    <a:pt x="129" y="140"/>
                    <a:pt x="114" y="140"/>
                  </a:cubicBezTo>
                  <a:close/>
                  <a:moveTo>
                    <a:pt x="12" y="12"/>
                  </a:moveTo>
                  <a:cubicBezTo>
                    <a:pt x="12" y="114"/>
                    <a:pt x="12" y="114"/>
                    <a:pt x="12" y="114"/>
                  </a:cubicBezTo>
                  <a:cubicBezTo>
                    <a:pt x="12" y="122"/>
                    <a:pt x="18" y="128"/>
                    <a:pt x="26" y="128"/>
                  </a:cubicBezTo>
                  <a:cubicBezTo>
                    <a:pt x="114" y="128"/>
                    <a:pt x="114" y="128"/>
                    <a:pt x="114" y="128"/>
                  </a:cubicBezTo>
                  <a:cubicBezTo>
                    <a:pt x="122" y="128"/>
                    <a:pt x="128" y="122"/>
                    <a:pt x="128" y="114"/>
                  </a:cubicBezTo>
                  <a:cubicBezTo>
                    <a:pt x="128" y="12"/>
                    <a:pt x="128" y="12"/>
                    <a:pt x="128" y="12"/>
                  </a:cubicBezTo>
                  <a:lnTo>
                    <a:pt x="1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35" name="Freeform 55"/>
            <p:cNvSpPr>
              <a:spLocks noEditPoints="1"/>
            </p:cNvSpPr>
            <p:nvPr/>
          </p:nvSpPr>
          <p:spPr bwMode="auto">
            <a:xfrm>
              <a:off x="9416537" y="579188"/>
              <a:ext cx="114584" cy="158878"/>
            </a:xfrm>
            <a:custGeom>
              <a:avLst/>
              <a:gdLst>
                <a:gd name="T0" fmla="*/ 25 w 50"/>
                <a:gd name="T1" fmla="*/ 69 h 69"/>
                <a:gd name="T2" fmla="*/ 25 w 50"/>
                <a:gd name="T3" fmla="*/ 69 h 69"/>
                <a:gd name="T4" fmla="*/ 14 w 50"/>
                <a:gd name="T5" fmla="*/ 67 h 69"/>
                <a:gd name="T6" fmla="*/ 2 w 50"/>
                <a:gd name="T7" fmla="*/ 55 h 69"/>
                <a:gd name="T8" fmla="*/ 2 w 50"/>
                <a:gd name="T9" fmla="*/ 37 h 69"/>
                <a:gd name="T10" fmla="*/ 8 w 50"/>
                <a:gd name="T11" fmla="*/ 29 h 69"/>
                <a:gd name="T12" fmla="*/ 11 w 50"/>
                <a:gd name="T13" fmla="*/ 10 h 69"/>
                <a:gd name="T14" fmla="*/ 12 w 50"/>
                <a:gd name="T15" fmla="*/ 3 h 69"/>
                <a:gd name="T16" fmla="*/ 18 w 50"/>
                <a:gd name="T17" fmla="*/ 1 h 69"/>
                <a:gd name="T18" fmla="*/ 48 w 50"/>
                <a:gd name="T19" fmla="*/ 44 h 69"/>
                <a:gd name="T20" fmla="*/ 25 w 50"/>
                <a:gd name="T21" fmla="*/ 69 h 69"/>
                <a:gd name="T22" fmla="*/ 26 w 50"/>
                <a:gd name="T23" fmla="*/ 18 h 69"/>
                <a:gd name="T24" fmla="*/ 17 w 50"/>
                <a:gd name="T25" fmla="*/ 36 h 69"/>
                <a:gd name="T26" fmla="*/ 13 w 50"/>
                <a:gd name="T27" fmla="*/ 42 h 69"/>
                <a:gd name="T28" fmla="*/ 13 w 50"/>
                <a:gd name="T29" fmla="*/ 50 h 69"/>
                <a:gd name="T30" fmla="*/ 19 w 50"/>
                <a:gd name="T31" fmla="*/ 56 h 69"/>
                <a:gd name="T32" fmla="*/ 25 w 50"/>
                <a:gd name="T33" fmla="*/ 57 h 69"/>
                <a:gd name="T34" fmla="*/ 25 w 50"/>
                <a:gd name="T35" fmla="*/ 57 h 69"/>
                <a:gd name="T36" fmla="*/ 36 w 50"/>
                <a:gd name="T37" fmla="*/ 43 h 69"/>
                <a:gd name="T38" fmla="*/ 26 w 50"/>
                <a:gd name="T39" fmla="*/ 1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69">
                  <a:moveTo>
                    <a:pt x="25" y="69"/>
                  </a:moveTo>
                  <a:cubicBezTo>
                    <a:pt x="25" y="69"/>
                    <a:pt x="25" y="69"/>
                    <a:pt x="25" y="69"/>
                  </a:cubicBezTo>
                  <a:cubicBezTo>
                    <a:pt x="21" y="69"/>
                    <a:pt x="18" y="68"/>
                    <a:pt x="14" y="67"/>
                  </a:cubicBezTo>
                  <a:cubicBezTo>
                    <a:pt x="9" y="64"/>
                    <a:pt x="4" y="60"/>
                    <a:pt x="2" y="55"/>
                  </a:cubicBezTo>
                  <a:cubicBezTo>
                    <a:pt x="0" y="49"/>
                    <a:pt x="0" y="43"/>
                    <a:pt x="2" y="37"/>
                  </a:cubicBezTo>
                  <a:cubicBezTo>
                    <a:pt x="4" y="34"/>
                    <a:pt x="6" y="32"/>
                    <a:pt x="8" y="29"/>
                  </a:cubicBezTo>
                  <a:cubicBezTo>
                    <a:pt x="14" y="22"/>
                    <a:pt x="16" y="18"/>
                    <a:pt x="11" y="10"/>
                  </a:cubicBezTo>
                  <a:cubicBezTo>
                    <a:pt x="10" y="8"/>
                    <a:pt x="10" y="5"/>
                    <a:pt x="12" y="3"/>
                  </a:cubicBezTo>
                  <a:cubicBezTo>
                    <a:pt x="13" y="1"/>
                    <a:pt x="15" y="0"/>
                    <a:pt x="18" y="1"/>
                  </a:cubicBezTo>
                  <a:cubicBezTo>
                    <a:pt x="41" y="6"/>
                    <a:pt x="50" y="27"/>
                    <a:pt x="48" y="44"/>
                  </a:cubicBezTo>
                  <a:cubicBezTo>
                    <a:pt x="46" y="59"/>
                    <a:pt x="37" y="69"/>
                    <a:pt x="25" y="69"/>
                  </a:cubicBezTo>
                  <a:close/>
                  <a:moveTo>
                    <a:pt x="26" y="18"/>
                  </a:moveTo>
                  <a:cubicBezTo>
                    <a:pt x="26" y="26"/>
                    <a:pt x="21" y="32"/>
                    <a:pt x="17" y="36"/>
                  </a:cubicBezTo>
                  <a:cubicBezTo>
                    <a:pt x="16" y="39"/>
                    <a:pt x="14" y="41"/>
                    <a:pt x="13" y="42"/>
                  </a:cubicBezTo>
                  <a:cubicBezTo>
                    <a:pt x="12" y="45"/>
                    <a:pt x="12" y="48"/>
                    <a:pt x="13" y="50"/>
                  </a:cubicBezTo>
                  <a:cubicBezTo>
                    <a:pt x="14" y="53"/>
                    <a:pt x="16" y="54"/>
                    <a:pt x="19" y="56"/>
                  </a:cubicBezTo>
                  <a:cubicBezTo>
                    <a:pt x="21" y="57"/>
                    <a:pt x="23" y="57"/>
                    <a:pt x="25" y="57"/>
                  </a:cubicBezTo>
                  <a:cubicBezTo>
                    <a:pt x="25" y="57"/>
                    <a:pt x="25" y="57"/>
                    <a:pt x="25" y="57"/>
                  </a:cubicBezTo>
                  <a:cubicBezTo>
                    <a:pt x="32" y="57"/>
                    <a:pt x="35" y="49"/>
                    <a:pt x="36" y="43"/>
                  </a:cubicBezTo>
                  <a:cubicBezTo>
                    <a:pt x="37" y="34"/>
                    <a:pt x="34" y="24"/>
                    <a:pt x="2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36" name="Freeform 56"/>
            <p:cNvSpPr/>
            <p:nvPr/>
          </p:nvSpPr>
          <p:spPr bwMode="auto">
            <a:xfrm>
              <a:off x="9368392" y="701476"/>
              <a:ext cx="94364" cy="145397"/>
            </a:xfrm>
            <a:custGeom>
              <a:avLst/>
              <a:gdLst>
                <a:gd name="T0" fmla="*/ 7 w 41"/>
                <a:gd name="T1" fmla="*/ 63 h 63"/>
                <a:gd name="T2" fmla="*/ 4 w 41"/>
                <a:gd name="T3" fmla="*/ 62 h 63"/>
                <a:gd name="T4" fmla="*/ 1 w 41"/>
                <a:gd name="T5" fmla="*/ 54 h 63"/>
                <a:gd name="T6" fmla="*/ 29 w 41"/>
                <a:gd name="T7" fmla="*/ 4 h 63"/>
                <a:gd name="T8" fmla="*/ 37 w 41"/>
                <a:gd name="T9" fmla="*/ 1 h 63"/>
                <a:gd name="T10" fmla="*/ 40 w 41"/>
                <a:gd name="T11" fmla="*/ 9 h 63"/>
                <a:gd name="T12" fmla="*/ 12 w 41"/>
                <a:gd name="T13" fmla="*/ 60 h 63"/>
                <a:gd name="T14" fmla="*/ 7 w 41"/>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63">
                  <a:moveTo>
                    <a:pt x="7" y="63"/>
                  </a:moveTo>
                  <a:cubicBezTo>
                    <a:pt x="6" y="63"/>
                    <a:pt x="5" y="63"/>
                    <a:pt x="4" y="62"/>
                  </a:cubicBezTo>
                  <a:cubicBezTo>
                    <a:pt x="1" y="61"/>
                    <a:pt x="0" y="57"/>
                    <a:pt x="1" y="54"/>
                  </a:cubicBezTo>
                  <a:cubicBezTo>
                    <a:pt x="29" y="4"/>
                    <a:pt x="29" y="4"/>
                    <a:pt x="29" y="4"/>
                  </a:cubicBezTo>
                  <a:cubicBezTo>
                    <a:pt x="31" y="1"/>
                    <a:pt x="34" y="0"/>
                    <a:pt x="37" y="1"/>
                  </a:cubicBezTo>
                  <a:cubicBezTo>
                    <a:pt x="40" y="3"/>
                    <a:pt x="41" y="6"/>
                    <a:pt x="40" y="9"/>
                  </a:cubicBezTo>
                  <a:cubicBezTo>
                    <a:pt x="12" y="60"/>
                    <a:pt x="12" y="60"/>
                    <a:pt x="12" y="60"/>
                  </a:cubicBezTo>
                  <a:cubicBezTo>
                    <a:pt x="11" y="62"/>
                    <a:pt x="9" y="63"/>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37" name="Freeform 57"/>
            <p:cNvSpPr/>
            <p:nvPr/>
          </p:nvSpPr>
          <p:spPr bwMode="auto">
            <a:xfrm>
              <a:off x="9416537" y="708216"/>
              <a:ext cx="71254" cy="138657"/>
            </a:xfrm>
            <a:custGeom>
              <a:avLst/>
              <a:gdLst>
                <a:gd name="T0" fmla="*/ 6 w 31"/>
                <a:gd name="T1" fmla="*/ 60 h 60"/>
                <a:gd name="T2" fmla="*/ 4 w 31"/>
                <a:gd name="T3" fmla="*/ 60 h 60"/>
                <a:gd name="T4" fmla="*/ 1 w 31"/>
                <a:gd name="T5" fmla="*/ 52 h 60"/>
                <a:gd name="T6" fmla="*/ 19 w 31"/>
                <a:gd name="T7" fmla="*/ 5 h 60"/>
                <a:gd name="T8" fmla="*/ 26 w 31"/>
                <a:gd name="T9" fmla="*/ 1 h 60"/>
                <a:gd name="T10" fmla="*/ 30 w 31"/>
                <a:gd name="T11" fmla="*/ 9 h 60"/>
                <a:gd name="T12" fmla="*/ 12 w 31"/>
                <a:gd name="T13" fmla="*/ 56 h 60"/>
                <a:gd name="T14" fmla="*/ 6 w 31"/>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60">
                  <a:moveTo>
                    <a:pt x="6" y="60"/>
                  </a:moveTo>
                  <a:cubicBezTo>
                    <a:pt x="6" y="60"/>
                    <a:pt x="5" y="60"/>
                    <a:pt x="4" y="60"/>
                  </a:cubicBezTo>
                  <a:cubicBezTo>
                    <a:pt x="1" y="58"/>
                    <a:pt x="0" y="55"/>
                    <a:pt x="1" y="52"/>
                  </a:cubicBezTo>
                  <a:cubicBezTo>
                    <a:pt x="19" y="5"/>
                    <a:pt x="19" y="5"/>
                    <a:pt x="19" y="5"/>
                  </a:cubicBezTo>
                  <a:cubicBezTo>
                    <a:pt x="20" y="2"/>
                    <a:pt x="23" y="0"/>
                    <a:pt x="26" y="1"/>
                  </a:cubicBezTo>
                  <a:cubicBezTo>
                    <a:pt x="29" y="3"/>
                    <a:pt x="31" y="6"/>
                    <a:pt x="30" y="9"/>
                  </a:cubicBezTo>
                  <a:cubicBezTo>
                    <a:pt x="12" y="56"/>
                    <a:pt x="12" y="56"/>
                    <a:pt x="12" y="56"/>
                  </a:cubicBezTo>
                  <a:cubicBezTo>
                    <a:pt x="11" y="59"/>
                    <a:pt x="9" y="60"/>
                    <a:pt x="6"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38" name="Freeform 58"/>
            <p:cNvSpPr>
              <a:spLocks noEditPoints="1"/>
            </p:cNvSpPr>
            <p:nvPr/>
          </p:nvSpPr>
          <p:spPr bwMode="auto">
            <a:xfrm>
              <a:off x="9115151" y="671626"/>
              <a:ext cx="146360" cy="175247"/>
            </a:xfrm>
            <a:custGeom>
              <a:avLst/>
              <a:gdLst>
                <a:gd name="T0" fmla="*/ 58 w 64"/>
                <a:gd name="T1" fmla="*/ 76 h 76"/>
                <a:gd name="T2" fmla="*/ 58 w 64"/>
                <a:gd name="T3" fmla="*/ 76 h 76"/>
                <a:gd name="T4" fmla="*/ 26 w 64"/>
                <a:gd name="T5" fmla="*/ 76 h 76"/>
                <a:gd name="T6" fmla="*/ 21 w 64"/>
                <a:gd name="T7" fmla="*/ 73 h 76"/>
                <a:gd name="T8" fmla="*/ 5 w 64"/>
                <a:gd name="T9" fmla="*/ 41 h 76"/>
                <a:gd name="T10" fmla="*/ 4 w 64"/>
                <a:gd name="T11" fmla="*/ 39 h 76"/>
                <a:gd name="T12" fmla="*/ 0 w 64"/>
                <a:gd name="T13" fmla="*/ 7 h 76"/>
                <a:gd name="T14" fmla="*/ 3 w 64"/>
                <a:gd name="T15" fmla="*/ 1 h 76"/>
                <a:gd name="T16" fmla="*/ 9 w 64"/>
                <a:gd name="T17" fmla="*/ 1 h 76"/>
                <a:gd name="T18" fmla="*/ 37 w 64"/>
                <a:gd name="T19" fmla="*/ 17 h 76"/>
                <a:gd name="T20" fmla="*/ 39 w 64"/>
                <a:gd name="T21" fmla="*/ 19 h 76"/>
                <a:gd name="T22" fmla="*/ 63 w 64"/>
                <a:gd name="T23" fmla="*/ 67 h 76"/>
                <a:gd name="T24" fmla="*/ 64 w 64"/>
                <a:gd name="T25" fmla="*/ 70 h 76"/>
                <a:gd name="T26" fmla="*/ 58 w 64"/>
                <a:gd name="T27" fmla="*/ 76 h 76"/>
                <a:gd name="T28" fmla="*/ 30 w 64"/>
                <a:gd name="T29" fmla="*/ 64 h 76"/>
                <a:gd name="T30" fmla="*/ 48 w 64"/>
                <a:gd name="T31" fmla="*/ 64 h 76"/>
                <a:gd name="T32" fmla="*/ 29 w 64"/>
                <a:gd name="T33" fmla="*/ 26 h 76"/>
                <a:gd name="T34" fmla="*/ 13 w 64"/>
                <a:gd name="T35" fmla="*/ 17 h 76"/>
                <a:gd name="T36" fmla="*/ 16 w 64"/>
                <a:gd name="T37" fmla="*/ 36 h 76"/>
                <a:gd name="T38" fmla="*/ 30 w 64"/>
                <a:gd name="T39"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76">
                  <a:moveTo>
                    <a:pt x="58" y="76"/>
                  </a:moveTo>
                  <a:cubicBezTo>
                    <a:pt x="58" y="76"/>
                    <a:pt x="58" y="76"/>
                    <a:pt x="58" y="76"/>
                  </a:cubicBezTo>
                  <a:cubicBezTo>
                    <a:pt x="26" y="76"/>
                    <a:pt x="26" y="76"/>
                    <a:pt x="26" y="76"/>
                  </a:cubicBezTo>
                  <a:cubicBezTo>
                    <a:pt x="24" y="76"/>
                    <a:pt x="22" y="75"/>
                    <a:pt x="21" y="73"/>
                  </a:cubicBezTo>
                  <a:cubicBezTo>
                    <a:pt x="5" y="41"/>
                    <a:pt x="5" y="41"/>
                    <a:pt x="5" y="41"/>
                  </a:cubicBezTo>
                  <a:cubicBezTo>
                    <a:pt x="4" y="40"/>
                    <a:pt x="4" y="39"/>
                    <a:pt x="4" y="39"/>
                  </a:cubicBezTo>
                  <a:cubicBezTo>
                    <a:pt x="0" y="7"/>
                    <a:pt x="0" y="7"/>
                    <a:pt x="0" y="7"/>
                  </a:cubicBezTo>
                  <a:cubicBezTo>
                    <a:pt x="0" y="4"/>
                    <a:pt x="1" y="2"/>
                    <a:pt x="3" y="1"/>
                  </a:cubicBezTo>
                  <a:cubicBezTo>
                    <a:pt x="5" y="0"/>
                    <a:pt x="7" y="0"/>
                    <a:pt x="9" y="1"/>
                  </a:cubicBezTo>
                  <a:cubicBezTo>
                    <a:pt x="37" y="17"/>
                    <a:pt x="37" y="17"/>
                    <a:pt x="37" y="17"/>
                  </a:cubicBezTo>
                  <a:cubicBezTo>
                    <a:pt x="38" y="17"/>
                    <a:pt x="39" y="18"/>
                    <a:pt x="39" y="19"/>
                  </a:cubicBezTo>
                  <a:cubicBezTo>
                    <a:pt x="63" y="67"/>
                    <a:pt x="63" y="67"/>
                    <a:pt x="63" y="67"/>
                  </a:cubicBezTo>
                  <a:cubicBezTo>
                    <a:pt x="64" y="68"/>
                    <a:pt x="64" y="69"/>
                    <a:pt x="64" y="70"/>
                  </a:cubicBezTo>
                  <a:cubicBezTo>
                    <a:pt x="64" y="73"/>
                    <a:pt x="61" y="76"/>
                    <a:pt x="58" y="76"/>
                  </a:cubicBezTo>
                  <a:close/>
                  <a:moveTo>
                    <a:pt x="30" y="64"/>
                  </a:moveTo>
                  <a:cubicBezTo>
                    <a:pt x="48" y="64"/>
                    <a:pt x="48" y="64"/>
                    <a:pt x="48" y="64"/>
                  </a:cubicBezTo>
                  <a:cubicBezTo>
                    <a:pt x="29" y="26"/>
                    <a:pt x="29" y="26"/>
                    <a:pt x="29" y="26"/>
                  </a:cubicBezTo>
                  <a:cubicBezTo>
                    <a:pt x="13" y="17"/>
                    <a:pt x="13" y="17"/>
                    <a:pt x="13" y="17"/>
                  </a:cubicBezTo>
                  <a:cubicBezTo>
                    <a:pt x="16" y="36"/>
                    <a:pt x="16" y="36"/>
                    <a:pt x="16" y="36"/>
                  </a:cubicBezTo>
                  <a:lnTo>
                    <a:pt x="30"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39" name="Freeform 59"/>
            <p:cNvSpPr/>
            <p:nvPr/>
          </p:nvSpPr>
          <p:spPr bwMode="auto">
            <a:xfrm>
              <a:off x="9121891" y="706290"/>
              <a:ext cx="86661" cy="66440"/>
            </a:xfrm>
            <a:custGeom>
              <a:avLst/>
              <a:gdLst>
                <a:gd name="T0" fmla="*/ 7 w 38"/>
                <a:gd name="T1" fmla="*/ 29 h 29"/>
                <a:gd name="T2" fmla="*/ 2 w 38"/>
                <a:gd name="T3" fmla="*/ 26 h 29"/>
                <a:gd name="T4" fmla="*/ 4 w 38"/>
                <a:gd name="T5" fmla="*/ 18 h 29"/>
                <a:gd name="T6" fmla="*/ 28 w 38"/>
                <a:gd name="T7" fmla="*/ 2 h 29"/>
                <a:gd name="T8" fmla="*/ 36 w 38"/>
                <a:gd name="T9" fmla="*/ 4 h 29"/>
                <a:gd name="T10" fmla="*/ 34 w 38"/>
                <a:gd name="T11" fmla="*/ 12 h 29"/>
                <a:gd name="T12" fmla="*/ 10 w 38"/>
                <a:gd name="T13" fmla="*/ 28 h 29"/>
                <a:gd name="T14" fmla="*/ 7 w 38"/>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9">
                  <a:moveTo>
                    <a:pt x="7" y="29"/>
                  </a:moveTo>
                  <a:cubicBezTo>
                    <a:pt x="5" y="29"/>
                    <a:pt x="3" y="28"/>
                    <a:pt x="2" y="26"/>
                  </a:cubicBezTo>
                  <a:cubicBezTo>
                    <a:pt x="0" y="24"/>
                    <a:pt x="1" y="20"/>
                    <a:pt x="4" y="18"/>
                  </a:cubicBezTo>
                  <a:cubicBezTo>
                    <a:pt x="28" y="2"/>
                    <a:pt x="28" y="2"/>
                    <a:pt x="28" y="2"/>
                  </a:cubicBezTo>
                  <a:cubicBezTo>
                    <a:pt x="30" y="0"/>
                    <a:pt x="34" y="1"/>
                    <a:pt x="36" y="4"/>
                  </a:cubicBezTo>
                  <a:cubicBezTo>
                    <a:pt x="38" y="6"/>
                    <a:pt x="37" y="10"/>
                    <a:pt x="34" y="12"/>
                  </a:cubicBezTo>
                  <a:cubicBezTo>
                    <a:pt x="10" y="28"/>
                    <a:pt x="10" y="28"/>
                    <a:pt x="10" y="28"/>
                  </a:cubicBezTo>
                  <a:cubicBezTo>
                    <a:pt x="9" y="29"/>
                    <a:pt x="8" y="29"/>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40" name="Freeform 60"/>
            <p:cNvSpPr>
              <a:spLocks noEditPoints="1"/>
            </p:cNvSpPr>
            <p:nvPr/>
          </p:nvSpPr>
          <p:spPr bwMode="auto">
            <a:xfrm>
              <a:off x="9251882" y="579188"/>
              <a:ext cx="137694" cy="267685"/>
            </a:xfrm>
            <a:custGeom>
              <a:avLst/>
              <a:gdLst>
                <a:gd name="T0" fmla="*/ 54 w 60"/>
                <a:gd name="T1" fmla="*/ 116 h 116"/>
                <a:gd name="T2" fmla="*/ 6 w 60"/>
                <a:gd name="T3" fmla="*/ 116 h 116"/>
                <a:gd name="T4" fmla="*/ 0 w 60"/>
                <a:gd name="T5" fmla="*/ 110 h 116"/>
                <a:gd name="T6" fmla="*/ 0 w 60"/>
                <a:gd name="T7" fmla="*/ 6 h 116"/>
                <a:gd name="T8" fmla="*/ 6 w 60"/>
                <a:gd name="T9" fmla="*/ 0 h 116"/>
                <a:gd name="T10" fmla="*/ 54 w 60"/>
                <a:gd name="T11" fmla="*/ 0 h 116"/>
                <a:gd name="T12" fmla="*/ 60 w 60"/>
                <a:gd name="T13" fmla="*/ 6 h 116"/>
                <a:gd name="T14" fmla="*/ 60 w 60"/>
                <a:gd name="T15" fmla="*/ 110 h 116"/>
                <a:gd name="T16" fmla="*/ 54 w 60"/>
                <a:gd name="T17" fmla="*/ 116 h 116"/>
                <a:gd name="T18" fmla="*/ 12 w 60"/>
                <a:gd name="T19" fmla="*/ 104 h 116"/>
                <a:gd name="T20" fmla="*/ 48 w 60"/>
                <a:gd name="T21" fmla="*/ 104 h 116"/>
                <a:gd name="T22" fmla="*/ 48 w 60"/>
                <a:gd name="T23" fmla="*/ 12 h 116"/>
                <a:gd name="T24" fmla="*/ 12 w 60"/>
                <a:gd name="T25" fmla="*/ 12 h 116"/>
                <a:gd name="T26" fmla="*/ 12 w 60"/>
                <a:gd name="T27" fmla="*/ 10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16">
                  <a:moveTo>
                    <a:pt x="54" y="116"/>
                  </a:moveTo>
                  <a:cubicBezTo>
                    <a:pt x="6" y="116"/>
                    <a:pt x="6" y="116"/>
                    <a:pt x="6" y="116"/>
                  </a:cubicBezTo>
                  <a:cubicBezTo>
                    <a:pt x="3" y="116"/>
                    <a:pt x="0" y="113"/>
                    <a:pt x="0" y="110"/>
                  </a:cubicBezTo>
                  <a:cubicBezTo>
                    <a:pt x="0" y="6"/>
                    <a:pt x="0" y="6"/>
                    <a:pt x="0" y="6"/>
                  </a:cubicBezTo>
                  <a:cubicBezTo>
                    <a:pt x="0" y="3"/>
                    <a:pt x="3" y="0"/>
                    <a:pt x="6" y="0"/>
                  </a:cubicBezTo>
                  <a:cubicBezTo>
                    <a:pt x="54" y="0"/>
                    <a:pt x="54" y="0"/>
                    <a:pt x="54" y="0"/>
                  </a:cubicBezTo>
                  <a:cubicBezTo>
                    <a:pt x="57" y="0"/>
                    <a:pt x="60" y="3"/>
                    <a:pt x="60" y="6"/>
                  </a:cubicBezTo>
                  <a:cubicBezTo>
                    <a:pt x="60" y="110"/>
                    <a:pt x="60" y="110"/>
                    <a:pt x="60" y="110"/>
                  </a:cubicBezTo>
                  <a:cubicBezTo>
                    <a:pt x="60" y="113"/>
                    <a:pt x="57" y="116"/>
                    <a:pt x="54" y="116"/>
                  </a:cubicBezTo>
                  <a:close/>
                  <a:moveTo>
                    <a:pt x="12" y="104"/>
                  </a:moveTo>
                  <a:cubicBezTo>
                    <a:pt x="48" y="104"/>
                    <a:pt x="48" y="104"/>
                    <a:pt x="48" y="104"/>
                  </a:cubicBezTo>
                  <a:cubicBezTo>
                    <a:pt x="48" y="12"/>
                    <a:pt x="48" y="12"/>
                    <a:pt x="48" y="12"/>
                  </a:cubicBezTo>
                  <a:cubicBezTo>
                    <a:pt x="12" y="12"/>
                    <a:pt x="12" y="12"/>
                    <a:pt x="12" y="12"/>
                  </a:cubicBezTo>
                  <a:lnTo>
                    <a:pt x="12"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41" name="Freeform 61"/>
            <p:cNvSpPr/>
            <p:nvPr/>
          </p:nvSpPr>
          <p:spPr bwMode="auto">
            <a:xfrm>
              <a:off x="9306767" y="635036"/>
              <a:ext cx="82809" cy="26961"/>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42" name="Freeform 62"/>
            <p:cNvSpPr/>
            <p:nvPr/>
          </p:nvSpPr>
          <p:spPr bwMode="auto">
            <a:xfrm>
              <a:off x="9325062" y="671626"/>
              <a:ext cx="64514" cy="27924"/>
            </a:xfrm>
            <a:custGeom>
              <a:avLst/>
              <a:gdLst>
                <a:gd name="T0" fmla="*/ 22 w 28"/>
                <a:gd name="T1" fmla="*/ 12 h 12"/>
                <a:gd name="T2" fmla="*/ 6 w 28"/>
                <a:gd name="T3" fmla="*/ 12 h 12"/>
                <a:gd name="T4" fmla="*/ 0 w 28"/>
                <a:gd name="T5" fmla="*/ 6 h 12"/>
                <a:gd name="T6" fmla="*/ 6 w 28"/>
                <a:gd name="T7" fmla="*/ 0 h 12"/>
                <a:gd name="T8" fmla="*/ 22 w 28"/>
                <a:gd name="T9" fmla="*/ 0 h 12"/>
                <a:gd name="T10" fmla="*/ 28 w 28"/>
                <a:gd name="T11" fmla="*/ 6 h 12"/>
                <a:gd name="T12" fmla="*/ 22 w 2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 h="12">
                  <a:moveTo>
                    <a:pt x="22" y="12"/>
                  </a:moveTo>
                  <a:cubicBezTo>
                    <a:pt x="6" y="12"/>
                    <a:pt x="6" y="12"/>
                    <a:pt x="6" y="12"/>
                  </a:cubicBezTo>
                  <a:cubicBezTo>
                    <a:pt x="3" y="12"/>
                    <a:pt x="0" y="9"/>
                    <a:pt x="0" y="6"/>
                  </a:cubicBezTo>
                  <a:cubicBezTo>
                    <a:pt x="0" y="3"/>
                    <a:pt x="3" y="0"/>
                    <a:pt x="6" y="0"/>
                  </a:cubicBezTo>
                  <a:cubicBezTo>
                    <a:pt x="22" y="0"/>
                    <a:pt x="22" y="0"/>
                    <a:pt x="22" y="0"/>
                  </a:cubicBezTo>
                  <a:cubicBezTo>
                    <a:pt x="25" y="0"/>
                    <a:pt x="28" y="3"/>
                    <a:pt x="28" y="6"/>
                  </a:cubicBezTo>
                  <a:cubicBezTo>
                    <a:pt x="28" y="9"/>
                    <a:pt x="25" y="12"/>
                    <a:pt x="2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43" name="Freeform 63"/>
            <p:cNvSpPr/>
            <p:nvPr/>
          </p:nvSpPr>
          <p:spPr bwMode="auto">
            <a:xfrm>
              <a:off x="9306767" y="708216"/>
              <a:ext cx="82809"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44" name="Freeform 64"/>
            <p:cNvSpPr/>
            <p:nvPr/>
          </p:nvSpPr>
          <p:spPr bwMode="auto">
            <a:xfrm>
              <a:off x="9325062" y="764064"/>
              <a:ext cx="64514" cy="26961"/>
            </a:xfrm>
            <a:custGeom>
              <a:avLst/>
              <a:gdLst>
                <a:gd name="T0" fmla="*/ 22 w 28"/>
                <a:gd name="T1" fmla="*/ 12 h 12"/>
                <a:gd name="T2" fmla="*/ 6 w 28"/>
                <a:gd name="T3" fmla="*/ 12 h 12"/>
                <a:gd name="T4" fmla="*/ 0 w 28"/>
                <a:gd name="T5" fmla="*/ 6 h 12"/>
                <a:gd name="T6" fmla="*/ 6 w 28"/>
                <a:gd name="T7" fmla="*/ 0 h 12"/>
                <a:gd name="T8" fmla="*/ 22 w 28"/>
                <a:gd name="T9" fmla="*/ 0 h 12"/>
                <a:gd name="T10" fmla="*/ 28 w 28"/>
                <a:gd name="T11" fmla="*/ 6 h 12"/>
                <a:gd name="T12" fmla="*/ 22 w 2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 h="12">
                  <a:moveTo>
                    <a:pt x="22" y="12"/>
                  </a:moveTo>
                  <a:cubicBezTo>
                    <a:pt x="6" y="12"/>
                    <a:pt x="6" y="12"/>
                    <a:pt x="6" y="12"/>
                  </a:cubicBezTo>
                  <a:cubicBezTo>
                    <a:pt x="3" y="12"/>
                    <a:pt x="0" y="9"/>
                    <a:pt x="0" y="6"/>
                  </a:cubicBezTo>
                  <a:cubicBezTo>
                    <a:pt x="0" y="3"/>
                    <a:pt x="3" y="0"/>
                    <a:pt x="6" y="0"/>
                  </a:cubicBezTo>
                  <a:cubicBezTo>
                    <a:pt x="22" y="0"/>
                    <a:pt x="22" y="0"/>
                    <a:pt x="22" y="0"/>
                  </a:cubicBezTo>
                  <a:cubicBezTo>
                    <a:pt x="25" y="0"/>
                    <a:pt x="28" y="3"/>
                    <a:pt x="28" y="6"/>
                  </a:cubicBezTo>
                  <a:cubicBezTo>
                    <a:pt x="28" y="9"/>
                    <a:pt x="25" y="12"/>
                    <a:pt x="2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grpSp>
        <p:nvGrpSpPr>
          <p:cNvPr id="45" name="Group 39"/>
          <p:cNvGrpSpPr/>
          <p:nvPr/>
        </p:nvGrpSpPr>
        <p:grpSpPr>
          <a:xfrm>
            <a:off x="4631825" y="4163224"/>
            <a:ext cx="316910" cy="342639"/>
            <a:chOff x="5910263" y="3230563"/>
            <a:chExt cx="371475" cy="401638"/>
          </a:xfrm>
          <a:solidFill>
            <a:schemeClr val="bg1"/>
          </a:solidFill>
        </p:grpSpPr>
        <p:sp>
          <p:nvSpPr>
            <p:cNvPr id="46" name="Freeform 21"/>
            <p:cNvSpPr>
              <a:spLocks noEditPoints="1"/>
            </p:cNvSpPr>
            <p:nvPr/>
          </p:nvSpPr>
          <p:spPr bwMode="auto">
            <a:xfrm>
              <a:off x="5910263" y="3230563"/>
              <a:ext cx="371475" cy="401638"/>
            </a:xfrm>
            <a:custGeom>
              <a:avLst/>
              <a:gdLst>
                <a:gd name="T0" fmla="*/ 96 w 96"/>
                <a:gd name="T1" fmla="*/ 56 h 104"/>
                <a:gd name="T2" fmla="*/ 77 w 96"/>
                <a:gd name="T3" fmla="*/ 18 h 104"/>
                <a:gd name="T4" fmla="*/ 77 w 96"/>
                <a:gd name="T5" fmla="*/ 18 h 104"/>
                <a:gd name="T6" fmla="*/ 81 w 96"/>
                <a:gd name="T7" fmla="*/ 11 h 104"/>
                <a:gd name="T8" fmla="*/ 87 w 96"/>
                <a:gd name="T9" fmla="*/ 14 h 104"/>
                <a:gd name="T10" fmla="*/ 89 w 96"/>
                <a:gd name="T11" fmla="*/ 13 h 104"/>
                <a:gd name="T12" fmla="*/ 89 w 96"/>
                <a:gd name="T13" fmla="*/ 10 h 104"/>
                <a:gd name="T14" fmla="*/ 80 w 96"/>
                <a:gd name="T15" fmla="*/ 5 h 104"/>
                <a:gd name="T16" fmla="*/ 80 w 96"/>
                <a:gd name="T17" fmla="*/ 5 h 104"/>
                <a:gd name="T18" fmla="*/ 80 w 96"/>
                <a:gd name="T19" fmla="*/ 5 h 104"/>
                <a:gd name="T20" fmla="*/ 71 w 96"/>
                <a:gd name="T21" fmla="*/ 0 h 104"/>
                <a:gd name="T22" fmla="*/ 69 w 96"/>
                <a:gd name="T23" fmla="*/ 1 h 104"/>
                <a:gd name="T24" fmla="*/ 69 w 96"/>
                <a:gd name="T25" fmla="*/ 4 h 104"/>
                <a:gd name="T26" fmla="*/ 75 w 96"/>
                <a:gd name="T27" fmla="*/ 7 h 104"/>
                <a:gd name="T28" fmla="*/ 71 w 96"/>
                <a:gd name="T29" fmla="*/ 14 h 104"/>
                <a:gd name="T30" fmla="*/ 48 w 96"/>
                <a:gd name="T31" fmla="*/ 8 h 104"/>
                <a:gd name="T32" fmla="*/ 25 w 96"/>
                <a:gd name="T33" fmla="*/ 14 h 104"/>
                <a:gd name="T34" fmla="*/ 21 w 96"/>
                <a:gd name="T35" fmla="*/ 7 h 104"/>
                <a:gd name="T36" fmla="*/ 27 w 96"/>
                <a:gd name="T37" fmla="*/ 4 h 104"/>
                <a:gd name="T38" fmla="*/ 27 w 96"/>
                <a:gd name="T39" fmla="*/ 1 h 104"/>
                <a:gd name="T40" fmla="*/ 25 w 96"/>
                <a:gd name="T41" fmla="*/ 0 h 104"/>
                <a:gd name="T42" fmla="*/ 7 w 96"/>
                <a:gd name="T43" fmla="*/ 10 h 104"/>
                <a:gd name="T44" fmla="*/ 7 w 96"/>
                <a:gd name="T45" fmla="*/ 13 h 104"/>
                <a:gd name="T46" fmla="*/ 9 w 96"/>
                <a:gd name="T47" fmla="*/ 14 h 104"/>
                <a:gd name="T48" fmla="*/ 15 w 96"/>
                <a:gd name="T49" fmla="*/ 11 h 104"/>
                <a:gd name="T50" fmla="*/ 19 w 96"/>
                <a:gd name="T51" fmla="*/ 18 h 104"/>
                <a:gd name="T52" fmla="*/ 19 w 96"/>
                <a:gd name="T53" fmla="*/ 18 h 104"/>
                <a:gd name="T54" fmla="*/ 0 w 96"/>
                <a:gd name="T55" fmla="*/ 56 h 104"/>
                <a:gd name="T56" fmla="*/ 17 w 96"/>
                <a:gd name="T57" fmla="*/ 92 h 104"/>
                <a:gd name="T58" fmla="*/ 16 w 96"/>
                <a:gd name="T59" fmla="*/ 96 h 104"/>
                <a:gd name="T60" fmla="*/ 24 w 96"/>
                <a:gd name="T61" fmla="*/ 104 h 104"/>
                <a:gd name="T62" fmla="*/ 30 w 96"/>
                <a:gd name="T63" fmla="*/ 101 h 104"/>
                <a:gd name="T64" fmla="*/ 48 w 96"/>
                <a:gd name="T65" fmla="*/ 104 h 104"/>
                <a:gd name="T66" fmla="*/ 66 w 96"/>
                <a:gd name="T67" fmla="*/ 101 h 104"/>
                <a:gd name="T68" fmla="*/ 72 w 96"/>
                <a:gd name="T69" fmla="*/ 104 h 104"/>
                <a:gd name="T70" fmla="*/ 80 w 96"/>
                <a:gd name="T71" fmla="*/ 96 h 104"/>
                <a:gd name="T72" fmla="*/ 79 w 96"/>
                <a:gd name="T73" fmla="*/ 92 h 104"/>
                <a:gd name="T74" fmla="*/ 96 w 96"/>
                <a:gd name="T75" fmla="*/ 56 h 104"/>
                <a:gd name="T76" fmla="*/ 8 w 96"/>
                <a:gd name="T77" fmla="*/ 56 h 104"/>
                <a:gd name="T78" fmla="*/ 48 w 96"/>
                <a:gd name="T79" fmla="*/ 16 h 104"/>
                <a:gd name="T80" fmla="*/ 88 w 96"/>
                <a:gd name="T81" fmla="*/ 56 h 104"/>
                <a:gd name="T82" fmla="*/ 48 w 96"/>
                <a:gd name="T83" fmla="*/ 96 h 104"/>
                <a:gd name="T84" fmla="*/ 8 w 96"/>
                <a:gd name="T85"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104">
                  <a:moveTo>
                    <a:pt x="96" y="56"/>
                  </a:moveTo>
                  <a:cubicBezTo>
                    <a:pt x="96" y="41"/>
                    <a:pt x="89" y="27"/>
                    <a:pt x="77" y="18"/>
                  </a:cubicBezTo>
                  <a:cubicBezTo>
                    <a:pt x="77" y="18"/>
                    <a:pt x="77" y="18"/>
                    <a:pt x="77" y="18"/>
                  </a:cubicBezTo>
                  <a:cubicBezTo>
                    <a:pt x="81" y="11"/>
                    <a:pt x="81" y="11"/>
                    <a:pt x="81" y="11"/>
                  </a:cubicBezTo>
                  <a:cubicBezTo>
                    <a:pt x="87" y="14"/>
                    <a:pt x="87" y="14"/>
                    <a:pt x="87" y="14"/>
                  </a:cubicBezTo>
                  <a:cubicBezTo>
                    <a:pt x="88" y="14"/>
                    <a:pt x="89" y="14"/>
                    <a:pt x="89" y="13"/>
                  </a:cubicBezTo>
                  <a:cubicBezTo>
                    <a:pt x="90" y="12"/>
                    <a:pt x="90" y="11"/>
                    <a:pt x="89" y="10"/>
                  </a:cubicBezTo>
                  <a:cubicBezTo>
                    <a:pt x="80" y="5"/>
                    <a:pt x="80" y="5"/>
                    <a:pt x="80" y="5"/>
                  </a:cubicBezTo>
                  <a:cubicBezTo>
                    <a:pt x="80" y="5"/>
                    <a:pt x="80" y="5"/>
                    <a:pt x="80" y="5"/>
                  </a:cubicBezTo>
                  <a:cubicBezTo>
                    <a:pt x="80" y="5"/>
                    <a:pt x="80" y="5"/>
                    <a:pt x="80" y="5"/>
                  </a:cubicBezTo>
                  <a:cubicBezTo>
                    <a:pt x="71" y="0"/>
                    <a:pt x="71" y="0"/>
                    <a:pt x="71" y="0"/>
                  </a:cubicBezTo>
                  <a:cubicBezTo>
                    <a:pt x="70" y="0"/>
                    <a:pt x="69" y="0"/>
                    <a:pt x="69" y="1"/>
                  </a:cubicBezTo>
                  <a:cubicBezTo>
                    <a:pt x="68" y="2"/>
                    <a:pt x="68" y="3"/>
                    <a:pt x="69" y="4"/>
                  </a:cubicBezTo>
                  <a:cubicBezTo>
                    <a:pt x="75" y="7"/>
                    <a:pt x="75" y="7"/>
                    <a:pt x="75" y="7"/>
                  </a:cubicBezTo>
                  <a:cubicBezTo>
                    <a:pt x="71" y="14"/>
                    <a:pt x="71" y="14"/>
                    <a:pt x="71" y="14"/>
                  </a:cubicBezTo>
                  <a:cubicBezTo>
                    <a:pt x="64" y="10"/>
                    <a:pt x="56" y="8"/>
                    <a:pt x="48" y="8"/>
                  </a:cubicBezTo>
                  <a:cubicBezTo>
                    <a:pt x="40" y="8"/>
                    <a:pt x="32" y="10"/>
                    <a:pt x="25" y="14"/>
                  </a:cubicBezTo>
                  <a:cubicBezTo>
                    <a:pt x="21" y="7"/>
                    <a:pt x="21" y="7"/>
                    <a:pt x="21" y="7"/>
                  </a:cubicBezTo>
                  <a:cubicBezTo>
                    <a:pt x="27" y="4"/>
                    <a:pt x="27" y="4"/>
                    <a:pt x="27" y="4"/>
                  </a:cubicBezTo>
                  <a:cubicBezTo>
                    <a:pt x="28" y="3"/>
                    <a:pt x="28" y="2"/>
                    <a:pt x="27" y="1"/>
                  </a:cubicBezTo>
                  <a:cubicBezTo>
                    <a:pt x="27" y="0"/>
                    <a:pt x="26" y="0"/>
                    <a:pt x="25" y="0"/>
                  </a:cubicBezTo>
                  <a:cubicBezTo>
                    <a:pt x="7" y="10"/>
                    <a:pt x="7" y="10"/>
                    <a:pt x="7" y="10"/>
                  </a:cubicBezTo>
                  <a:cubicBezTo>
                    <a:pt x="6" y="11"/>
                    <a:pt x="6" y="12"/>
                    <a:pt x="7" y="13"/>
                  </a:cubicBezTo>
                  <a:cubicBezTo>
                    <a:pt x="7" y="14"/>
                    <a:pt x="8" y="14"/>
                    <a:pt x="9" y="14"/>
                  </a:cubicBezTo>
                  <a:cubicBezTo>
                    <a:pt x="15" y="11"/>
                    <a:pt x="15" y="11"/>
                    <a:pt x="15" y="11"/>
                  </a:cubicBezTo>
                  <a:cubicBezTo>
                    <a:pt x="19" y="18"/>
                    <a:pt x="19" y="18"/>
                    <a:pt x="19" y="18"/>
                  </a:cubicBezTo>
                  <a:cubicBezTo>
                    <a:pt x="19" y="18"/>
                    <a:pt x="19" y="18"/>
                    <a:pt x="19" y="18"/>
                  </a:cubicBezTo>
                  <a:cubicBezTo>
                    <a:pt x="7" y="27"/>
                    <a:pt x="0" y="41"/>
                    <a:pt x="0" y="56"/>
                  </a:cubicBezTo>
                  <a:cubicBezTo>
                    <a:pt x="0" y="71"/>
                    <a:pt x="7" y="84"/>
                    <a:pt x="17" y="92"/>
                  </a:cubicBezTo>
                  <a:cubicBezTo>
                    <a:pt x="16" y="94"/>
                    <a:pt x="16" y="95"/>
                    <a:pt x="16" y="96"/>
                  </a:cubicBezTo>
                  <a:cubicBezTo>
                    <a:pt x="16" y="100"/>
                    <a:pt x="20" y="104"/>
                    <a:pt x="24" y="104"/>
                  </a:cubicBezTo>
                  <a:cubicBezTo>
                    <a:pt x="27" y="104"/>
                    <a:pt x="29" y="103"/>
                    <a:pt x="30" y="101"/>
                  </a:cubicBezTo>
                  <a:cubicBezTo>
                    <a:pt x="36" y="103"/>
                    <a:pt x="42" y="104"/>
                    <a:pt x="48" y="104"/>
                  </a:cubicBezTo>
                  <a:cubicBezTo>
                    <a:pt x="54" y="104"/>
                    <a:pt x="60" y="103"/>
                    <a:pt x="66" y="101"/>
                  </a:cubicBezTo>
                  <a:cubicBezTo>
                    <a:pt x="67" y="103"/>
                    <a:pt x="69" y="104"/>
                    <a:pt x="72" y="104"/>
                  </a:cubicBezTo>
                  <a:cubicBezTo>
                    <a:pt x="76" y="104"/>
                    <a:pt x="80" y="100"/>
                    <a:pt x="80" y="96"/>
                  </a:cubicBezTo>
                  <a:cubicBezTo>
                    <a:pt x="80" y="95"/>
                    <a:pt x="80" y="94"/>
                    <a:pt x="79" y="92"/>
                  </a:cubicBezTo>
                  <a:cubicBezTo>
                    <a:pt x="89" y="84"/>
                    <a:pt x="96" y="71"/>
                    <a:pt x="96" y="56"/>
                  </a:cubicBezTo>
                  <a:close/>
                  <a:moveTo>
                    <a:pt x="8" y="56"/>
                  </a:moveTo>
                  <a:cubicBezTo>
                    <a:pt x="8" y="34"/>
                    <a:pt x="26" y="16"/>
                    <a:pt x="48" y="16"/>
                  </a:cubicBezTo>
                  <a:cubicBezTo>
                    <a:pt x="70" y="16"/>
                    <a:pt x="88" y="34"/>
                    <a:pt x="88" y="56"/>
                  </a:cubicBezTo>
                  <a:cubicBezTo>
                    <a:pt x="88" y="78"/>
                    <a:pt x="70" y="96"/>
                    <a:pt x="48" y="96"/>
                  </a:cubicBezTo>
                  <a:cubicBezTo>
                    <a:pt x="26" y="96"/>
                    <a:pt x="8" y="78"/>
                    <a:pt x="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47" name="Freeform 22"/>
            <p:cNvSpPr/>
            <p:nvPr/>
          </p:nvSpPr>
          <p:spPr bwMode="auto">
            <a:xfrm>
              <a:off x="6080126" y="3322638"/>
              <a:ext cx="93663" cy="139700"/>
            </a:xfrm>
            <a:custGeom>
              <a:avLst/>
              <a:gdLst>
                <a:gd name="T0" fmla="*/ 20 w 24"/>
                <a:gd name="T1" fmla="*/ 28 h 36"/>
                <a:gd name="T2" fmla="*/ 8 w 24"/>
                <a:gd name="T3" fmla="*/ 28 h 36"/>
                <a:gd name="T4" fmla="*/ 8 w 24"/>
                <a:gd name="T5" fmla="*/ 4 h 36"/>
                <a:gd name="T6" fmla="*/ 4 w 24"/>
                <a:gd name="T7" fmla="*/ 0 h 36"/>
                <a:gd name="T8" fmla="*/ 0 w 24"/>
                <a:gd name="T9" fmla="*/ 4 h 36"/>
                <a:gd name="T10" fmla="*/ 0 w 24"/>
                <a:gd name="T11" fmla="*/ 32 h 36"/>
                <a:gd name="T12" fmla="*/ 4 w 24"/>
                <a:gd name="T13" fmla="*/ 36 h 36"/>
                <a:gd name="T14" fmla="*/ 20 w 24"/>
                <a:gd name="T15" fmla="*/ 36 h 36"/>
                <a:gd name="T16" fmla="*/ 24 w 24"/>
                <a:gd name="T17" fmla="*/ 32 h 36"/>
                <a:gd name="T18" fmla="*/ 20 w 24"/>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20" y="28"/>
                  </a:moveTo>
                  <a:cubicBezTo>
                    <a:pt x="8" y="28"/>
                    <a:pt x="8" y="28"/>
                    <a:pt x="8" y="28"/>
                  </a:cubicBezTo>
                  <a:cubicBezTo>
                    <a:pt x="8" y="4"/>
                    <a:pt x="8" y="4"/>
                    <a:pt x="8" y="4"/>
                  </a:cubicBezTo>
                  <a:cubicBezTo>
                    <a:pt x="8" y="2"/>
                    <a:pt x="6" y="0"/>
                    <a:pt x="4" y="0"/>
                  </a:cubicBezTo>
                  <a:cubicBezTo>
                    <a:pt x="2" y="0"/>
                    <a:pt x="0" y="2"/>
                    <a:pt x="0" y="4"/>
                  </a:cubicBezTo>
                  <a:cubicBezTo>
                    <a:pt x="0" y="32"/>
                    <a:pt x="0" y="32"/>
                    <a:pt x="0" y="32"/>
                  </a:cubicBezTo>
                  <a:cubicBezTo>
                    <a:pt x="0" y="34"/>
                    <a:pt x="2" y="36"/>
                    <a:pt x="4" y="36"/>
                  </a:cubicBezTo>
                  <a:cubicBezTo>
                    <a:pt x="20" y="36"/>
                    <a:pt x="20" y="36"/>
                    <a:pt x="20" y="36"/>
                  </a:cubicBezTo>
                  <a:cubicBezTo>
                    <a:pt x="22" y="36"/>
                    <a:pt x="24" y="34"/>
                    <a:pt x="24" y="32"/>
                  </a:cubicBezTo>
                  <a:cubicBezTo>
                    <a:pt x="24" y="30"/>
                    <a:pt x="22" y="28"/>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grpSp>
        <p:nvGrpSpPr>
          <p:cNvPr id="48" name="Group 42"/>
          <p:cNvGrpSpPr/>
          <p:nvPr/>
        </p:nvGrpSpPr>
        <p:grpSpPr>
          <a:xfrm>
            <a:off x="7223315" y="4179210"/>
            <a:ext cx="355217" cy="310666"/>
            <a:chOff x="2437300" y="2768688"/>
            <a:chExt cx="400024" cy="349856"/>
          </a:xfrm>
          <a:solidFill>
            <a:schemeClr val="bg1"/>
          </a:solidFill>
        </p:grpSpPr>
        <p:sp>
          <p:nvSpPr>
            <p:cNvPr id="49" name="Freeform 104"/>
            <p:cNvSpPr/>
            <p:nvPr/>
          </p:nvSpPr>
          <p:spPr bwMode="auto">
            <a:xfrm>
              <a:off x="2499350" y="2830738"/>
              <a:ext cx="143903" cy="93735"/>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50" name="Freeform 105"/>
            <p:cNvSpPr>
              <a:spLocks noEditPoints="1"/>
            </p:cNvSpPr>
            <p:nvPr/>
          </p:nvSpPr>
          <p:spPr bwMode="auto">
            <a:xfrm>
              <a:off x="2437300" y="2768688"/>
              <a:ext cx="400024" cy="349856"/>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sp>
        <p:nvSpPr>
          <p:cNvPr id="51" name="Freeform 9"/>
          <p:cNvSpPr>
            <a:spLocks noEditPoints="1"/>
          </p:cNvSpPr>
          <p:nvPr/>
        </p:nvSpPr>
        <p:spPr bwMode="auto">
          <a:xfrm>
            <a:off x="9841007" y="4181667"/>
            <a:ext cx="342707" cy="305752"/>
          </a:xfrm>
          <a:custGeom>
            <a:avLst/>
            <a:gdLst>
              <a:gd name="T0" fmla="*/ 1561 w 1737"/>
              <a:gd name="T1" fmla="*/ 277 h 1548"/>
              <a:gd name="T2" fmla="*/ 1197 w 1737"/>
              <a:gd name="T3" fmla="*/ 277 h 1548"/>
              <a:gd name="T4" fmla="*/ 1197 w 1737"/>
              <a:gd name="T5" fmla="*/ 170 h 1548"/>
              <a:gd name="T6" fmla="*/ 1027 w 1737"/>
              <a:gd name="T7" fmla="*/ 0 h 1548"/>
              <a:gd name="T8" fmla="*/ 710 w 1737"/>
              <a:gd name="T9" fmla="*/ 0 h 1548"/>
              <a:gd name="T10" fmla="*/ 540 w 1737"/>
              <a:gd name="T11" fmla="*/ 170 h 1548"/>
              <a:gd name="T12" fmla="*/ 540 w 1737"/>
              <a:gd name="T13" fmla="*/ 277 h 1548"/>
              <a:gd name="T14" fmla="*/ 175 w 1737"/>
              <a:gd name="T15" fmla="*/ 277 h 1548"/>
              <a:gd name="T16" fmla="*/ 0 w 1737"/>
              <a:gd name="T17" fmla="*/ 452 h 1548"/>
              <a:gd name="T18" fmla="*/ 0 w 1737"/>
              <a:gd name="T19" fmla="*/ 1372 h 1548"/>
              <a:gd name="T20" fmla="*/ 175 w 1737"/>
              <a:gd name="T21" fmla="*/ 1548 h 1548"/>
              <a:gd name="T22" fmla="*/ 1561 w 1737"/>
              <a:gd name="T23" fmla="*/ 1548 h 1548"/>
              <a:gd name="T24" fmla="*/ 1737 w 1737"/>
              <a:gd name="T25" fmla="*/ 1372 h 1548"/>
              <a:gd name="T26" fmla="*/ 1737 w 1737"/>
              <a:gd name="T27" fmla="*/ 452 h 1548"/>
              <a:gd name="T28" fmla="*/ 1561 w 1737"/>
              <a:gd name="T29" fmla="*/ 277 h 1548"/>
              <a:gd name="T30" fmla="*/ 684 w 1737"/>
              <a:gd name="T31" fmla="*/ 170 h 1548"/>
              <a:gd name="T32" fmla="*/ 710 w 1737"/>
              <a:gd name="T33" fmla="*/ 145 h 1548"/>
              <a:gd name="T34" fmla="*/ 1027 w 1737"/>
              <a:gd name="T35" fmla="*/ 145 h 1548"/>
              <a:gd name="T36" fmla="*/ 1052 w 1737"/>
              <a:gd name="T37" fmla="*/ 170 h 1548"/>
              <a:gd name="T38" fmla="*/ 1052 w 1737"/>
              <a:gd name="T39" fmla="*/ 277 h 1548"/>
              <a:gd name="T40" fmla="*/ 684 w 1737"/>
              <a:gd name="T41" fmla="*/ 277 h 1548"/>
              <a:gd name="T42" fmla="*/ 684 w 1737"/>
              <a:gd name="T43" fmla="*/ 170 h 1548"/>
              <a:gd name="T44" fmla="*/ 175 w 1737"/>
              <a:gd name="T45" fmla="*/ 380 h 1548"/>
              <a:gd name="T46" fmla="*/ 1561 w 1737"/>
              <a:gd name="T47" fmla="*/ 380 h 1548"/>
              <a:gd name="T48" fmla="*/ 1633 w 1737"/>
              <a:gd name="T49" fmla="*/ 452 h 1548"/>
              <a:gd name="T50" fmla="*/ 1633 w 1737"/>
              <a:gd name="T51" fmla="*/ 852 h 1548"/>
              <a:gd name="T52" fmla="*/ 999 w 1737"/>
              <a:gd name="T53" fmla="*/ 852 h 1548"/>
              <a:gd name="T54" fmla="*/ 999 w 1737"/>
              <a:gd name="T55" fmla="*/ 819 h 1548"/>
              <a:gd name="T56" fmla="*/ 938 w 1737"/>
              <a:gd name="T57" fmla="*/ 757 h 1548"/>
              <a:gd name="T58" fmla="*/ 799 w 1737"/>
              <a:gd name="T59" fmla="*/ 757 h 1548"/>
              <a:gd name="T60" fmla="*/ 737 w 1737"/>
              <a:gd name="T61" fmla="*/ 819 h 1548"/>
              <a:gd name="T62" fmla="*/ 737 w 1737"/>
              <a:gd name="T63" fmla="*/ 852 h 1548"/>
              <a:gd name="T64" fmla="*/ 103 w 1737"/>
              <a:gd name="T65" fmla="*/ 852 h 1548"/>
              <a:gd name="T66" fmla="*/ 103 w 1737"/>
              <a:gd name="T67" fmla="*/ 452 h 1548"/>
              <a:gd name="T68" fmla="*/ 175 w 1737"/>
              <a:gd name="T69" fmla="*/ 380 h 1548"/>
              <a:gd name="T70" fmla="*/ 789 w 1737"/>
              <a:gd name="T71" fmla="*/ 819 h 1548"/>
              <a:gd name="T72" fmla="*/ 799 w 1737"/>
              <a:gd name="T73" fmla="*/ 809 h 1548"/>
              <a:gd name="T74" fmla="*/ 938 w 1737"/>
              <a:gd name="T75" fmla="*/ 809 h 1548"/>
              <a:gd name="T76" fmla="*/ 948 w 1737"/>
              <a:gd name="T77" fmla="*/ 819 h 1548"/>
              <a:gd name="T78" fmla="*/ 948 w 1737"/>
              <a:gd name="T79" fmla="*/ 958 h 1548"/>
              <a:gd name="T80" fmla="*/ 938 w 1737"/>
              <a:gd name="T81" fmla="*/ 968 h 1548"/>
              <a:gd name="T82" fmla="*/ 799 w 1737"/>
              <a:gd name="T83" fmla="*/ 968 h 1548"/>
              <a:gd name="T84" fmla="*/ 789 w 1737"/>
              <a:gd name="T85" fmla="*/ 958 h 1548"/>
              <a:gd name="T86" fmla="*/ 789 w 1737"/>
              <a:gd name="T87" fmla="*/ 819 h 1548"/>
              <a:gd name="T88" fmla="*/ 1561 w 1737"/>
              <a:gd name="T89" fmla="*/ 1444 h 1548"/>
              <a:gd name="T90" fmla="*/ 175 w 1737"/>
              <a:gd name="T91" fmla="*/ 1444 h 1548"/>
              <a:gd name="T92" fmla="*/ 103 w 1737"/>
              <a:gd name="T93" fmla="*/ 1372 h 1548"/>
              <a:gd name="T94" fmla="*/ 103 w 1737"/>
              <a:gd name="T95" fmla="*/ 904 h 1548"/>
              <a:gd name="T96" fmla="*/ 737 w 1737"/>
              <a:gd name="T97" fmla="*/ 904 h 1548"/>
              <a:gd name="T98" fmla="*/ 737 w 1737"/>
              <a:gd name="T99" fmla="*/ 958 h 1548"/>
              <a:gd name="T100" fmla="*/ 799 w 1737"/>
              <a:gd name="T101" fmla="*/ 1019 h 1548"/>
              <a:gd name="T102" fmla="*/ 938 w 1737"/>
              <a:gd name="T103" fmla="*/ 1019 h 1548"/>
              <a:gd name="T104" fmla="*/ 999 w 1737"/>
              <a:gd name="T105" fmla="*/ 958 h 1548"/>
              <a:gd name="T106" fmla="*/ 999 w 1737"/>
              <a:gd name="T107" fmla="*/ 904 h 1548"/>
              <a:gd name="T108" fmla="*/ 1633 w 1737"/>
              <a:gd name="T109" fmla="*/ 904 h 1548"/>
              <a:gd name="T110" fmla="*/ 1633 w 1737"/>
              <a:gd name="T111" fmla="*/ 1372 h 1548"/>
              <a:gd name="T112" fmla="*/ 1561 w 1737"/>
              <a:gd name="T113" fmla="*/ 1444 h 1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7" h="1548">
                <a:moveTo>
                  <a:pt x="1561" y="277"/>
                </a:moveTo>
                <a:cubicBezTo>
                  <a:pt x="1197" y="277"/>
                  <a:pt x="1197" y="277"/>
                  <a:pt x="1197" y="277"/>
                </a:cubicBezTo>
                <a:cubicBezTo>
                  <a:pt x="1197" y="170"/>
                  <a:pt x="1197" y="170"/>
                  <a:pt x="1197" y="170"/>
                </a:cubicBezTo>
                <a:cubicBezTo>
                  <a:pt x="1197" y="77"/>
                  <a:pt x="1120" y="0"/>
                  <a:pt x="1027" y="0"/>
                </a:cubicBezTo>
                <a:cubicBezTo>
                  <a:pt x="710" y="0"/>
                  <a:pt x="710" y="0"/>
                  <a:pt x="710" y="0"/>
                </a:cubicBezTo>
                <a:cubicBezTo>
                  <a:pt x="616" y="0"/>
                  <a:pt x="540" y="77"/>
                  <a:pt x="540" y="170"/>
                </a:cubicBezTo>
                <a:cubicBezTo>
                  <a:pt x="540" y="277"/>
                  <a:pt x="540" y="277"/>
                  <a:pt x="540" y="277"/>
                </a:cubicBezTo>
                <a:cubicBezTo>
                  <a:pt x="175" y="277"/>
                  <a:pt x="175" y="277"/>
                  <a:pt x="175" y="277"/>
                </a:cubicBezTo>
                <a:cubicBezTo>
                  <a:pt x="78" y="277"/>
                  <a:pt x="0" y="356"/>
                  <a:pt x="0" y="452"/>
                </a:cubicBezTo>
                <a:cubicBezTo>
                  <a:pt x="0" y="1372"/>
                  <a:pt x="0" y="1372"/>
                  <a:pt x="0" y="1372"/>
                </a:cubicBezTo>
                <a:cubicBezTo>
                  <a:pt x="0" y="1469"/>
                  <a:pt x="78" y="1548"/>
                  <a:pt x="175" y="1548"/>
                </a:cubicBezTo>
                <a:cubicBezTo>
                  <a:pt x="1561" y="1548"/>
                  <a:pt x="1561" y="1548"/>
                  <a:pt x="1561" y="1548"/>
                </a:cubicBezTo>
                <a:cubicBezTo>
                  <a:pt x="1658" y="1548"/>
                  <a:pt x="1737" y="1469"/>
                  <a:pt x="1737" y="1372"/>
                </a:cubicBezTo>
                <a:cubicBezTo>
                  <a:pt x="1737" y="452"/>
                  <a:pt x="1737" y="452"/>
                  <a:pt x="1737" y="452"/>
                </a:cubicBezTo>
                <a:cubicBezTo>
                  <a:pt x="1737" y="356"/>
                  <a:pt x="1658" y="277"/>
                  <a:pt x="1561" y="277"/>
                </a:cubicBezTo>
                <a:close/>
                <a:moveTo>
                  <a:pt x="684" y="170"/>
                </a:moveTo>
                <a:cubicBezTo>
                  <a:pt x="684" y="156"/>
                  <a:pt x="696" y="145"/>
                  <a:pt x="710" y="145"/>
                </a:cubicBezTo>
                <a:cubicBezTo>
                  <a:pt x="1027" y="145"/>
                  <a:pt x="1027" y="145"/>
                  <a:pt x="1027" y="145"/>
                </a:cubicBezTo>
                <a:cubicBezTo>
                  <a:pt x="1041" y="145"/>
                  <a:pt x="1052" y="156"/>
                  <a:pt x="1052" y="170"/>
                </a:cubicBezTo>
                <a:cubicBezTo>
                  <a:pt x="1052" y="277"/>
                  <a:pt x="1052" y="277"/>
                  <a:pt x="1052" y="277"/>
                </a:cubicBezTo>
                <a:cubicBezTo>
                  <a:pt x="684" y="277"/>
                  <a:pt x="684" y="277"/>
                  <a:pt x="684" y="277"/>
                </a:cubicBezTo>
                <a:lnTo>
                  <a:pt x="684" y="170"/>
                </a:lnTo>
                <a:close/>
                <a:moveTo>
                  <a:pt x="175" y="380"/>
                </a:moveTo>
                <a:cubicBezTo>
                  <a:pt x="1561" y="380"/>
                  <a:pt x="1561" y="380"/>
                  <a:pt x="1561" y="380"/>
                </a:cubicBezTo>
                <a:cubicBezTo>
                  <a:pt x="1601" y="380"/>
                  <a:pt x="1633" y="413"/>
                  <a:pt x="1633" y="452"/>
                </a:cubicBezTo>
                <a:cubicBezTo>
                  <a:pt x="1633" y="852"/>
                  <a:pt x="1633" y="852"/>
                  <a:pt x="1633" y="852"/>
                </a:cubicBezTo>
                <a:cubicBezTo>
                  <a:pt x="999" y="852"/>
                  <a:pt x="999" y="852"/>
                  <a:pt x="999" y="852"/>
                </a:cubicBezTo>
                <a:cubicBezTo>
                  <a:pt x="999" y="819"/>
                  <a:pt x="999" y="819"/>
                  <a:pt x="999" y="819"/>
                </a:cubicBezTo>
                <a:cubicBezTo>
                  <a:pt x="999" y="785"/>
                  <a:pt x="972" y="757"/>
                  <a:pt x="938" y="757"/>
                </a:cubicBezTo>
                <a:cubicBezTo>
                  <a:pt x="799" y="757"/>
                  <a:pt x="799" y="757"/>
                  <a:pt x="799" y="757"/>
                </a:cubicBezTo>
                <a:cubicBezTo>
                  <a:pt x="765" y="757"/>
                  <a:pt x="737" y="785"/>
                  <a:pt x="737" y="819"/>
                </a:cubicBezTo>
                <a:cubicBezTo>
                  <a:pt x="737" y="852"/>
                  <a:pt x="737" y="852"/>
                  <a:pt x="737" y="852"/>
                </a:cubicBezTo>
                <a:cubicBezTo>
                  <a:pt x="103" y="852"/>
                  <a:pt x="103" y="852"/>
                  <a:pt x="103" y="852"/>
                </a:cubicBezTo>
                <a:cubicBezTo>
                  <a:pt x="103" y="452"/>
                  <a:pt x="103" y="452"/>
                  <a:pt x="103" y="452"/>
                </a:cubicBezTo>
                <a:cubicBezTo>
                  <a:pt x="103" y="413"/>
                  <a:pt x="135" y="380"/>
                  <a:pt x="175" y="380"/>
                </a:cubicBezTo>
                <a:close/>
                <a:moveTo>
                  <a:pt x="789" y="819"/>
                </a:moveTo>
                <a:cubicBezTo>
                  <a:pt x="789" y="813"/>
                  <a:pt x="793" y="809"/>
                  <a:pt x="799" y="809"/>
                </a:cubicBezTo>
                <a:cubicBezTo>
                  <a:pt x="938" y="809"/>
                  <a:pt x="938" y="809"/>
                  <a:pt x="938" y="809"/>
                </a:cubicBezTo>
                <a:cubicBezTo>
                  <a:pt x="943" y="809"/>
                  <a:pt x="948" y="813"/>
                  <a:pt x="948" y="819"/>
                </a:cubicBezTo>
                <a:cubicBezTo>
                  <a:pt x="948" y="958"/>
                  <a:pt x="948" y="958"/>
                  <a:pt x="948" y="958"/>
                </a:cubicBezTo>
                <a:cubicBezTo>
                  <a:pt x="948" y="963"/>
                  <a:pt x="943" y="968"/>
                  <a:pt x="938" y="968"/>
                </a:cubicBezTo>
                <a:cubicBezTo>
                  <a:pt x="799" y="968"/>
                  <a:pt x="799" y="968"/>
                  <a:pt x="799" y="968"/>
                </a:cubicBezTo>
                <a:cubicBezTo>
                  <a:pt x="793" y="968"/>
                  <a:pt x="789" y="963"/>
                  <a:pt x="789" y="958"/>
                </a:cubicBezTo>
                <a:lnTo>
                  <a:pt x="789" y="819"/>
                </a:lnTo>
                <a:close/>
                <a:moveTo>
                  <a:pt x="1561" y="1444"/>
                </a:moveTo>
                <a:cubicBezTo>
                  <a:pt x="175" y="1444"/>
                  <a:pt x="175" y="1444"/>
                  <a:pt x="175" y="1444"/>
                </a:cubicBezTo>
                <a:cubicBezTo>
                  <a:pt x="135" y="1444"/>
                  <a:pt x="103" y="1412"/>
                  <a:pt x="103" y="1372"/>
                </a:cubicBezTo>
                <a:cubicBezTo>
                  <a:pt x="103" y="904"/>
                  <a:pt x="103" y="904"/>
                  <a:pt x="103" y="904"/>
                </a:cubicBezTo>
                <a:cubicBezTo>
                  <a:pt x="737" y="904"/>
                  <a:pt x="737" y="904"/>
                  <a:pt x="737" y="904"/>
                </a:cubicBezTo>
                <a:cubicBezTo>
                  <a:pt x="737" y="958"/>
                  <a:pt x="737" y="958"/>
                  <a:pt x="737" y="958"/>
                </a:cubicBezTo>
                <a:cubicBezTo>
                  <a:pt x="737" y="992"/>
                  <a:pt x="765" y="1019"/>
                  <a:pt x="799" y="1019"/>
                </a:cubicBezTo>
                <a:cubicBezTo>
                  <a:pt x="938" y="1019"/>
                  <a:pt x="938" y="1019"/>
                  <a:pt x="938" y="1019"/>
                </a:cubicBezTo>
                <a:cubicBezTo>
                  <a:pt x="972" y="1019"/>
                  <a:pt x="999" y="992"/>
                  <a:pt x="999" y="958"/>
                </a:cubicBezTo>
                <a:cubicBezTo>
                  <a:pt x="999" y="904"/>
                  <a:pt x="999" y="904"/>
                  <a:pt x="999" y="904"/>
                </a:cubicBezTo>
                <a:cubicBezTo>
                  <a:pt x="1633" y="904"/>
                  <a:pt x="1633" y="904"/>
                  <a:pt x="1633" y="904"/>
                </a:cubicBezTo>
                <a:cubicBezTo>
                  <a:pt x="1633" y="1372"/>
                  <a:pt x="1633" y="1372"/>
                  <a:pt x="1633" y="1372"/>
                </a:cubicBezTo>
                <a:cubicBezTo>
                  <a:pt x="1633" y="1412"/>
                  <a:pt x="1601" y="1444"/>
                  <a:pt x="1561" y="1444"/>
                </a:cubicBezTo>
                <a:close/>
              </a:path>
            </a:pathLst>
          </a:custGeom>
          <a:solidFill>
            <a:schemeClr val="bg1"/>
          </a:solidFill>
          <a:ln>
            <a:noFill/>
          </a:ln>
        </p:spPr>
        <p:txBody>
          <a:bodyPr vert="horz" wrap="square" lIns="91440" tIns="45720" rIns="91440" bIns="45720" numCol="1" anchor="t" anchorCtr="0" compatLnSpc="1"/>
          <a:lstStyle/>
          <a:p>
            <a:endParaRPr lang="id-ID">
              <a:cs typeface="+mn-ea"/>
              <a:sym typeface="+mn-lt"/>
            </a:endParaRPr>
          </a:p>
        </p:txBody>
      </p:sp>
      <p:sp>
        <p:nvSpPr>
          <p:cNvPr id="52" name="TextBox 51"/>
          <p:cNvSpPr txBox="1"/>
          <p:nvPr/>
        </p:nvSpPr>
        <p:spPr>
          <a:xfrm>
            <a:off x="1160951" y="2860339"/>
            <a:ext cx="2025594" cy="969496"/>
          </a:xfrm>
          <a:prstGeom prst="rect">
            <a:avLst/>
          </a:prstGeom>
          <a:noFill/>
        </p:spPr>
        <p:txBody>
          <a:bodyPr wrap="square" lIns="0" tIns="0" rIns="0" bIns="0" rtlCol="0">
            <a:spAutoFit/>
          </a:bodyPr>
          <a:lstStyle/>
          <a:p>
            <a:pPr algn="ctr">
              <a:lnSpc>
                <a:spcPct val="150000"/>
              </a:lnSpc>
              <a:defRPr/>
            </a:pPr>
            <a:r>
              <a:rPr lang="zh-CN" altLang="en-US" sz="1050" dirty="0">
                <a:solidFill>
                  <a:schemeClr val="bg1"/>
                </a:solidFill>
                <a:cs typeface="+mn-ea"/>
                <a:sym typeface="+mn-lt"/>
              </a:rPr>
              <a:t>单击此处输入你的正文，文字是您思想的提炼，为了最终演示发布的良好效果，请尽量言简意赅的阐述观点</a:t>
            </a:r>
            <a:endParaRPr lang="zh-CN" altLang="en-US" sz="1050" dirty="0">
              <a:solidFill>
                <a:schemeClr val="bg1"/>
              </a:solidFill>
              <a:cs typeface="+mn-ea"/>
              <a:sym typeface="+mn-lt"/>
            </a:endParaRPr>
          </a:p>
        </p:txBody>
      </p:sp>
      <p:sp>
        <p:nvSpPr>
          <p:cNvPr id="53" name="TextBox 23"/>
          <p:cNvSpPr txBox="1"/>
          <p:nvPr/>
        </p:nvSpPr>
        <p:spPr>
          <a:xfrm>
            <a:off x="1568453" y="2416436"/>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教学分析</a:t>
            </a:r>
            <a:endParaRPr lang="zh-CN" altLang="en-US" sz="2000" dirty="0">
              <a:solidFill>
                <a:schemeClr val="bg1"/>
              </a:solidFill>
              <a:cs typeface="+mn-ea"/>
              <a:sym typeface="+mn-lt"/>
            </a:endParaRPr>
          </a:p>
        </p:txBody>
      </p:sp>
      <p:sp>
        <p:nvSpPr>
          <p:cNvPr id="54" name="TextBox 51"/>
          <p:cNvSpPr txBox="1"/>
          <p:nvPr/>
        </p:nvSpPr>
        <p:spPr>
          <a:xfrm>
            <a:off x="3761459" y="2860339"/>
            <a:ext cx="2025594" cy="969496"/>
          </a:xfrm>
          <a:prstGeom prst="rect">
            <a:avLst/>
          </a:prstGeom>
          <a:noFill/>
        </p:spPr>
        <p:txBody>
          <a:bodyPr wrap="square" lIns="0" tIns="0" rIns="0" bIns="0" rtlCol="0">
            <a:spAutoFit/>
          </a:bodyPr>
          <a:lstStyle/>
          <a:p>
            <a:pPr algn="ctr">
              <a:lnSpc>
                <a:spcPct val="150000"/>
              </a:lnSpc>
              <a:defRPr/>
            </a:pPr>
            <a:r>
              <a:rPr lang="zh-CN" altLang="en-US" sz="1050" dirty="0">
                <a:solidFill>
                  <a:schemeClr val="bg1"/>
                </a:solidFill>
                <a:cs typeface="+mn-ea"/>
                <a:sym typeface="+mn-lt"/>
              </a:rPr>
              <a:t>单击此处输入你的正文，文字是您思想的提炼，为了最终演示发布的良好效果，请尽量言简意赅的阐述观点</a:t>
            </a:r>
            <a:endParaRPr lang="zh-CN" altLang="en-US" sz="1050" dirty="0">
              <a:solidFill>
                <a:schemeClr val="bg1"/>
              </a:solidFill>
              <a:cs typeface="+mn-ea"/>
              <a:sym typeface="+mn-lt"/>
            </a:endParaRPr>
          </a:p>
        </p:txBody>
      </p:sp>
      <p:sp>
        <p:nvSpPr>
          <p:cNvPr id="55" name="TextBox 23"/>
          <p:cNvSpPr txBox="1"/>
          <p:nvPr/>
        </p:nvSpPr>
        <p:spPr>
          <a:xfrm>
            <a:off x="4168961" y="2416436"/>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教学分析</a:t>
            </a:r>
            <a:endParaRPr lang="zh-CN" altLang="en-US" sz="2000" dirty="0">
              <a:solidFill>
                <a:schemeClr val="bg1"/>
              </a:solidFill>
              <a:cs typeface="+mn-ea"/>
              <a:sym typeface="+mn-lt"/>
            </a:endParaRPr>
          </a:p>
        </p:txBody>
      </p:sp>
      <p:sp>
        <p:nvSpPr>
          <p:cNvPr id="56" name="TextBox 51"/>
          <p:cNvSpPr txBox="1"/>
          <p:nvPr/>
        </p:nvSpPr>
        <p:spPr>
          <a:xfrm>
            <a:off x="6393402" y="2860339"/>
            <a:ext cx="2025594" cy="969496"/>
          </a:xfrm>
          <a:prstGeom prst="rect">
            <a:avLst/>
          </a:prstGeom>
          <a:noFill/>
        </p:spPr>
        <p:txBody>
          <a:bodyPr wrap="square" lIns="0" tIns="0" rIns="0" bIns="0" rtlCol="0">
            <a:spAutoFit/>
          </a:bodyPr>
          <a:lstStyle/>
          <a:p>
            <a:pPr algn="ctr">
              <a:lnSpc>
                <a:spcPct val="150000"/>
              </a:lnSpc>
              <a:defRPr/>
            </a:pPr>
            <a:r>
              <a:rPr lang="zh-CN" altLang="en-US" sz="1050" dirty="0">
                <a:solidFill>
                  <a:schemeClr val="bg1"/>
                </a:solidFill>
                <a:cs typeface="+mn-ea"/>
                <a:sym typeface="+mn-lt"/>
              </a:rPr>
              <a:t>单击此处输入你的正文，文字是您思想的提炼，为了最终演示发布的良好效果，请尽量言简意赅的阐述观点</a:t>
            </a:r>
            <a:endParaRPr lang="zh-CN" altLang="en-US" sz="1050" dirty="0">
              <a:solidFill>
                <a:schemeClr val="bg1"/>
              </a:solidFill>
              <a:cs typeface="+mn-ea"/>
              <a:sym typeface="+mn-lt"/>
            </a:endParaRPr>
          </a:p>
        </p:txBody>
      </p:sp>
      <p:sp>
        <p:nvSpPr>
          <p:cNvPr id="57" name="TextBox 23"/>
          <p:cNvSpPr txBox="1"/>
          <p:nvPr/>
        </p:nvSpPr>
        <p:spPr>
          <a:xfrm>
            <a:off x="6800904" y="2416436"/>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教学分析</a:t>
            </a:r>
            <a:endParaRPr lang="zh-CN" altLang="en-US" sz="2000" dirty="0">
              <a:solidFill>
                <a:schemeClr val="bg1"/>
              </a:solidFill>
              <a:cs typeface="+mn-ea"/>
              <a:sym typeface="+mn-lt"/>
            </a:endParaRPr>
          </a:p>
        </p:txBody>
      </p:sp>
      <p:sp>
        <p:nvSpPr>
          <p:cNvPr id="58" name="TextBox 51"/>
          <p:cNvSpPr txBox="1"/>
          <p:nvPr/>
        </p:nvSpPr>
        <p:spPr>
          <a:xfrm>
            <a:off x="9005455" y="2860339"/>
            <a:ext cx="2025594" cy="969496"/>
          </a:xfrm>
          <a:prstGeom prst="rect">
            <a:avLst/>
          </a:prstGeom>
          <a:noFill/>
        </p:spPr>
        <p:txBody>
          <a:bodyPr wrap="square" lIns="0" tIns="0" rIns="0" bIns="0" rtlCol="0">
            <a:spAutoFit/>
          </a:bodyPr>
          <a:lstStyle/>
          <a:p>
            <a:pPr algn="ctr">
              <a:lnSpc>
                <a:spcPct val="150000"/>
              </a:lnSpc>
              <a:defRPr/>
            </a:pPr>
            <a:r>
              <a:rPr lang="zh-CN" altLang="en-US" sz="1050" dirty="0">
                <a:solidFill>
                  <a:schemeClr val="bg1"/>
                </a:solidFill>
                <a:cs typeface="+mn-ea"/>
                <a:sym typeface="+mn-lt"/>
              </a:rPr>
              <a:t>单击此处输入你的正文，文字是您思想的提炼，为了最终演示发布的良好效果，请尽量言简意赅的阐述观点</a:t>
            </a:r>
            <a:endParaRPr lang="zh-CN" altLang="en-US" sz="1050" dirty="0">
              <a:solidFill>
                <a:schemeClr val="bg1"/>
              </a:solidFill>
              <a:cs typeface="+mn-ea"/>
              <a:sym typeface="+mn-lt"/>
            </a:endParaRPr>
          </a:p>
        </p:txBody>
      </p:sp>
      <p:sp>
        <p:nvSpPr>
          <p:cNvPr id="59" name="TextBox 23"/>
          <p:cNvSpPr txBox="1"/>
          <p:nvPr/>
        </p:nvSpPr>
        <p:spPr>
          <a:xfrm>
            <a:off x="9412957" y="2416436"/>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教学分析</a:t>
            </a:r>
            <a:endParaRPr lang="zh-CN" altLang="en-US" sz="2000" dirty="0">
              <a:solidFill>
                <a:schemeClr val="bg1"/>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sp>
        <p:nvSpPr>
          <p:cNvPr id="18" name="矩形 17"/>
          <p:cNvSpPr/>
          <p:nvPr/>
        </p:nvSpPr>
        <p:spPr>
          <a:xfrm>
            <a:off x="1637993" y="1157468"/>
            <a:ext cx="8916014" cy="4543064"/>
          </a:xfrm>
          <a:prstGeom prst="rect">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形 6"/>
          <p:cNvPicPr>
            <a:picLocks noChangeAspect="1"/>
          </p:cNvPicPr>
          <p:nvPr/>
        </p:nvPicPr>
        <p:blipFill rotWithShape="1">
          <a:blip r:embed="rId1">
            <a:extLst>
              <a:ext uri="{96DAC541-7B7A-43D3-8B79-37D633B846F1}">
                <asvg:svgBlip xmlns:asvg="http://schemas.microsoft.com/office/drawing/2016/SVG/main" r:embed="rId2"/>
              </a:ext>
            </a:extLst>
          </a:blip>
          <a:srcRect l="14827" b="16689"/>
          <a:stretch>
            <a:fillRect/>
          </a:stretch>
        </p:blipFill>
        <p:spPr>
          <a:xfrm>
            <a:off x="-1" y="4017679"/>
            <a:ext cx="2149257" cy="2840321"/>
          </a:xfrm>
          <a:prstGeom prst="rect">
            <a:avLst/>
          </a:prstGeom>
        </p:spPr>
      </p:pic>
      <p:pic>
        <p:nvPicPr>
          <p:cNvPr id="9" name="图形 8"/>
          <p:cNvPicPr>
            <a:picLocks noChangeAspect="1"/>
          </p:cNvPicPr>
          <p:nvPr/>
        </p:nvPicPr>
        <p:blipFill rotWithShape="1">
          <a:blip r:embed="rId3">
            <a:extLst>
              <a:ext uri="{96DAC541-7B7A-43D3-8B79-37D633B846F1}">
                <asvg:svgBlip xmlns:asvg="http://schemas.microsoft.com/office/drawing/2016/SVG/main" r:embed="rId4"/>
              </a:ext>
            </a:extLst>
          </a:blip>
          <a:srcRect t="21082"/>
          <a:stretch>
            <a:fillRect/>
          </a:stretch>
        </p:blipFill>
        <p:spPr>
          <a:xfrm>
            <a:off x="-1" y="0"/>
            <a:ext cx="902825" cy="1256757"/>
          </a:xfrm>
          <a:prstGeom prst="rect">
            <a:avLst/>
          </a:prstGeom>
        </p:spPr>
      </p:pic>
      <p:pic>
        <p:nvPicPr>
          <p:cNvPr id="11" name="图形 10"/>
          <p:cNvPicPr>
            <a:picLocks noChangeAspect="1"/>
          </p:cNvPicPr>
          <p:nvPr/>
        </p:nvPicPr>
        <p:blipFill rotWithShape="1">
          <a:blip r:embed="rId5">
            <a:extLst>
              <a:ext uri="{96DAC541-7B7A-43D3-8B79-37D633B846F1}">
                <asvg:svgBlip xmlns:asvg="http://schemas.microsoft.com/office/drawing/2016/SVG/main" r:embed="rId6"/>
              </a:ext>
            </a:extLst>
          </a:blip>
          <a:srcRect t="13754"/>
          <a:stretch>
            <a:fillRect/>
          </a:stretch>
        </p:blipFill>
        <p:spPr>
          <a:xfrm>
            <a:off x="4443882" y="-1"/>
            <a:ext cx="2899760" cy="1817225"/>
          </a:xfrm>
          <a:prstGeom prst="rect">
            <a:avLst/>
          </a:prstGeom>
        </p:spPr>
      </p:pic>
      <p:pic>
        <p:nvPicPr>
          <p:cNvPr id="13" name="图形 12"/>
          <p:cNvPicPr>
            <a:picLocks noChangeAspect="1"/>
          </p:cNvPicPr>
          <p:nvPr/>
        </p:nvPicPr>
        <p:blipFill rotWithShape="1">
          <a:blip r:embed="rId7">
            <a:extLst>
              <a:ext uri="{96DAC541-7B7A-43D3-8B79-37D633B846F1}">
                <asvg:svgBlip xmlns:asvg="http://schemas.microsoft.com/office/drawing/2016/SVG/main" r:embed="rId8"/>
              </a:ext>
            </a:extLst>
          </a:blip>
          <a:srcRect t="15594" r="28982"/>
          <a:stretch>
            <a:fillRect/>
          </a:stretch>
        </p:blipFill>
        <p:spPr>
          <a:xfrm>
            <a:off x="10535611" y="0"/>
            <a:ext cx="1656389" cy="1817225"/>
          </a:xfrm>
          <a:prstGeom prst="rect">
            <a:avLst/>
          </a:prstGeom>
        </p:spPr>
      </p:pic>
      <p:pic>
        <p:nvPicPr>
          <p:cNvPr id="15" name="图形 14"/>
          <p:cNvPicPr>
            <a:picLocks noChangeAspect="1"/>
          </p:cNvPicPr>
          <p:nvPr/>
        </p:nvPicPr>
        <p:blipFill rotWithShape="1">
          <a:blip r:embed="rId9">
            <a:extLst>
              <a:ext uri="{96DAC541-7B7A-43D3-8B79-37D633B846F1}">
                <asvg:svgBlip xmlns:asvg="http://schemas.microsoft.com/office/drawing/2016/SVG/main" r:embed="rId10"/>
              </a:ext>
            </a:extLst>
          </a:blip>
          <a:srcRect r="29506" b="10721"/>
          <a:stretch>
            <a:fillRect/>
          </a:stretch>
        </p:blipFill>
        <p:spPr>
          <a:xfrm>
            <a:off x="10216614" y="4329174"/>
            <a:ext cx="1975386" cy="2528825"/>
          </a:xfrm>
          <a:prstGeom prst="rect">
            <a:avLst/>
          </a:prstGeom>
        </p:spPr>
      </p:pic>
      <p:grpSp>
        <p:nvGrpSpPr>
          <p:cNvPr id="26" name="组合 25"/>
          <p:cNvGrpSpPr/>
          <p:nvPr/>
        </p:nvGrpSpPr>
        <p:grpSpPr>
          <a:xfrm>
            <a:off x="5703570" y="1458595"/>
            <a:ext cx="5118101" cy="3881755"/>
            <a:chOff x="5822114" y="1510096"/>
            <a:chExt cx="3912352" cy="4001703"/>
          </a:xfrm>
        </p:grpSpPr>
        <p:sp>
          <p:nvSpPr>
            <p:cNvPr id="27" name="文本框 26"/>
            <p:cNvSpPr txBox="1"/>
            <p:nvPr/>
          </p:nvSpPr>
          <p:spPr>
            <a:xfrm>
              <a:off x="6705892" y="1582829"/>
              <a:ext cx="2636853" cy="538099"/>
            </a:xfrm>
            <a:prstGeom prst="rect">
              <a:avLst/>
            </a:prstGeom>
            <a:noFill/>
          </p:spPr>
          <p:txBody>
            <a:bodyPr vert="horz" wrap="square" rtlCol="0">
              <a:spAutoFit/>
            </a:bodyPr>
            <a:lstStyle/>
            <a:p>
              <a:pPr algn="l"/>
              <a:r>
                <a:rPr lang="en-US" altLang="zh-CN" sz="2800" b="1" dirty="0">
                  <a:solidFill>
                    <a:schemeClr val="bg1"/>
                  </a:solidFill>
                  <a:cs typeface="+mn-ea"/>
                  <a:sym typeface="+mn-lt"/>
                </a:rPr>
                <a:t>Installing Git</a:t>
              </a:r>
              <a:endParaRPr lang="en-US" altLang="zh-CN" sz="2800" b="1" dirty="0">
                <a:solidFill>
                  <a:schemeClr val="bg1"/>
                </a:solidFill>
                <a:cs typeface="+mn-ea"/>
                <a:sym typeface="+mn-lt"/>
              </a:endParaRPr>
            </a:p>
          </p:txBody>
        </p:sp>
        <p:sp>
          <p:nvSpPr>
            <p:cNvPr id="28" name="文本框 27"/>
            <p:cNvSpPr txBox="1"/>
            <p:nvPr/>
          </p:nvSpPr>
          <p:spPr>
            <a:xfrm>
              <a:off x="5822114" y="1566597"/>
              <a:ext cx="954839" cy="601597"/>
            </a:xfrm>
            <a:prstGeom prst="rect">
              <a:avLst/>
            </a:prstGeom>
            <a:noFill/>
          </p:spPr>
          <p:txBody>
            <a:bodyPr vert="horz" wrap="square" rtlCol="0">
              <a:spAutoFit/>
            </a:bodyPr>
            <a:lstStyle/>
            <a:p>
              <a:pPr algn="ctr"/>
              <a:r>
                <a:rPr lang="en-US" altLang="zh-CN" sz="3200" dirty="0">
                  <a:solidFill>
                    <a:schemeClr val="bg1"/>
                  </a:solidFill>
                  <a:cs typeface="+mn-ea"/>
                  <a:sym typeface="+mn-lt"/>
                </a:rPr>
                <a:t>01</a:t>
              </a:r>
              <a:endParaRPr lang="en-US" altLang="zh-CN" sz="3200" dirty="0">
                <a:solidFill>
                  <a:schemeClr val="bg1"/>
                </a:solidFill>
                <a:cs typeface="+mn-ea"/>
                <a:sym typeface="+mn-lt"/>
              </a:endParaRPr>
            </a:p>
          </p:txBody>
        </p:sp>
        <p:sp>
          <p:nvSpPr>
            <p:cNvPr id="32" name="椭圆 31"/>
            <p:cNvSpPr/>
            <p:nvPr/>
          </p:nvSpPr>
          <p:spPr>
            <a:xfrm>
              <a:off x="5970667" y="1510096"/>
              <a:ext cx="657732" cy="65773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33" name="文本框 32"/>
            <p:cNvSpPr txBox="1"/>
            <p:nvPr/>
          </p:nvSpPr>
          <p:spPr>
            <a:xfrm>
              <a:off x="6705892" y="2382588"/>
              <a:ext cx="2636853" cy="982587"/>
            </a:xfrm>
            <a:prstGeom prst="rect">
              <a:avLst/>
            </a:prstGeom>
            <a:noFill/>
          </p:spPr>
          <p:txBody>
            <a:bodyPr vert="horz" wrap="square" rtlCol="0">
              <a:spAutoFit/>
            </a:bodyPr>
            <a:lstStyle/>
            <a:p>
              <a:pPr algn="l"/>
              <a:r>
                <a:rPr lang="en-US" altLang="zh-CN" sz="2800" b="1" dirty="0">
                  <a:solidFill>
                    <a:schemeClr val="bg1"/>
                  </a:solidFill>
                  <a:cs typeface="+mn-ea"/>
                  <a:sym typeface="+mn-lt"/>
                </a:rPr>
                <a:t>Creating  a Github account</a:t>
              </a:r>
              <a:endParaRPr lang="en-US" altLang="zh-CN" sz="2800" b="1" dirty="0">
                <a:solidFill>
                  <a:schemeClr val="bg1"/>
                </a:solidFill>
                <a:cs typeface="+mn-ea"/>
                <a:sym typeface="+mn-lt"/>
              </a:endParaRPr>
            </a:p>
          </p:txBody>
        </p:sp>
        <p:sp>
          <p:nvSpPr>
            <p:cNvPr id="34" name="文本框 33"/>
            <p:cNvSpPr txBox="1"/>
            <p:nvPr/>
          </p:nvSpPr>
          <p:spPr>
            <a:xfrm>
              <a:off x="5822114" y="2572448"/>
              <a:ext cx="954839" cy="601597"/>
            </a:xfrm>
            <a:prstGeom prst="rect">
              <a:avLst/>
            </a:prstGeom>
            <a:noFill/>
          </p:spPr>
          <p:txBody>
            <a:bodyPr vert="horz" wrap="square" rtlCol="0">
              <a:spAutoFit/>
            </a:bodyPr>
            <a:lstStyle/>
            <a:p>
              <a:pPr algn="ctr"/>
              <a:r>
                <a:rPr lang="en-US" altLang="zh-CN" sz="3200" dirty="0">
                  <a:solidFill>
                    <a:schemeClr val="bg1"/>
                  </a:solidFill>
                  <a:cs typeface="+mn-ea"/>
                  <a:sym typeface="+mn-lt"/>
                </a:rPr>
                <a:t>02</a:t>
              </a:r>
              <a:endParaRPr lang="en-US" altLang="zh-CN" sz="3200" dirty="0">
                <a:solidFill>
                  <a:schemeClr val="bg1"/>
                </a:solidFill>
                <a:cs typeface="+mn-ea"/>
                <a:sym typeface="+mn-lt"/>
              </a:endParaRPr>
            </a:p>
          </p:txBody>
        </p:sp>
        <p:sp>
          <p:nvSpPr>
            <p:cNvPr id="36" name="椭圆 35"/>
            <p:cNvSpPr/>
            <p:nvPr/>
          </p:nvSpPr>
          <p:spPr>
            <a:xfrm>
              <a:off x="5970667" y="2515946"/>
              <a:ext cx="657732" cy="65773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37" name="文本框 36"/>
            <p:cNvSpPr txBox="1"/>
            <p:nvPr/>
          </p:nvSpPr>
          <p:spPr>
            <a:xfrm>
              <a:off x="6705892" y="3594530"/>
              <a:ext cx="2636853" cy="538099"/>
            </a:xfrm>
            <a:prstGeom prst="rect">
              <a:avLst/>
            </a:prstGeom>
            <a:noFill/>
          </p:spPr>
          <p:txBody>
            <a:bodyPr vert="horz" wrap="square" rtlCol="0">
              <a:spAutoFit/>
            </a:bodyPr>
            <a:lstStyle/>
            <a:p>
              <a:pPr algn="l"/>
              <a:r>
                <a:rPr lang="en-US" altLang="zh-CN" sz="2800" b="1" dirty="0">
                  <a:solidFill>
                    <a:schemeClr val="bg1"/>
                  </a:solidFill>
                  <a:cs typeface="+mn-ea"/>
                  <a:sym typeface="+mn-lt"/>
                </a:rPr>
                <a:t>Configuring Git</a:t>
              </a:r>
              <a:endParaRPr lang="en-US" altLang="zh-CN" sz="2800" b="1" dirty="0">
                <a:solidFill>
                  <a:schemeClr val="bg1"/>
                </a:solidFill>
                <a:cs typeface="+mn-ea"/>
                <a:sym typeface="+mn-lt"/>
              </a:endParaRPr>
            </a:p>
          </p:txBody>
        </p:sp>
        <p:sp>
          <p:nvSpPr>
            <p:cNvPr id="38" name="文本框 37"/>
            <p:cNvSpPr txBox="1"/>
            <p:nvPr/>
          </p:nvSpPr>
          <p:spPr>
            <a:xfrm>
              <a:off x="5822114" y="3578299"/>
              <a:ext cx="954839" cy="601597"/>
            </a:xfrm>
            <a:prstGeom prst="rect">
              <a:avLst/>
            </a:prstGeom>
            <a:noFill/>
          </p:spPr>
          <p:txBody>
            <a:bodyPr vert="horz" wrap="square" rtlCol="0">
              <a:spAutoFit/>
            </a:bodyPr>
            <a:lstStyle/>
            <a:p>
              <a:pPr algn="ctr"/>
              <a:r>
                <a:rPr lang="en-US" altLang="zh-CN" sz="3200" dirty="0">
                  <a:solidFill>
                    <a:schemeClr val="bg1"/>
                  </a:solidFill>
                  <a:cs typeface="+mn-ea"/>
                  <a:sym typeface="+mn-lt"/>
                </a:rPr>
                <a:t>03</a:t>
              </a:r>
              <a:endParaRPr lang="en-US" altLang="zh-CN" sz="3200" dirty="0">
                <a:solidFill>
                  <a:schemeClr val="bg1"/>
                </a:solidFill>
                <a:cs typeface="+mn-ea"/>
                <a:sym typeface="+mn-lt"/>
              </a:endParaRPr>
            </a:p>
          </p:txBody>
        </p:sp>
        <p:sp>
          <p:nvSpPr>
            <p:cNvPr id="40" name="椭圆 39"/>
            <p:cNvSpPr/>
            <p:nvPr/>
          </p:nvSpPr>
          <p:spPr>
            <a:xfrm>
              <a:off x="5970667" y="3521796"/>
              <a:ext cx="657732" cy="65773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41" name="文本框 40"/>
            <p:cNvSpPr txBox="1"/>
            <p:nvPr/>
          </p:nvSpPr>
          <p:spPr>
            <a:xfrm>
              <a:off x="6706034" y="4529212"/>
              <a:ext cx="3028432" cy="982587"/>
            </a:xfrm>
            <a:prstGeom prst="rect">
              <a:avLst/>
            </a:prstGeom>
            <a:noFill/>
          </p:spPr>
          <p:txBody>
            <a:bodyPr vert="horz" wrap="square" rtlCol="0">
              <a:spAutoFit/>
            </a:bodyPr>
            <a:lstStyle/>
            <a:p>
              <a:pPr algn="l"/>
              <a:r>
                <a:rPr lang="en-US" altLang="zh-CN" sz="2800" b="1" dirty="0">
                  <a:solidFill>
                    <a:schemeClr val="bg1"/>
                  </a:solidFill>
                  <a:cs typeface="+mn-ea"/>
                  <a:sym typeface="+mn-lt"/>
                </a:rPr>
                <a:t>Command-line vs. web interface usage</a:t>
              </a:r>
              <a:endParaRPr lang="en-US" altLang="zh-CN" sz="2800" b="1" dirty="0">
                <a:solidFill>
                  <a:schemeClr val="bg1"/>
                </a:solidFill>
                <a:cs typeface="+mn-ea"/>
                <a:sym typeface="+mn-lt"/>
              </a:endParaRPr>
            </a:p>
          </p:txBody>
        </p:sp>
        <p:sp>
          <p:nvSpPr>
            <p:cNvPr id="42" name="文本框 41"/>
            <p:cNvSpPr txBox="1"/>
            <p:nvPr/>
          </p:nvSpPr>
          <p:spPr>
            <a:xfrm>
              <a:off x="5822115" y="4584148"/>
              <a:ext cx="954839" cy="601597"/>
            </a:xfrm>
            <a:prstGeom prst="rect">
              <a:avLst/>
            </a:prstGeom>
            <a:noFill/>
          </p:spPr>
          <p:txBody>
            <a:bodyPr vert="horz" wrap="square" rtlCol="0">
              <a:spAutoFit/>
            </a:bodyPr>
            <a:lstStyle/>
            <a:p>
              <a:pPr algn="ctr"/>
              <a:r>
                <a:rPr lang="en-US" altLang="zh-CN" sz="3200" dirty="0">
                  <a:solidFill>
                    <a:schemeClr val="bg1"/>
                  </a:solidFill>
                  <a:cs typeface="+mn-ea"/>
                  <a:sym typeface="+mn-lt"/>
                </a:rPr>
                <a:t>04</a:t>
              </a:r>
              <a:endParaRPr lang="en-US" altLang="zh-CN" sz="3200" dirty="0">
                <a:solidFill>
                  <a:schemeClr val="bg1"/>
                </a:solidFill>
                <a:cs typeface="+mn-ea"/>
                <a:sym typeface="+mn-lt"/>
              </a:endParaRPr>
            </a:p>
          </p:txBody>
        </p:sp>
        <p:sp>
          <p:nvSpPr>
            <p:cNvPr id="44" name="椭圆 43"/>
            <p:cNvSpPr/>
            <p:nvPr/>
          </p:nvSpPr>
          <p:spPr>
            <a:xfrm>
              <a:off x="5970665" y="4527644"/>
              <a:ext cx="657732" cy="65773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grpSp>
      <p:sp>
        <p:nvSpPr>
          <p:cNvPr id="45" name="矩形 44"/>
          <p:cNvSpPr/>
          <p:nvPr/>
        </p:nvSpPr>
        <p:spPr>
          <a:xfrm>
            <a:off x="2428875" y="2238375"/>
            <a:ext cx="4329430" cy="1753235"/>
          </a:xfrm>
          <a:prstGeom prst="rect">
            <a:avLst/>
          </a:prstGeom>
        </p:spPr>
        <p:txBody>
          <a:bodyPr vert="horz" wrap="square">
            <a:spAutoFit/>
          </a:bodyPr>
          <a:lstStyle/>
          <a:p>
            <a:pPr algn="l">
              <a:lnSpc>
                <a:spcPct val="150000"/>
              </a:lnSpc>
            </a:pPr>
            <a:r>
              <a:rPr lang="en-US" altLang="zh-CN" sz="3600" dirty="0">
                <a:solidFill>
                  <a:schemeClr val="bg1"/>
                </a:solidFill>
                <a:cs typeface="+mn-ea"/>
                <a:sym typeface="+mn-lt"/>
              </a:rPr>
              <a:t>Chapter 2: </a:t>
            </a:r>
            <a:endParaRPr lang="en-US" altLang="zh-CN" sz="3600" dirty="0">
              <a:solidFill>
                <a:schemeClr val="bg1"/>
              </a:solidFill>
              <a:cs typeface="+mn-ea"/>
              <a:sym typeface="+mn-lt"/>
            </a:endParaRPr>
          </a:p>
          <a:p>
            <a:pPr algn="l">
              <a:lnSpc>
                <a:spcPct val="150000"/>
              </a:lnSpc>
            </a:pPr>
            <a:r>
              <a:rPr lang="en-US" altLang="zh-CN" sz="3600" dirty="0">
                <a:solidFill>
                  <a:schemeClr val="bg1"/>
                </a:solidFill>
                <a:cs typeface="+mn-ea"/>
                <a:sym typeface="+mn-lt"/>
              </a:rPr>
              <a:t>Setting Up</a:t>
            </a:r>
            <a:endParaRPr lang="zh-CN" altLang="en-US" sz="3600" dirty="0">
              <a:solidFill>
                <a:schemeClr val="bg1"/>
              </a:solidFill>
              <a:cs typeface="+mn-ea"/>
              <a:sym typeface="+mn-lt"/>
            </a:endParaRPr>
          </a:p>
        </p:txBody>
      </p:sp>
      <p:sp>
        <p:nvSpPr>
          <p:cNvPr id="29"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extLst>
              <a:ext uri="{96DAC541-7B7A-43D3-8B79-37D633B846F1}">
                <asvg:svgBlip xmlns:asvg="http://schemas.microsoft.com/office/drawing/2016/SVG/main" r:embed="rId2"/>
              </a:ext>
            </a:extLst>
          </a:blip>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3">
            <a:extLst>
              <a:ext uri="{96DAC541-7B7A-43D3-8B79-37D633B846F1}">
                <asvg:svgBlip xmlns:asvg="http://schemas.microsoft.com/office/drawing/2016/SVG/main" r:embed="rId4"/>
              </a:ext>
            </a:extLst>
          </a:blip>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5">
            <a:extLst>
              <a:ext uri="{96DAC541-7B7A-43D3-8B79-37D633B846F1}">
                <asvg:svgBlip xmlns:asvg="http://schemas.microsoft.com/office/drawing/2016/SVG/main" r:embed="rId6"/>
              </a:ext>
            </a:extLst>
          </a:blip>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409441" y="569725"/>
            <a:ext cx="3373120" cy="523220"/>
          </a:xfrm>
          <a:prstGeom prst="rect">
            <a:avLst/>
          </a:prstGeom>
          <a:noFill/>
        </p:spPr>
        <p:txBody>
          <a:bodyPr vert="horz" wrap="square" rtlCol="0">
            <a:spAutoFit/>
          </a:bodyPr>
          <a:lstStyle/>
          <a:p>
            <a:pPr algn="ctr"/>
            <a:r>
              <a:rPr lang="zh-CN" altLang="en-US" sz="2800" spc="600" dirty="0">
                <a:solidFill>
                  <a:schemeClr val="accent1"/>
                </a:solidFill>
                <a:cs typeface="+mn-ea"/>
                <a:sym typeface="+mn-lt"/>
              </a:rPr>
              <a:t>教学分析</a:t>
            </a:r>
            <a:endParaRPr lang="zh-CN" altLang="en-US" sz="2800" spc="600" dirty="0">
              <a:solidFill>
                <a:schemeClr val="accent1"/>
              </a:solidFill>
              <a:cs typeface="+mn-ea"/>
              <a:sym typeface="+mn-lt"/>
            </a:endParaRPr>
          </a:p>
        </p:txBody>
      </p:sp>
      <p:cxnSp>
        <p:nvCxnSpPr>
          <p:cNvPr id="21" name="直接连接符 20"/>
          <p:cNvCxnSpPr/>
          <p:nvPr/>
        </p:nvCxnSpPr>
        <p:spPr>
          <a:xfrm>
            <a:off x="5881869" y="1187950"/>
            <a:ext cx="42826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形 14"/>
          <p:cNvPicPr>
            <a:picLocks noChangeAspect="1"/>
          </p:cNvPicPr>
          <p:nvPr/>
        </p:nvPicPr>
        <p:blipFill rotWithShape="1">
          <a:blip r:embed="rId7">
            <a:extLst>
              <a:ext uri="{96DAC541-7B7A-43D3-8B79-37D633B846F1}">
                <asvg:svgBlip xmlns:asvg="http://schemas.microsoft.com/office/drawing/2016/SVG/main" r:embed="rId8"/>
              </a:ext>
            </a:extLst>
          </a:blip>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9">
            <a:extLst>
              <a:ext uri="{96DAC541-7B7A-43D3-8B79-37D633B846F1}">
                <asvg:svgBlip xmlns:asvg="http://schemas.microsoft.com/office/drawing/2016/SVG/main" r:embed="rId10"/>
              </a:ext>
            </a:extLst>
          </a:blip>
          <a:srcRect t="28864" r="34834"/>
          <a:stretch>
            <a:fillRect/>
          </a:stretch>
        </p:blipFill>
        <p:spPr>
          <a:xfrm flipH="1">
            <a:off x="-2" y="0"/>
            <a:ext cx="1088022" cy="1096355"/>
          </a:xfrm>
          <a:prstGeom prst="rect">
            <a:avLst/>
          </a:prstGeom>
        </p:spPr>
      </p:pic>
      <p:grpSp>
        <p:nvGrpSpPr>
          <p:cNvPr id="4" name="组合 3"/>
          <p:cNvGrpSpPr/>
          <p:nvPr/>
        </p:nvGrpSpPr>
        <p:grpSpPr>
          <a:xfrm>
            <a:off x="1061116" y="2338183"/>
            <a:ext cx="10069769" cy="3220454"/>
            <a:chOff x="995586" y="2328945"/>
            <a:chExt cx="10069769" cy="3220454"/>
          </a:xfrm>
        </p:grpSpPr>
        <p:sp>
          <p:nvSpPr>
            <p:cNvPr id="12" name="Freeform: Shape 7"/>
            <p:cNvSpPr/>
            <p:nvPr/>
          </p:nvSpPr>
          <p:spPr>
            <a:xfrm>
              <a:off x="3419071" y="2633079"/>
              <a:ext cx="697478" cy="2536579"/>
            </a:xfrm>
            <a:custGeom>
              <a:avLst/>
              <a:gdLst>
                <a:gd name="connsiteX0" fmla="*/ 28558 w 952300"/>
                <a:gd name="connsiteY0" fmla="*/ 3463312 h 3463311"/>
                <a:gd name="connsiteX1" fmla="*/ 5368 w 952300"/>
                <a:gd name="connsiteY1" fmla="*/ 3451717 h 3463311"/>
                <a:gd name="connsiteX2" fmla="*/ 13097 w 952300"/>
                <a:gd name="connsiteY2" fmla="*/ 3411134 h 3463311"/>
                <a:gd name="connsiteX3" fmla="*/ 894325 w 952300"/>
                <a:gd name="connsiteY3" fmla="*/ 1716317 h 3463311"/>
                <a:gd name="connsiteX4" fmla="*/ 55613 w 952300"/>
                <a:gd name="connsiteY4" fmla="*/ 52420 h 3463311"/>
                <a:gd name="connsiteX5" fmla="*/ 49815 w 952300"/>
                <a:gd name="connsiteY5" fmla="*/ 11837 h 3463311"/>
                <a:gd name="connsiteX6" fmla="*/ 90398 w 952300"/>
                <a:gd name="connsiteY6" fmla="*/ 6039 h 3463311"/>
                <a:gd name="connsiteX7" fmla="*/ 952301 w 952300"/>
                <a:gd name="connsiteY7" fmla="*/ 1716317 h 3463311"/>
                <a:gd name="connsiteX8" fmla="*/ 45950 w 952300"/>
                <a:gd name="connsiteY8" fmla="*/ 3459447 h 3463311"/>
                <a:gd name="connsiteX9" fmla="*/ 28558 w 952300"/>
                <a:gd name="connsiteY9" fmla="*/ 3463312 h 346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300" h="3463311">
                  <a:moveTo>
                    <a:pt x="28558" y="3463312"/>
                  </a:moveTo>
                  <a:cubicBezTo>
                    <a:pt x="18895" y="3463312"/>
                    <a:pt x="11165" y="3459447"/>
                    <a:pt x="5368" y="3451717"/>
                  </a:cubicBezTo>
                  <a:cubicBezTo>
                    <a:pt x="-4295" y="3438189"/>
                    <a:pt x="-430" y="3420796"/>
                    <a:pt x="13097" y="3411134"/>
                  </a:cubicBezTo>
                  <a:cubicBezTo>
                    <a:pt x="565797" y="3022698"/>
                    <a:pt x="894325" y="2388833"/>
                    <a:pt x="894325" y="1716317"/>
                  </a:cubicBezTo>
                  <a:cubicBezTo>
                    <a:pt x="894325" y="1065058"/>
                    <a:pt x="581258" y="442788"/>
                    <a:pt x="55613" y="52420"/>
                  </a:cubicBezTo>
                  <a:cubicBezTo>
                    <a:pt x="42085" y="42757"/>
                    <a:pt x="40153" y="25364"/>
                    <a:pt x="49815" y="11837"/>
                  </a:cubicBezTo>
                  <a:cubicBezTo>
                    <a:pt x="59478" y="-1691"/>
                    <a:pt x="76871" y="-3623"/>
                    <a:pt x="90398" y="6039"/>
                  </a:cubicBezTo>
                  <a:cubicBezTo>
                    <a:pt x="631503" y="408003"/>
                    <a:pt x="952301" y="1047666"/>
                    <a:pt x="952301" y="1716317"/>
                  </a:cubicBezTo>
                  <a:cubicBezTo>
                    <a:pt x="952301" y="2408158"/>
                    <a:pt x="614110" y="3059416"/>
                    <a:pt x="45950" y="3459447"/>
                  </a:cubicBezTo>
                  <a:cubicBezTo>
                    <a:pt x="40153" y="3461379"/>
                    <a:pt x="34355" y="3463312"/>
                    <a:pt x="28558" y="3463312"/>
                  </a:cubicBezTo>
                  <a:close/>
                </a:path>
              </a:pathLst>
            </a:custGeom>
            <a:gradFill>
              <a:gsLst>
                <a:gs pos="0">
                  <a:schemeClr val="accent1">
                    <a:lumMod val="75000"/>
                    <a:alpha val="0"/>
                  </a:schemeClr>
                </a:gs>
                <a:gs pos="100000">
                  <a:schemeClr val="accent1"/>
                </a:gs>
              </a:gsLst>
              <a:lin ang="2700000" scaled="1"/>
            </a:gradFill>
            <a:ln w="19304" cap="flat">
              <a:noFill/>
              <a:prstDash val="solid"/>
              <a:miter/>
            </a:ln>
          </p:spPr>
          <p:txBody>
            <a:bodyPr rtlCol="0" anchor="ctr"/>
            <a:lstStyle/>
            <a:p>
              <a:endParaRPr lang="en-US">
                <a:cs typeface="+mn-ea"/>
                <a:sym typeface="+mn-lt"/>
              </a:endParaRPr>
            </a:p>
          </p:txBody>
        </p:sp>
        <p:sp>
          <p:nvSpPr>
            <p:cNvPr id="14" name="Freeform: Shape 8"/>
            <p:cNvSpPr/>
            <p:nvPr/>
          </p:nvSpPr>
          <p:spPr>
            <a:xfrm>
              <a:off x="995586" y="2328945"/>
              <a:ext cx="1581005" cy="3120964"/>
            </a:xfrm>
            <a:custGeom>
              <a:avLst/>
              <a:gdLst>
                <a:gd name="connsiteX0" fmla="*/ 2129634 w 2158621"/>
                <a:gd name="connsiteY0" fmla="*/ 4261200 h 4261199"/>
                <a:gd name="connsiteX1" fmla="*/ 0 w 2158621"/>
                <a:gd name="connsiteY1" fmla="*/ 2129634 h 4261199"/>
                <a:gd name="connsiteX2" fmla="*/ 612608 w 2158621"/>
                <a:gd name="connsiteY2" fmla="*/ 635798 h 4261199"/>
                <a:gd name="connsiteX3" fmla="*/ 2094848 w 2158621"/>
                <a:gd name="connsiteY3" fmla="*/ 0 h 4261199"/>
                <a:gd name="connsiteX4" fmla="*/ 2129634 w 2158621"/>
                <a:gd name="connsiteY4" fmla="*/ 0 h 4261199"/>
                <a:gd name="connsiteX5" fmla="*/ 2158621 w 2158621"/>
                <a:gd name="connsiteY5" fmla="*/ 28988 h 4261199"/>
                <a:gd name="connsiteX6" fmla="*/ 2129634 w 2158621"/>
                <a:gd name="connsiteY6" fmla="*/ 57976 h 4261199"/>
                <a:gd name="connsiteX7" fmla="*/ 2094848 w 2158621"/>
                <a:gd name="connsiteY7" fmla="*/ 57976 h 4261199"/>
                <a:gd name="connsiteX8" fmla="*/ 57976 w 2158621"/>
                <a:gd name="connsiteY8" fmla="*/ 2129634 h 4261199"/>
                <a:gd name="connsiteX9" fmla="*/ 2129634 w 2158621"/>
                <a:gd name="connsiteY9" fmla="*/ 4201292 h 4261199"/>
                <a:gd name="connsiteX10" fmla="*/ 2158621 w 2158621"/>
                <a:gd name="connsiteY10" fmla="*/ 4230279 h 4261199"/>
                <a:gd name="connsiteX11" fmla="*/ 2129634 w 2158621"/>
                <a:gd name="connsiteY11" fmla="*/ 4261200 h 426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8621" h="4261199">
                  <a:moveTo>
                    <a:pt x="2129634" y="4261200"/>
                  </a:moveTo>
                  <a:cubicBezTo>
                    <a:pt x="954663" y="4261200"/>
                    <a:pt x="0" y="3304604"/>
                    <a:pt x="0" y="2129634"/>
                  </a:cubicBezTo>
                  <a:cubicBezTo>
                    <a:pt x="0" y="1567271"/>
                    <a:pt x="218374" y="1037762"/>
                    <a:pt x="612608" y="635798"/>
                  </a:cubicBezTo>
                  <a:cubicBezTo>
                    <a:pt x="1008774" y="235767"/>
                    <a:pt x="1534419" y="9663"/>
                    <a:pt x="2094848" y="0"/>
                  </a:cubicBezTo>
                  <a:cubicBezTo>
                    <a:pt x="2106444" y="0"/>
                    <a:pt x="2118039" y="0"/>
                    <a:pt x="2129634" y="0"/>
                  </a:cubicBezTo>
                  <a:cubicBezTo>
                    <a:pt x="2145094" y="0"/>
                    <a:pt x="2158621" y="13528"/>
                    <a:pt x="2158621" y="28988"/>
                  </a:cubicBezTo>
                  <a:cubicBezTo>
                    <a:pt x="2158621" y="44448"/>
                    <a:pt x="2147026" y="57976"/>
                    <a:pt x="2129634" y="57976"/>
                  </a:cubicBezTo>
                  <a:cubicBezTo>
                    <a:pt x="2118039" y="57976"/>
                    <a:pt x="2106444" y="57976"/>
                    <a:pt x="2094848" y="57976"/>
                  </a:cubicBezTo>
                  <a:cubicBezTo>
                    <a:pt x="972056" y="77301"/>
                    <a:pt x="57976" y="1006841"/>
                    <a:pt x="57976" y="2129634"/>
                  </a:cubicBezTo>
                  <a:cubicBezTo>
                    <a:pt x="57976" y="3271751"/>
                    <a:pt x="987516" y="4201292"/>
                    <a:pt x="2129634" y="4201292"/>
                  </a:cubicBezTo>
                  <a:cubicBezTo>
                    <a:pt x="2145094" y="4201292"/>
                    <a:pt x="2158621" y="4214819"/>
                    <a:pt x="2158621" y="4230279"/>
                  </a:cubicBezTo>
                  <a:cubicBezTo>
                    <a:pt x="2158621" y="4245739"/>
                    <a:pt x="2147026" y="4261200"/>
                    <a:pt x="2129634" y="4261200"/>
                  </a:cubicBezTo>
                  <a:close/>
                </a:path>
              </a:pathLst>
            </a:custGeom>
            <a:gradFill>
              <a:gsLst>
                <a:gs pos="0">
                  <a:schemeClr val="accent1">
                    <a:lumMod val="75000"/>
                    <a:alpha val="0"/>
                  </a:schemeClr>
                </a:gs>
                <a:gs pos="100000">
                  <a:schemeClr val="accent1"/>
                </a:gs>
              </a:gsLst>
              <a:lin ang="2700000" scaled="1"/>
            </a:gradFill>
            <a:ln w="19304" cap="flat">
              <a:noFill/>
              <a:prstDash val="solid"/>
              <a:miter/>
            </a:ln>
          </p:spPr>
          <p:txBody>
            <a:bodyPr rtlCol="0" anchor="ctr"/>
            <a:lstStyle/>
            <a:p>
              <a:endParaRPr lang="en-US">
                <a:cs typeface="+mn-ea"/>
                <a:sym typeface="+mn-lt"/>
              </a:endParaRPr>
            </a:p>
          </p:txBody>
        </p:sp>
        <p:sp>
          <p:nvSpPr>
            <p:cNvPr id="16" name="Freeform: Shape 9"/>
            <p:cNvSpPr/>
            <p:nvPr/>
          </p:nvSpPr>
          <p:spPr>
            <a:xfrm>
              <a:off x="1263131" y="2596491"/>
              <a:ext cx="2584529" cy="2584528"/>
            </a:xfrm>
            <a:custGeom>
              <a:avLst/>
              <a:gdLst>
                <a:gd name="connsiteX0" fmla="*/ 339256 w 678512"/>
                <a:gd name="connsiteY0" fmla="*/ 0 h 678512"/>
                <a:gd name="connsiteX1" fmla="*/ 678512 w 678512"/>
                <a:gd name="connsiteY1" fmla="*/ 339256 h 678512"/>
                <a:gd name="connsiteX2" fmla="*/ 339256 w 678512"/>
                <a:gd name="connsiteY2" fmla="*/ 678512 h 678512"/>
                <a:gd name="connsiteX3" fmla="*/ 0 w 678512"/>
                <a:gd name="connsiteY3" fmla="*/ 339256 h 678512"/>
                <a:gd name="connsiteX4" fmla="*/ 339256 w 678512"/>
                <a:gd name="connsiteY4" fmla="*/ 0 h 678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512" h="678512">
                  <a:moveTo>
                    <a:pt x="339256" y="0"/>
                  </a:moveTo>
                  <a:cubicBezTo>
                    <a:pt x="526622" y="0"/>
                    <a:pt x="678512" y="151890"/>
                    <a:pt x="678512" y="339256"/>
                  </a:cubicBezTo>
                  <a:cubicBezTo>
                    <a:pt x="678512" y="526622"/>
                    <a:pt x="526622" y="678512"/>
                    <a:pt x="339256" y="678512"/>
                  </a:cubicBezTo>
                  <a:cubicBezTo>
                    <a:pt x="151890" y="678512"/>
                    <a:pt x="0" y="526622"/>
                    <a:pt x="0" y="339256"/>
                  </a:cubicBezTo>
                  <a:cubicBezTo>
                    <a:pt x="0" y="151890"/>
                    <a:pt x="151890" y="0"/>
                    <a:pt x="339256" y="0"/>
                  </a:cubicBezTo>
                  <a:close/>
                </a:path>
              </a:pathLst>
            </a:custGeom>
            <a:gradFill>
              <a:gsLst>
                <a:gs pos="100000">
                  <a:schemeClr val="accent1">
                    <a:shade val="67500"/>
                    <a:satMod val="115000"/>
                  </a:schemeClr>
                </a:gs>
                <a:gs pos="0">
                  <a:schemeClr val="accent1">
                    <a:lumMod val="40000"/>
                    <a:lumOff val="60000"/>
                  </a:schemeClr>
                </a:gs>
              </a:gsLst>
              <a:lin ang="2700000" scaled="1"/>
            </a:gradFill>
            <a:ln w="9525" cap="flat">
              <a:noFill/>
              <a:prstDash val="solid"/>
              <a:miter/>
            </a:ln>
            <a:effectLst>
              <a:outerShdw blurRad="292100" dist="127000" dir="5400000" algn="t" rotWithShape="0">
                <a:prstClr val="black">
                  <a:alpha val="10000"/>
                </a:prstClr>
              </a:outerShdw>
            </a:effectLst>
          </p:spPr>
          <p:txBody>
            <a:bodyPr wrap="square" rtlCol="0" anchor="ctr">
              <a:noAutofit/>
            </a:bodyPr>
            <a:lstStyle/>
            <a:p>
              <a:endParaRPr lang="en-US">
                <a:cs typeface="+mn-ea"/>
                <a:sym typeface="+mn-lt"/>
              </a:endParaRPr>
            </a:p>
          </p:txBody>
        </p:sp>
        <p:grpSp>
          <p:nvGrpSpPr>
            <p:cNvPr id="22" name="Group 23"/>
            <p:cNvGrpSpPr/>
            <p:nvPr/>
          </p:nvGrpSpPr>
          <p:grpSpPr>
            <a:xfrm>
              <a:off x="2623598" y="4882324"/>
              <a:ext cx="667076" cy="667075"/>
              <a:chOff x="8818729" y="1195045"/>
              <a:chExt cx="831850" cy="831850"/>
            </a:xfrm>
          </p:grpSpPr>
          <p:sp>
            <p:nvSpPr>
              <p:cNvPr id="24" name="Freeform: Shape 25"/>
              <p:cNvSpPr/>
              <p:nvPr/>
            </p:nvSpPr>
            <p:spPr>
              <a:xfrm>
                <a:off x="8922993" y="1295836"/>
                <a:ext cx="630268" cy="630268"/>
              </a:xfrm>
              <a:custGeom>
                <a:avLst/>
                <a:gdLst>
                  <a:gd name="connsiteX0" fmla="*/ 339256 w 678512"/>
                  <a:gd name="connsiteY0" fmla="*/ 0 h 678512"/>
                  <a:gd name="connsiteX1" fmla="*/ 678512 w 678512"/>
                  <a:gd name="connsiteY1" fmla="*/ 339256 h 678512"/>
                  <a:gd name="connsiteX2" fmla="*/ 339256 w 678512"/>
                  <a:gd name="connsiteY2" fmla="*/ 678512 h 678512"/>
                  <a:gd name="connsiteX3" fmla="*/ 0 w 678512"/>
                  <a:gd name="connsiteY3" fmla="*/ 339256 h 678512"/>
                  <a:gd name="connsiteX4" fmla="*/ 339256 w 678512"/>
                  <a:gd name="connsiteY4" fmla="*/ 0 h 678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512" h="678512">
                    <a:moveTo>
                      <a:pt x="339256" y="0"/>
                    </a:moveTo>
                    <a:cubicBezTo>
                      <a:pt x="526622" y="0"/>
                      <a:pt x="678512" y="151890"/>
                      <a:pt x="678512" y="339256"/>
                    </a:cubicBezTo>
                    <a:cubicBezTo>
                      <a:pt x="678512" y="526622"/>
                      <a:pt x="526622" y="678512"/>
                      <a:pt x="339256" y="678512"/>
                    </a:cubicBezTo>
                    <a:cubicBezTo>
                      <a:pt x="151890" y="678512"/>
                      <a:pt x="0" y="526622"/>
                      <a:pt x="0" y="339256"/>
                    </a:cubicBezTo>
                    <a:cubicBezTo>
                      <a:pt x="0" y="151890"/>
                      <a:pt x="151890" y="0"/>
                      <a:pt x="339256" y="0"/>
                    </a:cubicBezTo>
                    <a:close/>
                  </a:path>
                </a:pathLst>
              </a:custGeom>
              <a:solidFill>
                <a:schemeClr val="bg1"/>
              </a:solidFill>
              <a:ln w="9525" cap="flat">
                <a:noFill/>
                <a:prstDash val="solid"/>
                <a:miter/>
              </a:ln>
              <a:effectLst>
                <a:outerShdw blurRad="292100" dist="127000" dir="5400000" algn="t" rotWithShape="0">
                  <a:prstClr val="black">
                    <a:alpha val="25000"/>
                  </a:prstClr>
                </a:outerShdw>
              </a:effectLst>
            </p:spPr>
            <p:txBody>
              <a:bodyPr wrap="square" rtlCol="0" anchor="ctr">
                <a:noAutofit/>
              </a:bodyPr>
              <a:lstStyle/>
              <a:p>
                <a:endParaRPr lang="en-US">
                  <a:cs typeface="+mn-ea"/>
                  <a:sym typeface="+mn-lt"/>
                </a:endParaRPr>
              </a:p>
            </p:txBody>
          </p:sp>
          <p:sp>
            <p:nvSpPr>
              <p:cNvPr id="25" name="Oval 26"/>
              <p:cNvSpPr/>
              <p:nvPr/>
            </p:nvSpPr>
            <p:spPr>
              <a:xfrm>
                <a:off x="8818729" y="1195045"/>
                <a:ext cx="831850" cy="831850"/>
              </a:xfrm>
              <a:prstGeom prst="ellipse">
                <a:avLst/>
              </a:prstGeom>
              <a:solidFill>
                <a:schemeClr val="bg1">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23" name="Freeform 122"/>
            <p:cNvSpPr/>
            <p:nvPr/>
          </p:nvSpPr>
          <p:spPr bwMode="auto">
            <a:xfrm>
              <a:off x="2848640" y="5113352"/>
              <a:ext cx="216991" cy="205020"/>
            </a:xfrm>
            <a:custGeom>
              <a:avLst/>
              <a:gdLst>
                <a:gd name="T0" fmla="*/ 2147483646 w 67"/>
                <a:gd name="T1" fmla="*/ 2147483646 h 63"/>
                <a:gd name="T2" fmla="*/ 2147483646 w 67"/>
                <a:gd name="T3" fmla="*/ 2147483646 h 63"/>
                <a:gd name="T4" fmla="*/ 2147483646 w 67"/>
                <a:gd name="T5" fmla="*/ 2147483646 h 63"/>
                <a:gd name="T6" fmla="*/ 2147483646 w 67"/>
                <a:gd name="T7" fmla="*/ 2147483646 h 63"/>
                <a:gd name="T8" fmla="*/ 2147483646 w 67"/>
                <a:gd name="T9" fmla="*/ 2147483646 h 63"/>
                <a:gd name="T10" fmla="*/ 2147483646 w 67"/>
                <a:gd name="T11" fmla="*/ 2147483646 h 63"/>
                <a:gd name="T12" fmla="*/ 2147483646 w 67"/>
                <a:gd name="T13" fmla="*/ 2147483646 h 63"/>
                <a:gd name="T14" fmla="*/ 2147483646 w 67"/>
                <a:gd name="T15" fmla="*/ 2147483646 h 63"/>
                <a:gd name="T16" fmla="*/ 2147483646 w 67"/>
                <a:gd name="T17" fmla="*/ 2147483646 h 63"/>
                <a:gd name="T18" fmla="*/ 2147483646 w 67"/>
                <a:gd name="T19" fmla="*/ 2147483646 h 63"/>
                <a:gd name="T20" fmla="*/ 2147483646 w 67"/>
                <a:gd name="T21" fmla="*/ 2147483646 h 63"/>
                <a:gd name="T22" fmla="*/ 2147483646 w 67"/>
                <a:gd name="T23" fmla="*/ 2147483646 h 63"/>
                <a:gd name="T24" fmla="*/ 2147483646 w 67"/>
                <a:gd name="T25" fmla="*/ 2147483646 h 63"/>
                <a:gd name="T26" fmla="*/ 2147483646 w 67"/>
                <a:gd name="T27" fmla="*/ 2147483646 h 63"/>
                <a:gd name="T28" fmla="*/ 2147483646 w 67"/>
                <a:gd name="T29" fmla="*/ 2147483646 h 63"/>
                <a:gd name="T30" fmla="*/ 0 w 67"/>
                <a:gd name="T31" fmla="*/ 2147483646 h 63"/>
                <a:gd name="T32" fmla="*/ 0 w 67"/>
                <a:gd name="T33" fmla="*/ 2147483646 h 63"/>
                <a:gd name="T34" fmla="*/ 0 w 67"/>
                <a:gd name="T35" fmla="*/ 2147483646 h 63"/>
                <a:gd name="T36" fmla="*/ 0 w 67"/>
                <a:gd name="T37" fmla="*/ 2147483646 h 63"/>
                <a:gd name="T38" fmla="*/ 2147483646 w 67"/>
                <a:gd name="T39" fmla="*/ 2147483646 h 63"/>
                <a:gd name="T40" fmla="*/ 2147483646 w 67"/>
                <a:gd name="T41" fmla="*/ 2147483646 h 63"/>
                <a:gd name="T42" fmla="*/ 2147483646 w 67"/>
                <a:gd name="T43" fmla="*/ 2147483646 h 63"/>
                <a:gd name="T44" fmla="*/ 2147483646 w 67"/>
                <a:gd name="T45" fmla="*/ 2147483646 h 63"/>
                <a:gd name="T46" fmla="*/ 2147483646 w 67"/>
                <a:gd name="T47" fmla="*/ 2147483646 h 63"/>
                <a:gd name="T48" fmla="*/ 2147483646 w 67"/>
                <a:gd name="T49" fmla="*/ 0 h 63"/>
                <a:gd name="T50" fmla="*/ 2147483646 w 67"/>
                <a:gd name="T51" fmla="*/ 2147483646 h 63"/>
                <a:gd name="T52" fmla="*/ 2147483646 w 67"/>
                <a:gd name="T53" fmla="*/ 2147483646 h 63"/>
                <a:gd name="T54" fmla="*/ 2147483646 w 67"/>
                <a:gd name="T55" fmla="*/ 2147483646 h 63"/>
                <a:gd name="T56" fmla="*/ 2147483646 w 67"/>
                <a:gd name="T57" fmla="*/ 2147483646 h 63"/>
                <a:gd name="T58" fmla="*/ 2147483646 w 67"/>
                <a:gd name="T59" fmla="*/ 2147483646 h 63"/>
                <a:gd name="T60" fmla="*/ 2147483646 w 67"/>
                <a:gd name="T61" fmla="*/ 2147483646 h 63"/>
                <a:gd name="T62" fmla="*/ 2147483646 w 67"/>
                <a:gd name="T63" fmla="*/ 2147483646 h 63"/>
                <a:gd name="T64" fmla="*/ 2147483646 w 67"/>
                <a:gd name="T65" fmla="*/ 2147483646 h 63"/>
                <a:gd name="T66" fmla="*/ 2147483646 w 67"/>
                <a:gd name="T67" fmla="*/ 2147483646 h 63"/>
                <a:gd name="T68" fmla="*/ 2147483646 w 67"/>
                <a:gd name="T69" fmla="*/ 2147483646 h 63"/>
                <a:gd name="T70" fmla="*/ 2147483646 w 67"/>
                <a:gd name="T71" fmla="*/ 2147483646 h 63"/>
                <a:gd name="T72" fmla="*/ 2147483646 w 67"/>
                <a:gd name="T73" fmla="*/ 2147483646 h 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63">
                  <a:moveTo>
                    <a:pt x="60" y="52"/>
                  </a:moveTo>
                  <a:cubicBezTo>
                    <a:pt x="55" y="52"/>
                    <a:pt x="54" y="48"/>
                    <a:pt x="49" y="48"/>
                  </a:cubicBezTo>
                  <a:cubicBezTo>
                    <a:pt x="46" y="48"/>
                    <a:pt x="45" y="50"/>
                    <a:pt x="45" y="53"/>
                  </a:cubicBezTo>
                  <a:cubicBezTo>
                    <a:pt x="45" y="56"/>
                    <a:pt x="46" y="59"/>
                    <a:pt x="46" y="62"/>
                  </a:cubicBezTo>
                  <a:cubicBezTo>
                    <a:pt x="46" y="62"/>
                    <a:pt x="46" y="62"/>
                    <a:pt x="46" y="62"/>
                  </a:cubicBezTo>
                  <a:cubicBezTo>
                    <a:pt x="46" y="62"/>
                    <a:pt x="45" y="62"/>
                    <a:pt x="45" y="62"/>
                  </a:cubicBezTo>
                  <a:cubicBezTo>
                    <a:pt x="41" y="62"/>
                    <a:pt x="36" y="63"/>
                    <a:pt x="32" y="63"/>
                  </a:cubicBezTo>
                  <a:cubicBezTo>
                    <a:pt x="29" y="63"/>
                    <a:pt x="26" y="62"/>
                    <a:pt x="26" y="59"/>
                  </a:cubicBezTo>
                  <a:cubicBezTo>
                    <a:pt x="26" y="54"/>
                    <a:pt x="31" y="53"/>
                    <a:pt x="31" y="48"/>
                  </a:cubicBezTo>
                  <a:cubicBezTo>
                    <a:pt x="31" y="44"/>
                    <a:pt x="27" y="41"/>
                    <a:pt x="23" y="41"/>
                  </a:cubicBezTo>
                  <a:cubicBezTo>
                    <a:pt x="19" y="41"/>
                    <a:pt x="15" y="44"/>
                    <a:pt x="15" y="48"/>
                  </a:cubicBezTo>
                  <a:cubicBezTo>
                    <a:pt x="15" y="53"/>
                    <a:pt x="19" y="56"/>
                    <a:pt x="19" y="58"/>
                  </a:cubicBezTo>
                  <a:cubicBezTo>
                    <a:pt x="19" y="60"/>
                    <a:pt x="18" y="61"/>
                    <a:pt x="17" y="62"/>
                  </a:cubicBezTo>
                  <a:cubicBezTo>
                    <a:pt x="16" y="63"/>
                    <a:pt x="14" y="63"/>
                    <a:pt x="13" y="63"/>
                  </a:cubicBezTo>
                  <a:cubicBezTo>
                    <a:pt x="9" y="63"/>
                    <a:pt x="6" y="63"/>
                    <a:pt x="3" y="62"/>
                  </a:cubicBezTo>
                  <a:cubicBezTo>
                    <a:pt x="2" y="62"/>
                    <a:pt x="1" y="62"/>
                    <a:pt x="0" y="62"/>
                  </a:cubicBezTo>
                  <a:cubicBezTo>
                    <a:pt x="0" y="62"/>
                    <a:pt x="0" y="62"/>
                    <a:pt x="0" y="62"/>
                  </a:cubicBezTo>
                  <a:cubicBezTo>
                    <a:pt x="0" y="62"/>
                    <a:pt x="0" y="62"/>
                    <a:pt x="0" y="62"/>
                  </a:cubicBezTo>
                  <a:cubicBezTo>
                    <a:pt x="0" y="21"/>
                    <a:pt x="0" y="21"/>
                    <a:pt x="0" y="21"/>
                  </a:cubicBezTo>
                  <a:cubicBezTo>
                    <a:pt x="0" y="21"/>
                    <a:pt x="2" y="21"/>
                    <a:pt x="3" y="21"/>
                  </a:cubicBezTo>
                  <a:cubicBezTo>
                    <a:pt x="6" y="22"/>
                    <a:pt x="9" y="22"/>
                    <a:pt x="13" y="22"/>
                  </a:cubicBezTo>
                  <a:cubicBezTo>
                    <a:pt x="14" y="22"/>
                    <a:pt x="16" y="22"/>
                    <a:pt x="17" y="21"/>
                  </a:cubicBezTo>
                  <a:cubicBezTo>
                    <a:pt x="18" y="20"/>
                    <a:pt x="19" y="19"/>
                    <a:pt x="19" y="17"/>
                  </a:cubicBezTo>
                  <a:cubicBezTo>
                    <a:pt x="19" y="15"/>
                    <a:pt x="15" y="12"/>
                    <a:pt x="15" y="7"/>
                  </a:cubicBezTo>
                  <a:cubicBezTo>
                    <a:pt x="15" y="3"/>
                    <a:pt x="19" y="0"/>
                    <a:pt x="23" y="0"/>
                  </a:cubicBezTo>
                  <a:cubicBezTo>
                    <a:pt x="27" y="0"/>
                    <a:pt x="31" y="3"/>
                    <a:pt x="31" y="7"/>
                  </a:cubicBezTo>
                  <a:cubicBezTo>
                    <a:pt x="31" y="12"/>
                    <a:pt x="26" y="13"/>
                    <a:pt x="26" y="18"/>
                  </a:cubicBezTo>
                  <a:cubicBezTo>
                    <a:pt x="26" y="21"/>
                    <a:pt x="29" y="22"/>
                    <a:pt x="32" y="22"/>
                  </a:cubicBezTo>
                  <a:cubicBezTo>
                    <a:pt x="37" y="22"/>
                    <a:pt x="41" y="21"/>
                    <a:pt x="46" y="21"/>
                  </a:cubicBezTo>
                  <a:cubicBezTo>
                    <a:pt x="46" y="21"/>
                    <a:pt x="46" y="21"/>
                    <a:pt x="46" y="21"/>
                  </a:cubicBezTo>
                  <a:cubicBezTo>
                    <a:pt x="46" y="21"/>
                    <a:pt x="46" y="23"/>
                    <a:pt x="46" y="24"/>
                  </a:cubicBezTo>
                  <a:cubicBezTo>
                    <a:pt x="45" y="27"/>
                    <a:pt x="45" y="30"/>
                    <a:pt x="45" y="34"/>
                  </a:cubicBezTo>
                  <a:cubicBezTo>
                    <a:pt x="45" y="35"/>
                    <a:pt x="45" y="37"/>
                    <a:pt x="46" y="38"/>
                  </a:cubicBezTo>
                  <a:cubicBezTo>
                    <a:pt x="47" y="39"/>
                    <a:pt x="48" y="40"/>
                    <a:pt x="50" y="40"/>
                  </a:cubicBezTo>
                  <a:cubicBezTo>
                    <a:pt x="52" y="40"/>
                    <a:pt x="55" y="36"/>
                    <a:pt x="60" y="36"/>
                  </a:cubicBezTo>
                  <a:cubicBezTo>
                    <a:pt x="64" y="36"/>
                    <a:pt x="67" y="40"/>
                    <a:pt x="67" y="44"/>
                  </a:cubicBezTo>
                  <a:cubicBezTo>
                    <a:pt x="67" y="49"/>
                    <a:pt x="64" y="52"/>
                    <a:pt x="60" y="52"/>
                  </a:cubicBezTo>
                  <a:close/>
                </a:path>
              </a:pathLst>
            </a:custGeom>
            <a:solidFill>
              <a:schemeClr val="accent1"/>
            </a:solidFill>
            <a:ln>
              <a:noFill/>
            </a:ln>
          </p:spPr>
          <p:txBody>
            <a:bodyPr/>
            <a:lstStyle/>
            <a:p>
              <a:endParaRPr lang="th-TH">
                <a:cs typeface="+mn-ea"/>
                <a:sym typeface="+mn-lt"/>
              </a:endParaRPr>
            </a:p>
          </p:txBody>
        </p:sp>
        <p:sp>
          <p:nvSpPr>
            <p:cNvPr id="81" name="TextBox 51"/>
            <p:cNvSpPr txBox="1"/>
            <p:nvPr/>
          </p:nvSpPr>
          <p:spPr>
            <a:xfrm>
              <a:off x="1542598" y="3489271"/>
              <a:ext cx="2025594" cy="969496"/>
            </a:xfrm>
            <a:prstGeom prst="rect">
              <a:avLst/>
            </a:prstGeom>
            <a:noFill/>
          </p:spPr>
          <p:txBody>
            <a:bodyPr wrap="square" lIns="0" tIns="0" rIns="0" bIns="0" rtlCol="0">
              <a:spAutoFit/>
            </a:bodyPr>
            <a:lstStyle/>
            <a:p>
              <a:pPr algn="ctr">
                <a:lnSpc>
                  <a:spcPct val="150000"/>
                </a:lnSpc>
                <a:defRPr/>
              </a:pPr>
              <a:r>
                <a:rPr lang="zh-CN" altLang="en-US" sz="1050" dirty="0">
                  <a:solidFill>
                    <a:schemeClr val="bg1"/>
                  </a:solidFill>
                  <a:cs typeface="+mn-ea"/>
                  <a:sym typeface="+mn-lt"/>
                </a:rPr>
                <a:t>单击此处输入你的正文，文字是您思想的提炼，为了最终演示发布的良好效果，请尽量言简意赅的阐述观点</a:t>
              </a:r>
              <a:endParaRPr lang="zh-CN" altLang="en-US" sz="1050" dirty="0">
                <a:solidFill>
                  <a:schemeClr val="bg1"/>
                </a:solidFill>
                <a:cs typeface="+mn-ea"/>
                <a:sym typeface="+mn-lt"/>
              </a:endParaRPr>
            </a:p>
          </p:txBody>
        </p:sp>
        <p:sp>
          <p:nvSpPr>
            <p:cNvPr id="82" name="TextBox 23"/>
            <p:cNvSpPr txBox="1"/>
            <p:nvPr/>
          </p:nvSpPr>
          <p:spPr>
            <a:xfrm>
              <a:off x="1950101" y="3045368"/>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教学分析</a:t>
              </a:r>
              <a:endParaRPr lang="zh-CN" altLang="en-US" sz="2000" dirty="0">
                <a:solidFill>
                  <a:schemeClr val="bg1"/>
                </a:solidFill>
                <a:cs typeface="+mn-ea"/>
                <a:sym typeface="+mn-lt"/>
              </a:endParaRPr>
            </a:p>
          </p:txBody>
        </p:sp>
        <p:sp>
          <p:nvSpPr>
            <p:cNvPr id="83" name="Freeform: Shape 7"/>
            <p:cNvSpPr/>
            <p:nvPr/>
          </p:nvSpPr>
          <p:spPr>
            <a:xfrm>
              <a:off x="6893474" y="2633079"/>
              <a:ext cx="697478" cy="2536579"/>
            </a:xfrm>
            <a:custGeom>
              <a:avLst/>
              <a:gdLst>
                <a:gd name="connsiteX0" fmla="*/ 28558 w 952300"/>
                <a:gd name="connsiteY0" fmla="*/ 3463312 h 3463311"/>
                <a:gd name="connsiteX1" fmla="*/ 5368 w 952300"/>
                <a:gd name="connsiteY1" fmla="*/ 3451717 h 3463311"/>
                <a:gd name="connsiteX2" fmla="*/ 13097 w 952300"/>
                <a:gd name="connsiteY2" fmla="*/ 3411134 h 3463311"/>
                <a:gd name="connsiteX3" fmla="*/ 894325 w 952300"/>
                <a:gd name="connsiteY3" fmla="*/ 1716317 h 3463311"/>
                <a:gd name="connsiteX4" fmla="*/ 55613 w 952300"/>
                <a:gd name="connsiteY4" fmla="*/ 52420 h 3463311"/>
                <a:gd name="connsiteX5" fmla="*/ 49815 w 952300"/>
                <a:gd name="connsiteY5" fmla="*/ 11837 h 3463311"/>
                <a:gd name="connsiteX6" fmla="*/ 90398 w 952300"/>
                <a:gd name="connsiteY6" fmla="*/ 6039 h 3463311"/>
                <a:gd name="connsiteX7" fmla="*/ 952301 w 952300"/>
                <a:gd name="connsiteY7" fmla="*/ 1716317 h 3463311"/>
                <a:gd name="connsiteX8" fmla="*/ 45950 w 952300"/>
                <a:gd name="connsiteY8" fmla="*/ 3459447 h 3463311"/>
                <a:gd name="connsiteX9" fmla="*/ 28558 w 952300"/>
                <a:gd name="connsiteY9" fmla="*/ 3463312 h 346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300" h="3463311">
                  <a:moveTo>
                    <a:pt x="28558" y="3463312"/>
                  </a:moveTo>
                  <a:cubicBezTo>
                    <a:pt x="18895" y="3463312"/>
                    <a:pt x="11165" y="3459447"/>
                    <a:pt x="5368" y="3451717"/>
                  </a:cubicBezTo>
                  <a:cubicBezTo>
                    <a:pt x="-4295" y="3438189"/>
                    <a:pt x="-430" y="3420796"/>
                    <a:pt x="13097" y="3411134"/>
                  </a:cubicBezTo>
                  <a:cubicBezTo>
                    <a:pt x="565797" y="3022698"/>
                    <a:pt x="894325" y="2388833"/>
                    <a:pt x="894325" y="1716317"/>
                  </a:cubicBezTo>
                  <a:cubicBezTo>
                    <a:pt x="894325" y="1065058"/>
                    <a:pt x="581258" y="442788"/>
                    <a:pt x="55613" y="52420"/>
                  </a:cubicBezTo>
                  <a:cubicBezTo>
                    <a:pt x="42085" y="42757"/>
                    <a:pt x="40153" y="25364"/>
                    <a:pt x="49815" y="11837"/>
                  </a:cubicBezTo>
                  <a:cubicBezTo>
                    <a:pt x="59478" y="-1691"/>
                    <a:pt x="76871" y="-3623"/>
                    <a:pt x="90398" y="6039"/>
                  </a:cubicBezTo>
                  <a:cubicBezTo>
                    <a:pt x="631503" y="408003"/>
                    <a:pt x="952301" y="1047666"/>
                    <a:pt x="952301" y="1716317"/>
                  </a:cubicBezTo>
                  <a:cubicBezTo>
                    <a:pt x="952301" y="2408158"/>
                    <a:pt x="614110" y="3059416"/>
                    <a:pt x="45950" y="3459447"/>
                  </a:cubicBezTo>
                  <a:cubicBezTo>
                    <a:pt x="40153" y="3461379"/>
                    <a:pt x="34355" y="3463312"/>
                    <a:pt x="28558" y="3463312"/>
                  </a:cubicBezTo>
                  <a:close/>
                </a:path>
              </a:pathLst>
            </a:custGeom>
            <a:gradFill>
              <a:gsLst>
                <a:gs pos="0">
                  <a:schemeClr val="accent1">
                    <a:lumMod val="75000"/>
                    <a:alpha val="0"/>
                  </a:schemeClr>
                </a:gs>
                <a:gs pos="100000">
                  <a:schemeClr val="accent1"/>
                </a:gs>
              </a:gsLst>
              <a:lin ang="2700000" scaled="1"/>
            </a:gradFill>
            <a:ln w="19304" cap="flat">
              <a:noFill/>
              <a:prstDash val="solid"/>
              <a:miter/>
            </a:ln>
          </p:spPr>
          <p:txBody>
            <a:bodyPr rtlCol="0" anchor="ctr"/>
            <a:lstStyle/>
            <a:p>
              <a:endParaRPr lang="en-US">
                <a:cs typeface="+mn-ea"/>
                <a:sym typeface="+mn-lt"/>
              </a:endParaRPr>
            </a:p>
          </p:txBody>
        </p:sp>
        <p:sp>
          <p:nvSpPr>
            <p:cNvPr id="84" name="Freeform: Shape 8"/>
            <p:cNvSpPr/>
            <p:nvPr/>
          </p:nvSpPr>
          <p:spPr>
            <a:xfrm>
              <a:off x="4469989" y="2328945"/>
              <a:ext cx="1581005" cy="3120964"/>
            </a:xfrm>
            <a:custGeom>
              <a:avLst/>
              <a:gdLst>
                <a:gd name="connsiteX0" fmla="*/ 2129634 w 2158621"/>
                <a:gd name="connsiteY0" fmla="*/ 4261200 h 4261199"/>
                <a:gd name="connsiteX1" fmla="*/ 0 w 2158621"/>
                <a:gd name="connsiteY1" fmla="*/ 2129634 h 4261199"/>
                <a:gd name="connsiteX2" fmla="*/ 612608 w 2158621"/>
                <a:gd name="connsiteY2" fmla="*/ 635798 h 4261199"/>
                <a:gd name="connsiteX3" fmla="*/ 2094848 w 2158621"/>
                <a:gd name="connsiteY3" fmla="*/ 0 h 4261199"/>
                <a:gd name="connsiteX4" fmla="*/ 2129634 w 2158621"/>
                <a:gd name="connsiteY4" fmla="*/ 0 h 4261199"/>
                <a:gd name="connsiteX5" fmla="*/ 2158621 w 2158621"/>
                <a:gd name="connsiteY5" fmla="*/ 28988 h 4261199"/>
                <a:gd name="connsiteX6" fmla="*/ 2129634 w 2158621"/>
                <a:gd name="connsiteY6" fmla="*/ 57976 h 4261199"/>
                <a:gd name="connsiteX7" fmla="*/ 2094848 w 2158621"/>
                <a:gd name="connsiteY7" fmla="*/ 57976 h 4261199"/>
                <a:gd name="connsiteX8" fmla="*/ 57976 w 2158621"/>
                <a:gd name="connsiteY8" fmla="*/ 2129634 h 4261199"/>
                <a:gd name="connsiteX9" fmla="*/ 2129634 w 2158621"/>
                <a:gd name="connsiteY9" fmla="*/ 4201292 h 4261199"/>
                <a:gd name="connsiteX10" fmla="*/ 2158621 w 2158621"/>
                <a:gd name="connsiteY10" fmla="*/ 4230279 h 4261199"/>
                <a:gd name="connsiteX11" fmla="*/ 2129634 w 2158621"/>
                <a:gd name="connsiteY11" fmla="*/ 4261200 h 426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8621" h="4261199">
                  <a:moveTo>
                    <a:pt x="2129634" y="4261200"/>
                  </a:moveTo>
                  <a:cubicBezTo>
                    <a:pt x="954663" y="4261200"/>
                    <a:pt x="0" y="3304604"/>
                    <a:pt x="0" y="2129634"/>
                  </a:cubicBezTo>
                  <a:cubicBezTo>
                    <a:pt x="0" y="1567271"/>
                    <a:pt x="218374" y="1037762"/>
                    <a:pt x="612608" y="635798"/>
                  </a:cubicBezTo>
                  <a:cubicBezTo>
                    <a:pt x="1008774" y="235767"/>
                    <a:pt x="1534419" y="9663"/>
                    <a:pt x="2094848" y="0"/>
                  </a:cubicBezTo>
                  <a:cubicBezTo>
                    <a:pt x="2106444" y="0"/>
                    <a:pt x="2118039" y="0"/>
                    <a:pt x="2129634" y="0"/>
                  </a:cubicBezTo>
                  <a:cubicBezTo>
                    <a:pt x="2145094" y="0"/>
                    <a:pt x="2158621" y="13528"/>
                    <a:pt x="2158621" y="28988"/>
                  </a:cubicBezTo>
                  <a:cubicBezTo>
                    <a:pt x="2158621" y="44448"/>
                    <a:pt x="2147026" y="57976"/>
                    <a:pt x="2129634" y="57976"/>
                  </a:cubicBezTo>
                  <a:cubicBezTo>
                    <a:pt x="2118039" y="57976"/>
                    <a:pt x="2106444" y="57976"/>
                    <a:pt x="2094848" y="57976"/>
                  </a:cubicBezTo>
                  <a:cubicBezTo>
                    <a:pt x="972056" y="77301"/>
                    <a:pt x="57976" y="1006841"/>
                    <a:pt x="57976" y="2129634"/>
                  </a:cubicBezTo>
                  <a:cubicBezTo>
                    <a:pt x="57976" y="3271751"/>
                    <a:pt x="987516" y="4201292"/>
                    <a:pt x="2129634" y="4201292"/>
                  </a:cubicBezTo>
                  <a:cubicBezTo>
                    <a:pt x="2145094" y="4201292"/>
                    <a:pt x="2158621" y="4214819"/>
                    <a:pt x="2158621" y="4230279"/>
                  </a:cubicBezTo>
                  <a:cubicBezTo>
                    <a:pt x="2158621" y="4245739"/>
                    <a:pt x="2147026" y="4261200"/>
                    <a:pt x="2129634" y="4261200"/>
                  </a:cubicBezTo>
                  <a:close/>
                </a:path>
              </a:pathLst>
            </a:custGeom>
            <a:gradFill>
              <a:gsLst>
                <a:gs pos="0">
                  <a:schemeClr val="accent1">
                    <a:lumMod val="75000"/>
                    <a:alpha val="0"/>
                  </a:schemeClr>
                </a:gs>
                <a:gs pos="100000">
                  <a:schemeClr val="accent1"/>
                </a:gs>
              </a:gsLst>
              <a:lin ang="2700000" scaled="1"/>
            </a:gradFill>
            <a:ln w="19304" cap="flat">
              <a:noFill/>
              <a:prstDash val="solid"/>
              <a:miter/>
            </a:ln>
          </p:spPr>
          <p:txBody>
            <a:bodyPr rtlCol="0" anchor="ctr"/>
            <a:lstStyle/>
            <a:p>
              <a:endParaRPr lang="en-US">
                <a:cs typeface="+mn-ea"/>
                <a:sym typeface="+mn-lt"/>
              </a:endParaRPr>
            </a:p>
          </p:txBody>
        </p:sp>
        <p:sp>
          <p:nvSpPr>
            <p:cNvPr id="85" name="Freeform: Shape 9"/>
            <p:cNvSpPr/>
            <p:nvPr/>
          </p:nvSpPr>
          <p:spPr>
            <a:xfrm>
              <a:off x="4737534" y="2596491"/>
              <a:ext cx="2584529" cy="2584528"/>
            </a:xfrm>
            <a:custGeom>
              <a:avLst/>
              <a:gdLst>
                <a:gd name="connsiteX0" fmla="*/ 339256 w 678512"/>
                <a:gd name="connsiteY0" fmla="*/ 0 h 678512"/>
                <a:gd name="connsiteX1" fmla="*/ 678512 w 678512"/>
                <a:gd name="connsiteY1" fmla="*/ 339256 h 678512"/>
                <a:gd name="connsiteX2" fmla="*/ 339256 w 678512"/>
                <a:gd name="connsiteY2" fmla="*/ 678512 h 678512"/>
                <a:gd name="connsiteX3" fmla="*/ 0 w 678512"/>
                <a:gd name="connsiteY3" fmla="*/ 339256 h 678512"/>
                <a:gd name="connsiteX4" fmla="*/ 339256 w 678512"/>
                <a:gd name="connsiteY4" fmla="*/ 0 h 678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512" h="678512">
                  <a:moveTo>
                    <a:pt x="339256" y="0"/>
                  </a:moveTo>
                  <a:cubicBezTo>
                    <a:pt x="526622" y="0"/>
                    <a:pt x="678512" y="151890"/>
                    <a:pt x="678512" y="339256"/>
                  </a:cubicBezTo>
                  <a:cubicBezTo>
                    <a:pt x="678512" y="526622"/>
                    <a:pt x="526622" y="678512"/>
                    <a:pt x="339256" y="678512"/>
                  </a:cubicBezTo>
                  <a:cubicBezTo>
                    <a:pt x="151890" y="678512"/>
                    <a:pt x="0" y="526622"/>
                    <a:pt x="0" y="339256"/>
                  </a:cubicBezTo>
                  <a:cubicBezTo>
                    <a:pt x="0" y="151890"/>
                    <a:pt x="151890" y="0"/>
                    <a:pt x="339256" y="0"/>
                  </a:cubicBezTo>
                  <a:close/>
                </a:path>
              </a:pathLst>
            </a:custGeom>
            <a:gradFill>
              <a:gsLst>
                <a:gs pos="100000">
                  <a:schemeClr val="accent1">
                    <a:shade val="67500"/>
                    <a:satMod val="115000"/>
                  </a:schemeClr>
                </a:gs>
                <a:gs pos="0">
                  <a:schemeClr val="accent1">
                    <a:lumMod val="40000"/>
                    <a:lumOff val="60000"/>
                  </a:schemeClr>
                </a:gs>
              </a:gsLst>
              <a:lin ang="2700000" scaled="1"/>
            </a:gradFill>
            <a:ln w="9525" cap="flat">
              <a:noFill/>
              <a:prstDash val="solid"/>
              <a:miter/>
            </a:ln>
            <a:effectLst>
              <a:outerShdw blurRad="292100" dist="127000" dir="5400000" algn="t" rotWithShape="0">
                <a:prstClr val="black">
                  <a:alpha val="10000"/>
                </a:prstClr>
              </a:outerShdw>
            </a:effectLst>
          </p:spPr>
          <p:txBody>
            <a:bodyPr wrap="square" rtlCol="0" anchor="ctr">
              <a:noAutofit/>
            </a:bodyPr>
            <a:lstStyle/>
            <a:p>
              <a:endParaRPr lang="en-US">
                <a:cs typeface="+mn-ea"/>
                <a:sym typeface="+mn-lt"/>
              </a:endParaRPr>
            </a:p>
          </p:txBody>
        </p:sp>
        <p:grpSp>
          <p:nvGrpSpPr>
            <p:cNvPr id="86" name="Group 23"/>
            <p:cNvGrpSpPr/>
            <p:nvPr/>
          </p:nvGrpSpPr>
          <p:grpSpPr>
            <a:xfrm>
              <a:off x="6098001" y="4882324"/>
              <a:ext cx="667076" cy="667075"/>
              <a:chOff x="8818729" y="1195045"/>
              <a:chExt cx="831850" cy="831850"/>
            </a:xfrm>
          </p:grpSpPr>
          <p:sp>
            <p:nvSpPr>
              <p:cNvPr id="87" name="Freeform: Shape 25"/>
              <p:cNvSpPr/>
              <p:nvPr/>
            </p:nvSpPr>
            <p:spPr>
              <a:xfrm>
                <a:off x="8922993" y="1295836"/>
                <a:ext cx="630268" cy="630268"/>
              </a:xfrm>
              <a:custGeom>
                <a:avLst/>
                <a:gdLst>
                  <a:gd name="connsiteX0" fmla="*/ 339256 w 678512"/>
                  <a:gd name="connsiteY0" fmla="*/ 0 h 678512"/>
                  <a:gd name="connsiteX1" fmla="*/ 678512 w 678512"/>
                  <a:gd name="connsiteY1" fmla="*/ 339256 h 678512"/>
                  <a:gd name="connsiteX2" fmla="*/ 339256 w 678512"/>
                  <a:gd name="connsiteY2" fmla="*/ 678512 h 678512"/>
                  <a:gd name="connsiteX3" fmla="*/ 0 w 678512"/>
                  <a:gd name="connsiteY3" fmla="*/ 339256 h 678512"/>
                  <a:gd name="connsiteX4" fmla="*/ 339256 w 678512"/>
                  <a:gd name="connsiteY4" fmla="*/ 0 h 678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512" h="678512">
                    <a:moveTo>
                      <a:pt x="339256" y="0"/>
                    </a:moveTo>
                    <a:cubicBezTo>
                      <a:pt x="526622" y="0"/>
                      <a:pt x="678512" y="151890"/>
                      <a:pt x="678512" y="339256"/>
                    </a:cubicBezTo>
                    <a:cubicBezTo>
                      <a:pt x="678512" y="526622"/>
                      <a:pt x="526622" y="678512"/>
                      <a:pt x="339256" y="678512"/>
                    </a:cubicBezTo>
                    <a:cubicBezTo>
                      <a:pt x="151890" y="678512"/>
                      <a:pt x="0" y="526622"/>
                      <a:pt x="0" y="339256"/>
                    </a:cubicBezTo>
                    <a:cubicBezTo>
                      <a:pt x="0" y="151890"/>
                      <a:pt x="151890" y="0"/>
                      <a:pt x="339256" y="0"/>
                    </a:cubicBezTo>
                    <a:close/>
                  </a:path>
                </a:pathLst>
              </a:custGeom>
              <a:solidFill>
                <a:schemeClr val="bg1"/>
              </a:solidFill>
              <a:ln w="9525" cap="flat">
                <a:noFill/>
                <a:prstDash val="solid"/>
                <a:miter/>
              </a:ln>
              <a:effectLst>
                <a:outerShdw blurRad="292100" dist="127000" dir="5400000" algn="t" rotWithShape="0">
                  <a:prstClr val="black">
                    <a:alpha val="25000"/>
                  </a:prstClr>
                </a:outerShdw>
              </a:effectLst>
            </p:spPr>
            <p:txBody>
              <a:bodyPr wrap="square" rtlCol="0" anchor="ctr">
                <a:noAutofit/>
              </a:bodyPr>
              <a:lstStyle/>
              <a:p>
                <a:endParaRPr lang="en-US">
                  <a:cs typeface="+mn-ea"/>
                  <a:sym typeface="+mn-lt"/>
                </a:endParaRPr>
              </a:p>
            </p:txBody>
          </p:sp>
          <p:sp>
            <p:nvSpPr>
              <p:cNvPr id="88" name="Oval 26"/>
              <p:cNvSpPr/>
              <p:nvPr/>
            </p:nvSpPr>
            <p:spPr>
              <a:xfrm>
                <a:off x="8818729" y="1195045"/>
                <a:ext cx="831850" cy="831850"/>
              </a:xfrm>
              <a:prstGeom prst="ellipse">
                <a:avLst/>
              </a:prstGeom>
              <a:solidFill>
                <a:schemeClr val="bg1">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89" name="Freeform 122"/>
            <p:cNvSpPr/>
            <p:nvPr/>
          </p:nvSpPr>
          <p:spPr bwMode="auto">
            <a:xfrm>
              <a:off x="6323043" y="5113352"/>
              <a:ext cx="216991" cy="205020"/>
            </a:xfrm>
            <a:custGeom>
              <a:avLst/>
              <a:gdLst>
                <a:gd name="T0" fmla="*/ 2147483646 w 67"/>
                <a:gd name="T1" fmla="*/ 2147483646 h 63"/>
                <a:gd name="T2" fmla="*/ 2147483646 w 67"/>
                <a:gd name="T3" fmla="*/ 2147483646 h 63"/>
                <a:gd name="T4" fmla="*/ 2147483646 w 67"/>
                <a:gd name="T5" fmla="*/ 2147483646 h 63"/>
                <a:gd name="T6" fmla="*/ 2147483646 w 67"/>
                <a:gd name="T7" fmla="*/ 2147483646 h 63"/>
                <a:gd name="T8" fmla="*/ 2147483646 w 67"/>
                <a:gd name="T9" fmla="*/ 2147483646 h 63"/>
                <a:gd name="T10" fmla="*/ 2147483646 w 67"/>
                <a:gd name="T11" fmla="*/ 2147483646 h 63"/>
                <a:gd name="T12" fmla="*/ 2147483646 w 67"/>
                <a:gd name="T13" fmla="*/ 2147483646 h 63"/>
                <a:gd name="T14" fmla="*/ 2147483646 w 67"/>
                <a:gd name="T15" fmla="*/ 2147483646 h 63"/>
                <a:gd name="T16" fmla="*/ 2147483646 w 67"/>
                <a:gd name="T17" fmla="*/ 2147483646 h 63"/>
                <a:gd name="T18" fmla="*/ 2147483646 w 67"/>
                <a:gd name="T19" fmla="*/ 2147483646 h 63"/>
                <a:gd name="T20" fmla="*/ 2147483646 w 67"/>
                <a:gd name="T21" fmla="*/ 2147483646 h 63"/>
                <a:gd name="T22" fmla="*/ 2147483646 w 67"/>
                <a:gd name="T23" fmla="*/ 2147483646 h 63"/>
                <a:gd name="T24" fmla="*/ 2147483646 w 67"/>
                <a:gd name="T25" fmla="*/ 2147483646 h 63"/>
                <a:gd name="T26" fmla="*/ 2147483646 w 67"/>
                <a:gd name="T27" fmla="*/ 2147483646 h 63"/>
                <a:gd name="T28" fmla="*/ 2147483646 w 67"/>
                <a:gd name="T29" fmla="*/ 2147483646 h 63"/>
                <a:gd name="T30" fmla="*/ 0 w 67"/>
                <a:gd name="T31" fmla="*/ 2147483646 h 63"/>
                <a:gd name="T32" fmla="*/ 0 w 67"/>
                <a:gd name="T33" fmla="*/ 2147483646 h 63"/>
                <a:gd name="T34" fmla="*/ 0 w 67"/>
                <a:gd name="T35" fmla="*/ 2147483646 h 63"/>
                <a:gd name="T36" fmla="*/ 0 w 67"/>
                <a:gd name="T37" fmla="*/ 2147483646 h 63"/>
                <a:gd name="T38" fmla="*/ 2147483646 w 67"/>
                <a:gd name="T39" fmla="*/ 2147483646 h 63"/>
                <a:gd name="T40" fmla="*/ 2147483646 w 67"/>
                <a:gd name="T41" fmla="*/ 2147483646 h 63"/>
                <a:gd name="T42" fmla="*/ 2147483646 w 67"/>
                <a:gd name="T43" fmla="*/ 2147483646 h 63"/>
                <a:gd name="T44" fmla="*/ 2147483646 w 67"/>
                <a:gd name="T45" fmla="*/ 2147483646 h 63"/>
                <a:gd name="T46" fmla="*/ 2147483646 w 67"/>
                <a:gd name="T47" fmla="*/ 2147483646 h 63"/>
                <a:gd name="T48" fmla="*/ 2147483646 w 67"/>
                <a:gd name="T49" fmla="*/ 0 h 63"/>
                <a:gd name="T50" fmla="*/ 2147483646 w 67"/>
                <a:gd name="T51" fmla="*/ 2147483646 h 63"/>
                <a:gd name="T52" fmla="*/ 2147483646 w 67"/>
                <a:gd name="T53" fmla="*/ 2147483646 h 63"/>
                <a:gd name="T54" fmla="*/ 2147483646 w 67"/>
                <a:gd name="T55" fmla="*/ 2147483646 h 63"/>
                <a:gd name="T56" fmla="*/ 2147483646 w 67"/>
                <a:gd name="T57" fmla="*/ 2147483646 h 63"/>
                <a:gd name="T58" fmla="*/ 2147483646 w 67"/>
                <a:gd name="T59" fmla="*/ 2147483646 h 63"/>
                <a:gd name="T60" fmla="*/ 2147483646 w 67"/>
                <a:gd name="T61" fmla="*/ 2147483646 h 63"/>
                <a:gd name="T62" fmla="*/ 2147483646 w 67"/>
                <a:gd name="T63" fmla="*/ 2147483646 h 63"/>
                <a:gd name="T64" fmla="*/ 2147483646 w 67"/>
                <a:gd name="T65" fmla="*/ 2147483646 h 63"/>
                <a:gd name="T66" fmla="*/ 2147483646 w 67"/>
                <a:gd name="T67" fmla="*/ 2147483646 h 63"/>
                <a:gd name="T68" fmla="*/ 2147483646 w 67"/>
                <a:gd name="T69" fmla="*/ 2147483646 h 63"/>
                <a:gd name="T70" fmla="*/ 2147483646 w 67"/>
                <a:gd name="T71" fmla="*/ 2147483646 h 63"/>
                <a:gd name="T72" fmla="*/ 2147483646 w 67"/>
                <a:gd name="T73" fmla="*/ 2147483646 h 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63">
                  <a:moveTo>
                    <a:pt x="60" y="52"/>
                  </a:moveTo>
                  <a:cubicBezTo>
                    <a:pt x="55" y="52"/>
                    <a:pt x="54" y="48"/>
                    <a:pt x="49" y="48"/>
                  </a:cubicBezTo>
                  <a:cubicBezTo>
                    <a:pt x="46" y="48"/>
                    <a:pt x="45" y="50"/>
                    <a:pt x="45" y="53"/>
                  </a:cubicBezTo>
                  <a:cubicBezTo>
                    <a:pt x="45" y="56"/>
                    <a:pt x="46" y="59"/>
                    <a:pt x="46" y="62"/>
                  </a:cubicBezTo>
                  <a:cubicBezTo>
                    <a:pt x="46" y="62"/>
                    <a:pt x="46" y="62"/>
                    <a:pt x="46" y="62"/>
                  </a:cubicBezTo>
                  <a:cubicBezTo>
                    <a:pt x="46" y="62"/>
                    <a:pt x="45" y="62"/>
                    <a:pt x="45" y="62"/>
                  </a:cubicBezTo>
                  <a:cubicBezTo>
                    <a:pt x="41" y="62"/>
                    <a:pt x="36" y="63"/>
                    <a:pt x="32" y="63"/>
                  </a:cubicBezTo>
                  <a:cubicBezTo>
                    <a:pt x="29" y="63"/>
                    <a:pt x="26" y="62"/>
                    <a:pt x="26" y="59"/>
                  </a:cubicBezTo>
                  <a:cubicBezTo>
                    <a:pt x="26" y="54"/>
                    <a:pt x="31" y="53"/>
                    <a:pt x="31" y="48"/>
                  </a:cubicBezTo>
                  <a:cubicBezTo>
                    <a:pt x="31" y="44"/>
                    <a:pt x="27" y="41"/>
                    <a:pt x="23" y="41"/>
                  </a:cubicBezTo>
                  <a:cubicBezTo>
                    <a:pt x="19" y="41"/>
                    <a:pt x="15" y="44"/>
                    <a:pt x="15" y="48"/>
                  </a:cubicBezTo>
                  <a:cubicBezTo>
                    <a:pt x="15" y="53"/>
                    <a:pt x="19" y="56"/>
                    <a:pt x="19" y="58"/>
                  </a:cubicBezTo>
                  <a:cubicBezTo>
                    <a:pt x="19" y="60"/>
                    <a:pt x="18" y="61"/>
                    <a:pt x="17" y="62"/>
                  </a:cubicBezTo>
                  <a:cubicBezTo>
                    <a:pt x="16" y="63"/>
                    <a:pt x="14" y="63"/>
                    <a:pt x="13" y="63"/>
                  </a:cubicBezTo>
                  <a:cubicBezTo>
                    <a:pt x="9" y="63"/>
                    <a:pt x="6" y="63"/>
                    <a:pt x="3" y="62"/>
                  </a:cubicBezTo>
                  <a:cubicBezTo>
                    <a:pt x="2" y="62"/>
                    <a:pt x="1" y="62"/>
                    <a:pt x="0" y="62"/>
                  </a:cubicBezTo>
                  <a:cubicBezTo>
                    <a:pt x="0" y="62"/>
                    <a:pt x="0" y="62"/>
                    <a:pt x="0" y="62"/>
                  </a:cubicBezTo>
                  <a:cubicBezTo>
                    <a:pt x="0" y="62"/>
                    <a:pt x="0" y="62"/>
                    <a:pt x="0" y="62"/>
                  </a:cubicBezTo>
                  <a:cubicBezTo>
                    <a:pt x="0" y="21"/>
                    <a:pt x="0" y="21"/>
                    <a:pt x="0" y="21"/>
                  </a:cubicBezTo>
                  <a:cubicBezTo>
                    <a:pt x="0" y="21"/>
                    <a:pt x="2" y="21"/>
                    <a:pt x="3" y="21"/>
                  </a:cubicBezTo>
                  <a:cubicBezTo>
                    <a:pt x="6" y="22"/>
                    <a:pt x="9" y="22"/>
                    <a:pt x="13" y="22"/>
                  </a:cubicBezTo>
                  <a:cubicBezTo>
                    <a:pt x="14" y="22"/>
                    <a:pt x="16" y="22"/>
                    <a:pt x="17" y="21"/>
                  </a:cubicBezTo>
                  <a:cubicBezTo>
                    <a:pt x="18" y="20"/>
                    <a:pt x="19" y="19"/>
                    <a:pt x="19" y="17"/>
                  </a:cubicBezTo>
                  <a:cubicBezTo>
                    <a:pt x="19" y="15"/>
                    <a:pt x="15" y="12"/>
                    <a:pt x="15" y="7"/>
                  </a:cubicBezTo>
                  <a:cubicBezTo>
                    <a:pt x="15" y="3"/>
                    <a:pt x="19" y="0"/>
                    <a:pt x="23" y="0"/>
                  </a:cubicBezTo>
                  <a:cubicBezTo>
                    <a:pt x="27" y="0"/>
                    <a:pt x="31" y="3"/>
                    <a:pt x="31" y="7"/>
                  </a:cubicBezTo>
                  <a:cubicBezTo>
                    <a:pt x="31" y="12"/>
                    <a:pt x="26" y="13"/>
                    <a:pt x="26" y="18"/>
                  </a:cubicBezTo>
                  <a:cubicBezTo>
                    <a:pt x="26" y="21"/>
                    <a:pt x="29" y="22"/>
                    <a:pt x="32" y="22"/>
                  </a:cubicBezTo>
                  <a:cubicBezTo>
                    <a:pt x="37" y="22"/>
                    <a:pt x="41" y="21"/>
                    <a:pt x="46" y="21"/>
                  </a:cubicBezTo>
                  <a:cubicBezTo>
                    <a:pt x="46" y="21"/>
                    <a:pt x="46" y="21"/>
                    <a:pt x="46" y="21"/>
                  </a:cubicBezTo>
                  <a:cubicBezTo>
                    <a:pt x="46" y="21"/>
                    <a:pt x="46" y="23"/>
                    <a:pt x="46" y="24"/>
                  </a:cubicBezTo>
                  <a:cubicBezTo>
                    <a:pt x="45" y="27"/>
                    <a:pt x="45" y="30"/>
                    <a:pt x="45" y="34"/>
                  </a:cubicBezTo>
                  <a:cubicBezTo>
                    <a:pt x="45" y="35"/>
                    <a:pt x="45" y="37"/>
                    <a:pt x="46" y="38"/>
                  </a:cubicBezTo>
                  <a:cubicBezTo>
                    <a:pt x="47" y="39"/>
                    <a:pt x="48" y="40"/>
                    <a:pt x="50" y="40"/>
                  </a:cubicBezTo>
                  <a:cubicBezTo>
                    <a:pt x="52" y="40"/>
                    <a:pt x="55" y="36"/>
                    <a:pt x="60" y="36"/>
                  </a:cubicBezTo>
                  <a:cubicBezTo>
                    <a:pt x="64" y="36"/>
                    <a:pt x="67" y="40"/>
                    <a:pt x="67" y="44"/>
                  </a:cubicBezTo>
                  <a:cubicBezTo>
                    <a:pt x="67" y="49"/>
                    <a:pt x="64" y="52"/>
                    <a:pt x="60" y="52"/>
                  </a:cubicBezTo>
                  <a:close/>
                </a:path>
              </a:pathLst>
            </a:custGeom>
            <a:solidFill>
              <a:schemeClr val="accent1"/>
            </a:solidFill>
            <a:ln>
              <a:noFill/>
            </a:ln>
          </p:spPr>
          <p:txBody>
            <a:bodyPr/>
            <a:lstStyle/>
            <a:p>
              <a:endParaRPr lang="th-TH">
                <a:cs typeface="+mn-ea"/>
                <a:sym typeface="+mn-lt"/>
              </a:endParaRPr>
            </a:p>
          </p:txBody>
        </p:sp>
        <p:sp>
          <p:nvSpPr>
            <p:cNvPr id="90" name="TextBox 51"/>
            <p:cNvSpPr txBox="1"/>
            <p:nvPr/>
          </p:nvSpPr>
          <p:spPr>
            <a:xfrm>
              <a:off x="5017001" y="3489271"/>
              <a:ext cx="2025594" cy="969496"/>
            </a:xfrm>
            <a:prstGeom prst="rect">
              <a:avLst/>
            </a:prstGeom>
            <a:noFill/>
          </p:spPr>
          <p:txBody>
            <a:bodyPr wrap="square" lIns="0" tIns="0" rIns="0" bIns="0" rtlCol="0">
              <a:spAutoFit/>
            </a:bodyPr>
            <a:lstStyle/>
            <a:p>
              <a:pPr algn="ctr">
                <a:lnSpc>
                  <a:spcPct val="150000"/>
                </a:lnSpc>
                <a:defRPr/>
              </a:pPr>
              <a:r>
                <a:rPr lang="zh-CN" altLang="en-US" sz="1050" dirty="0">
                  <a:solidFill>
                    <a:schemeClr val="bg1"/>
                  </a:solidFill>
                  <a:cs typeface="+mn-ea"/>
                  <a:sym typeface="+mn-lt"/>
                </a:rPr>
                <a:t>单击此处输入你的正文，文字是您思想的提炼，为了最终演示发布的良好效果，请尽量言简意赅的阐述观点</a:t>
              </a:r>
              <a:endParaRPr lang="zh-CN" altLang="en-US" sz="1050" dirty="0">
                <a:solidFill>
                  <a:schemeClr val="bg1"/>
                </a:solidFill>
                <a:cs typeface="+mn-ea"/>
                <a:sym typeface="+mn-lt"/>
              </a:endParaRPr>
            </a:p>
          </p:txBody>
        </p:sp>
        <p:sp>
          <p:nvSpPr>
            <p:cNvPr id="91" name="TextBox 23"/>
            <p:cNvSpPr txBox="1"/>
            <p:nvPr/>
          </p:nvSpPr>
          <p:spPr>
            <a:xfrm>
              <a:off x="5424504" y="3045368"/>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教学分析</a:t>
              </a:r>
              <a:endParaRPr lang="zh-CN" altLang="en-US" sz="2000" dirty="0">
                <a:solidFill>
                  <a:schemeClr val="bg1"/>
                </a:solidFill>
                <a:cs typeface="+mn-ea"/>
                <a:sym typeface="+mn-lt"/>
              </a:endParaRPr>
            </a:p>
          </p:txBody>
        </p:sp>
        <p:sp>
          <p:nvSpPr>
            <p:cNvPr id="92" name="Freeform: Shape 7"/>
            <p:cNvSpPr/>
            <p:nvPr/>
          </p:nvSpPr>
          <p:spPr>
            <a:xfrm>
              <a:off x="10367877" y="2633079"/>
              <a:ext cx="697478" cy="2536579"/>
            </a:xfrm>
            <a:custGeom>
              <a:avLst/>
              <a:gdLst>
                <a:gd name="connsiteX0" fmla="*/ 28558 w 952300"/>
                <a:gd name="connsiteY0" fmla="*/ 3463312 h 3463311"/>
                <a:gd name="connsiteX1" fmla="*/ 5368 w 952300"/>
                <a:gd name="connsiteY1" fmla="*/ 3451717 h 3463311"/>
                <a:gd name="connsiteX2" fmla="*/ 13097 w 952300"/>
                <a:gd name="connsiteY2" fmla="*/ 3411134 h 3463311"/>
                <a:gd name="connsiteX3" fmla="*/ 894325 w 952300"/>
                <a:gd name="connsiteY3" fmla="*/ 1716317 h 3463311"/>
                <a:gd name="connsiteX4" fmla="*/ 55613 w 952300"/>
                <a:gd name="connsiteY4" fmla="*/ 52420 h 3463311"/>
                <a:gd name="connsiteX5" fmla="*/ 49815 w 952300"/>
                <a:gd name="connsiteY5" fmla="*/ 11837 h 3463311"/>
                <a:gd name="connsiteX6" fmla="*/ 90398 w 952300"/>
                <a:gd name="connsiteY6" fmla="*/ 6039 h 3463311"/>
                <a:gd name="connsiteX7" fmla="*/ 952301 w 952300"/>
                <a:gd name="connsiteY7" fmla="*/ 1716317 h 3463311"/>
                <a:gd name="connsiteX8" fmla="*/ 45950 w 952300"/>
                <a:gd name="connsiteY8" fmla="*/ 3459447 h 3463311"/>
                <a:gd name="connsiteX9" fmla="*/ 28558 w 952300"/>
                <a:gd name="connsiteY9" fmla="*/ 3463312 h 346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300" h="3463311">
                  <a:moveTo>
                    <a:pt x="28558" y="3463312"/>
                  </a:moveTo>
                  <a:cubicBezTo>
                    <a:pt x="18895" y="3463312"/>
                    <a:pt x="11165" y="3459447"/>
                    <a:pt x="5368" y="3451717"/>
                  </a:cubicBezTo>
                  <a:cubicBezTo>
                    <a:pt x="-4295" y="3438189"/>
                    <a:pt x="-430" y="3420796"/>
                    <a:pt x="13097" y="3411134"/>
                  </a:cubicBezTo>
                  <a:cubicBezTo>
                    <a:pt x="565797" y="3022698"/>
                    <a:pt x="894325" y="2388833"/>
                    <a:pt x="894325" y="1716317"/>
                  </a:cubicBezTo>
                  <a:cubicBezTo>
                    <a:pt x="894325" y="1065058"/>
                    <a:pt x="581258" y="442788"/>
                    <a:pt x="55613" y="52420"/>
                  </a:cubicBezTo>
                  <a:cubicBezTo>
                    <a:pt x="42085" y="42757"/>
                    <a:pt x="40153" y="25364"/>
                    <a:pt x="49815" y="11837"/>
                  </a:cubicBezTo>
                  <a:cubicBezTo>
                    <a:pt x="59478" y="-1691"/>
                    <a:pt x="76871" y="-3623"/>
                    <a:pt x="90398" y="6039"/>
                  </a:cubicBezTo>
                  <a:cubicBezTo>
                    <a:pt x="631503" y="408003"/>
                    <a:pt x="952301" y="1047666"/>
                    <a:pt x="952301" y="1716317"/>
                  </a:cubicBezTo>
                  <a:cubicBezTo>
                    <a:pt x="952301" y="2408158"/>
                    <a:pt x="614110" y="3059416"/>
                    <a:pt x="45950" y="3459447"/>
                  </a:cubicBezTo>
                  <a:cubicBezTo>
                    <a:pt x="40153" y="3461379"/>
                    <a:pt x="34355" y="3463312"/>
                    <a:pt x="28558" y="3463312"/>
                  </a:cubicBezTo>
                  <a:close/>
                </a:path>
              </a:pathLst>
            </a:custGeom>
            <a:gradFill>
              <a:gsLst>
                <a:gs pos="0">
                  <a:schemeClr val="accent1">
                    <a:lumMod val="75000"/>
                    <a:alpha val="0"/>
                  </a:schemeClr>
                </a:gs>
                <a:gs pos="100000">
                  <a:schemeClr val="accent1"/>
                </a:gs>
              </a:gsLst>
              <a:lin ang="2700000" scaled="1"/>
            </a:gradFill>
            <a:ln w="19304" cap="flat">
              <a:noFill/>
              <a:prstDash val="solid"/>
              <a:miter/>
            </a:ln>
          </p:spPr>
          <p:txBody>
            <a:bodyPr rtlCol="0" anchor="ctr"/>
            <a:lstStyle/>
            <a:p>
              <a:endParaRPr lang="en-US">
                <a:cs typeface="+mn-ea"/>
                <a:sym typeface="+mn-lt"/>
              </a:endParaRPr>
            </a:p>
          </p:txBody>
        </p:sp>
        <p:sp>
          <p:nvSpPr>
            <p:cNvPr id="93" name="Freeform: Shape 8"/>
            <p:cNvSpPr/>
            <p:nvPr/>
          </p:nvSpPr>
          <p:spPr>
            <a:xfrm>
              <a:off x="7944392" y="2328945"/>
              <a:ext cx="1581005" cy="3120964"/>
            </a:xfrm>
            <a:custGeom>
              <a:avLst/>
              <a:gdLst>
                <a:gd name="connsiteX0" fmla="*/ 2129634 w 2158621"/>
                <a:gd name="connsiteY0" fmla="*/ 4261200 h 4261199"/>
                <a:gd name="connsiteX1" fmla="*/ 0 w 2158621"/>
                <a:gd name="connsiteY1" fmla="*/ 2129634 h 4261199"/>
                <a:gd name="connsiteX2" fmla="*/ 612608 w 2158621"/>
                <a:gd name="connsiteY2" fmla="*/ 635798 h 4261199"/>
                <a:gd name="connsiteX3" fmla="*/ 2094848 w 2158621"/>
                <a:gd name="connsiteY3" fmla="*/ 0 h 4261199"/>
                <a:gd name="connsiteX4" fmla="*/ 2129634 w 2158621"/>
                <a:gd name="connsiteY4" fmla="*/ 0 h 4261199"/>
                <a:gd name="connsiteX5" fmla="*/ 2158621 w 2158621"/>
                <a:gd name="connsiteY5" fmla="*/ 28988 h 4261199"/>
                <a:gd name="connsiteX6" fmla="*/ 2129634 w 2158621"/>
                <a:gd name="connsiteY6" fmla="*/ 57976 h 4261199"/>
                <a:gd name="connsiteX7" fmla="*/ 2094848 w 2158621"/>
                <a:gd name="connsiteY7" fmla="*/ 57976 h 4261199"/>
                <a:gd name="connsiteX8" fmla="*/ 57976 w 2158621"/>
                <a:gd name="connsiteY8" fmla="*/ 2129634 h 4261199"/>
                <a:gd name="connsiteX9" fmla="*/ 2129634 w 2158621"/>
                <a:gd name="connsiteY9" fmla="*/ 4201292 h 4261199"/>
                <a:gd name="connsiteX10" fmla="*/ 2158621 w 2158621"/>
                <a:gd name="connsiteY10" fmla="*/ 4230279 h 4261199"/>
                <a:gd name="connsiteX11" fmla="*/ 2129634 w 2158621"/>
                <a:gd name="connsiteY11" fmla="*/ 4261200 h 426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8621" h="4261199">
                  <a:moveTo>
                    <a:pt x="2129634" y="4261200"/>
                  </a:moveTo>
                  <a:cubicBezTo>
                    <a:pt x="954663" y="4261200"/>
                    <a:pt x="0" y="3304604"/>
                    <a:pt x="0" y="2129634"/>
                  </a:cubicBezTo>
                  <a:cubicBezTo>
                    <a:pt x="0" y="1567271"/>
                    <a:pt x="218374" y="1037762"/>
                    <a:pt x="612608" y="635798"/>
                  </a:cubicBezTo>
                  <a:cubicBezTo>
                    <a:pt x="1008774" y="235767"/>
                    <a:pt x="1534419" y="9663"/>
                    <a:pt x="2094848" y="0"/>
                  </a:cubicBezTo>
                  <a:cubicBezTo>
                    <a:pt x="2106444" y="0"/>
                    <a:pt x="2118039" y="0"/>
                    <a:pt x="2129634" y="0"/>
                  </a:cubicBezTo>
                  <a:cubicBezTo>
                    <a:pt x="2145094" y="0"/>
                    <a:pt x="2158621" y="13528"/>
                    <a:pt x="2158621" y="28988"/>
                  </a:cubicBezTo>
                  <a:cubicBezTo>
                    <a:pt x="2158621" y="44448"/>
                    <a:pt x="2147026" y="57976"/>
                    <a:pt x="2129634" y="57976"/>
                  </a:cubicBezTo>
                  <a:cubicBezTo>
                    <a:pt x="2118039" y="57976"/>
                    <a:pt x="2106444" y="57976"/>
                    <a:pt x="2094848" y="57976"/>
                  </a:cubicBezTo>
                  <a:cubicBezTo>
                    <a:pt x="972056" y="77301"/>
                    <a:pt x="57976" y="1006841"/>
                    <a:pt x="57976" y="2129634"/>
                  </a:cubicBezTo>
                  <a:cubicBezTo>
                    <a:pt x="57976" y="3271751"/>
                    <a:pt x="987516" y="4201292"/>
                    <a:pt x="2129634" y="4201292"/>
                  </a:cubicBezTo>
                  <a:cubicBezTo>
                    <a:pt x="2145094" y="4201292"/>
                    <a:pt x="2158621" y="4214819"/>
                    <a:pt x="2158621" y="4230279"/>
                  </a:cubicBezTo>
                  <a:cubicBezTo>
                    <a:pt x="2158621" y="4245739"/>
                    <a:pt x="2147026" y="4261200"/>
                    <a:pt x="2129634" y="4261200"/>
                  </a:cubicBezTo>
                  <a:close/>
                </a:path>
              </a:pathLst>
            </a:custGeom>
            <a:gradFill>
              <a:gsLst>
                <a:gs pos="0">
                  <a:schemeClr val="accent1">
                    <a:lumMod val="75000"/>
                    <a:alpha val="0"/>
                  </a:schemeClr>
                </a:gs>
                <a:gs pos="100000">
                  <a:schemeClr val="accent1"/>
                </a:gs>
              </a:gsLst>
              <a:lin ang="2700000" scaled="1"/>
            </a:gradFill>
            <a:ln w="19304" cap="flat">
              <a:noFill/>
              <a:prstDash val="solid"/>
              <a:miter/>
            </a:ln>
          </p:spPr>
          <p:txBody>
            <a:bodyPr rtlCol="0" anchor="ctr"/>
            <a:lstStyle/>
            <a:p>
              <a:endParaRPr lang="en-US">
                <a:cs typeface="+mn-ea"/>
                <a:sym typeface="+mn-lt"/>
              </a:endParaRPr>
            </a:p>
          </p:txBody>
        </p:sp>
        <p:sp>
          <p:nvSpPr>
            <p:cNvPr id="94" name="Freeform: Shape 9"/>
            <p:cNvSpPr/>
            <p:nvPr/>
          </p:nvSpPr>
          <p:spPr>
            <a:xfrm>
              <a:off x="8211937" y="2596491"/>
              <a:ext cx="2584529" cy="2584528"/>
            </a:xfrm>
            <a:custGeom>
              <a:avLst/>
              <a:gdLst>
                <a:gd name="connsiteX0" fmla="*/ 339256 w 678512"/>
                <a:gd name="connsiteY0" fmla="*/ 0 h 678512"/>
                <a:gd name="connsiteX1" fmla="*/ 678512 w 678512"/>
                <a:gd name="connsiteY1" fmla="*/ 339256 h 678512"/>
                <a:gd name="connsiteX2" fmla="*/ 339256 w 678512"/>
                <a:gd name="connsiteY2" fmla="*/ 678512 h 678512"/>
                <a:gd name="connsiteX3" fmla="*/ 0 w 678512"/>
                <a:gd name="connsiteY3" fmla="*/ 339256 h 678512"/>
                <a:gd name="connsiteX4" fmla="*/ 339256 w 678512"/>
                <a:gd name="connsiteY4" fmla="*/ 0 h 678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512" h="678512">
                  <a:moveTo>
                    <a:pt x="339256" y="0"/>
                  </a:moveTo>
                  <a:cubicBezTo>
                    <a:pt x="526622" y="0"/>
                    <a:pt x="678512" y="151890"/>
                    <a:pt x="678512" y="339256"/>
                  </a:cubicBezTo>
                  <a:cubicBezTo>
                    <a:pt x="678512" y="526622"/>
                    <a:pt x="526622" y="678512"/>
                    <a:pt x="339256" y="678512"/>
                  </a:cubicBezTo>
                  <a:cubicBezTo>
                    <a:pt x="151890" y="678512"/>
                    <a:pt x="0" y="526622"/>
                    <a:pt x="0" y="339256"/>
                  </a:cubicBezTo>
                  <a:cubicBezTo>
                    <a:pt x="0" y="151890"/>
                    <a:pt x="151890" y="0"/>
                    <a:pt x="339256" y="0"/>
                  </a:cubicBezTo>
                  <a:close/>
                </a:path>
              </a:pathLst>
            </a:custGeom>
            <a:gradFill>
              <a:gsLst>
                <a:gs pos="100000">
                  <a:schemeClr val="accent1">
                    <a:shade val="67500"/>
                    <a:satMod val="115000"/>
                  </a:schemeClr>
                </a:gs>
                <a:gs pos="0">
                  <a:schemeClr val="accent1">
                    <a:lumMod val="40000"/>
                    <a:lumOff val="60000"/>
                  </a:schemeClr>
                </a:gs>
              </a:gsLst>
              <a:lin ang="2700000" scaled="1"/>
            </a:gradFill>
            <a:ln w="9525" cap="flat">
              <a:noFill/>
              <a:prstDash val="solid"/>
              <a:miter/>
            </a:ln>
            <a:effectLst>
              <a:outerShdw blurRad="292100" dist="127000" dir="5400000" algn="t" rotWithShape="0">
                <a:prstClr val="black">
                  <a:alpha val="10000"/>
                </a:prstClr>
              </a:outerShdw>
            </a:effectLst>
          </p:spPr>
          <p:txBody>
            <a:bodyPr wrap="square" rtlCol="0" anchor="ctr">
              <a:noAutofit/>
            </a:bodyPr>
            <a:lstStyle/>
            <a:p>
              <a:endParaRPr lang="en-US">
                <a:cs typeface="+mn-ea"/>
                <a:sym typeface="+mn-lt"/>
              </a:endParaRPr>
            </a:p>
          </p:txBody>
        </p:sp>
        <p:grpSp>
          <p:nvGrpSpPr>
            <p:cNvPr id="95" name="Group 23"/>
            <p:cNvGrpSpPr/>
            <p:nvPr/>
          </p:nvGrpSpPr>
          <p:grpSpPr>
            <a:xfrm>
              <a:off x="9572404" y="4882324"/>
              <a:ext cx="667076" cy="667075"/>
              <a:chOff x="8818729" y="1195045"/>
              <a:chExt cx="831850" cy="831850"/>
            </a:xfrm>
          </p:grpSpPr>
          <p:sp>
            <p:nvSpPr>
              <p:cNvPr id="96" name="Freeform: Shape 25"/>
              <p:cNvSpPr/>
              <p:nvPr/>
            </p:nvSpPr>
            <p:spPr>
              <a:xfrm>
                <a:off x="8922993" y="1295836"/>
                <a:ext cx="630268" cy="630268"/>
              </a:xfrm>
              <a:custGeom>
                <a:avLst/>
                <a:gdLst>
                  <a:gd name="connsiteX0" fmla="*/ 339256 w 678512"/>
                  <a:gd name="connsiteY0" fmla="*/ 0 h 678512"/>
                  <a:gd name="connsiteX1" fmla="*/ 678512 w 678512"/>
                  <a:gd name="connsiteY1" fmla="*/ 339256 h 678512"/>
                  <a:gd name="connsiteX2" fmla="*/ 339256 w 678512"/>
                  <a:gd name="connsiteY2" fmla="*/ 678512 h 678512"/>
                  <a:gd name="connsiteX3" fmla="*/ 0 w 678512"/>
                  <a:gd name="connsiteY3" fmla="*/ 339256 h 678512"/>
                  <a:gd name="connsiteX4" fmla="*/ 339256 w 678512"/>
                  <a:gd name="connsiteY4" fmla="*/ 0 h 678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512" h="678512">
                    <a:moveTo>
                      <a:pt x="339256" y="0"/>
                    </a:moveTo>
                    <a:cubicBezTo>
                      <a:pt x="526622" y="0"/>
                      <a:pt x="678512" y="151890"/>
                      <a:pt x="678512" y="339256"/>
                    </a:cubicBezTo>
                    <a:cubicBezTo>
                      <a:pt x="678512" y="526622"/>
                      <a:pt x="526622" y="678512"/>
                      <a:pt x="339256" y="678512"/>
                    </a:cubicBezTo>
                    <a:cubicBezTo>
                      <a:pt x="151890" y="678512"/>
                      <a:pt x="0" y="526622"/>
                      <a:pt x="0" y="339256"/>
                    </a:cubicBezTo>
                    <a:cubicBezTo>
                      <a:pt x="0" y="151890"/>
                      <a:pt x="151890" y="0"/>
                      <a:pt x="339256" y="0"/>
                    </a:cubicBezTo>
                    <a:close/>
                  </a:path>
                </a:pathLst>
              </a:custGeom>
              <a:solidFill>
                <a:schemeClr val="bg1"/>
              </a:solidFill>
              <a:ln w="9525" cap="flat">
                <a:noFill/>
                <a:prstDash val="solid"/>
                <a:miter/>
              </a:ln>
              <a:effectLst>
                <a:outerShdw blurRad="292100" dist="127000" dir="5400000" algn="t" rotWithShape="0">
                  <a:prstClr val="black">
                    <a:alpha val="25000"/>
                  </a:prstClr>
                </a:outerShdw>
              </a:effectLst>
            </p:spPr>
            <p:txBody>
              <a:bodyPr wrap="square" rtlCol="0" anchor="ctr">
                <a:noAutofit/>
              </a:bodyPr>
              <a:lstStyle/>
              <a:p>
                <a:endParaRPr lang="en-US">
                  <a:cs typeface="+mn-ea"/>
                  <a:sym typeface="+mn-lt"/>
                </a:endParaRPr>
              </a:p>
            </p:txBody>
          </p:sp>
          <p:sp>
            <p:nvSpPr>
              <p:cNvPr id="97" name="Oval 26"/>
              <p:cNvSpPr/>
              <p:nvPr/>
            </p:nvSpPr>
            <p:spPr>
              <a:xfrm>
                <a:off x="8818729" y="1195045"/>
                <a:ext cx="831850" cy="831850"/>
              </a:xfrm>
              <a:prstGeom prst="ellipse">
                <a:avLst/>
              </a:prstGeom>
              <a:solidFill>
                <a:schemeClr val="bg1">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98" name="Freeform 122"/>
            <p:cNvSpPr/>
            <p:nvPr/>
          </p:nvSpPr>
          <p:spPr bwMode="auto">
            <a:xfrm>
              <a:off x="9797446" y="5113352"/>
              <a:ext cx="216991" cy="205020"/>
            </a:xfrm>
            <a:custGeom>
              <a:avLst/>
              <a:gdLst>
                <a:gd name="T0" fmla="*/ 2147483646 w 67"/>
                <a:gd name="T1" fmla="*/ 2147483646 h 63"/>
                <a:gd name="T2" fmla="*/ 2147483646 w 67"/>
                <a:gd name="T3" fmla="*/ 2147483646 h 63"/>
                <a:gd name="T4" fmla="*/ 2147483646 w 67"/>
                <a:gd name="T5" fmla="*/ 2147483646 h 63"/>
                <a:gd name="T6" fmla="*/ 2147483646 w 67"/>
                <a:gd name="T7" fmla="*/ 2147483646 h 63"/>
                <a:gd name="T8" fmla="*/ 2147483646 w 67"/>
                <a:gd name="T9" fmla="*/ 2147483646 h 63"/>
                <a:gd name="T10" fmla="*/ 2147483646 w 67"/>
                <a:gd name="T11" fmla="*/ 2147483646 h 63"/>
                <a:gd name="T12" fmla="*/ 2147483646 w 67"/>
                <a:gd name="T13" fmla="*/ 2147483646 h 63"/>
                <a:gd name="T14" fmla="*/ 2147483646 w 67"/>
                <a:gd name="T15" fmla="*/ 2147483646 h 63"/>
                <a:gd name="T16" fmla="*/ 2147483646 w 67"/>
                <a:gd name="T17" fmla="*/ 2147483646 h 63"/>
                <a:gd name="T18" fmla="*/ 2147483646 w 67"/>
                <a:gd name="T19" fmla="*/ 2147483646 h 63"/>
                <a:gd name="T20" fmla="*/ 2147483646 w 67"/>
                <a:gd name="T21" fmla="*/ 2147483646 h 63"/>
                <a:gd name="T22" fmla="*/ 2147483646 w 67"/>
                <a:gd name="T23" fmla="*/ 2147483646 h 63"/>
                <a:gd name="T24" fmla="*/ 2147483646 w 67"/>
                <a:gd name="T25" fmla="*/ 2147483646 h 63"/>
                <a:gd name="T26" fmla="*/ 2147483646 w 67"/>
                <a:gd name="T27" fmla="*/ 2147483646 h 63"/>
                <a:gd name="T28" fmla="*/ 2147483646 w 67"/>
                <a:gd name="T29" fmla="*/ 2147483646 h 63"/>
                <a:gd name="T30" fmla="*/ 0 w 67"/>
                <a:gd name="T31" fmla="*/ 2147483646 h 63"/>
                <a:gd name="T32" fmla="*/ 0 w 67"/>
                <a:gd name="T33" fmla="*/ 2147483646 h 63"/>
                <a:gd name="T34" fmla="*/ 0 w 67"/>
                <a:gd name="T35" fmla="*/ 2147483646 h 63"/>
                <a:gd name="T36" fmla="*/ 0 w 67"/>
                <a:gd name="T37" fmla="*/ 2147483646 h 63"/>
                <a:gd name="T38" fmla="*/ 2147483646 w 67"/>
                <a:gd name="T39" fmla="*/ 2147483646 h 63"/>
                <a:gd name="T40" fmla="*/ 2147483646 w 67"/>
                <a:gd name="T41" fmla="*/ 2147483646 h 63"/>
                <a:gd name="T42" fmla="*/ 2147483646 w 67"/>
                <a:gd name="T43" fmla="*/ 2147483646 h 63"/>
                <a:gd name="T44" fmla="*/ 2147483646 w 67"/>
                <a:gd name="T45" fmla="*/ 2147483646 h 63"/>
                <a:gd name="T46" fmla="*/ 2147483646 w 67"/>
                <a:gd name="T47" fmla="*/ 2147483646 h 63"/>
                <a:gd name="T48" fmla="*/ 2147483646 w 67"/>
                <a:gd name="T49" fmla="*/ 0 h 63"/>
                <a:gd name="T50" fmla="*/ 2147483646 w 67"/>
                <a:gd name="T51" fmla="*/ 2147483646 h 63"/>
                <a:gd name="T52" fmla="*/ 2147483646 w 67"/>
                <a:gd name="T53" fmla="*/ 2147483646 h 63"/>
                <a:gd name="T54" fmla="*/ 2147483646 w 67"/>
                <a:gd name="T55" fmla="*/ 2147483646 h 63"/>
                <a:gd name="T56" fmla="*/ 2147483646 w 67"/>
                <a:gd name="T57" fmla="*/ 2147483646 h 63"/>
                <a:gd name="T58" fmla="*/ 2147483646 w 67"/>
                <a:gd name="T59" fmla="*/ 2147483646 h 63"/>
                <a:gd name="T60" fmla="*/ 2147483646 w 67"/>
                <a:gd name="T61" fmla="*/ 2147483646 h 63"/>
                <a:gd name="T62" fmla="*/ 2147483646 w 67"/>
                <a:gd name="T63" fmla="*/ 2147483646 h 63"/>
                <a:gd name="T64" fmla="*/ 2147483646 w 67"/>
                <a:gd name="T65" fmla="*/ 2147483646 h 63"/>
                <a:gd name="T66" fmla="*/ 2147483646 w 67"/>
                <a:gd name="T67" fmla="*/ 2147483646 h 63"/>
                <a:gd name="T68" fmla="*/ 2147483646 w 67"/>
                <a:gd name="T69" fmla="*/ 2147483646 h 63"/>
                <a:gd name="T70" fmla="*/ 2147483646 w 67"/>
                <a:gd name="T71" fmla="*/ 2147483646 h 63"/>
                <a:gd name="T72" fmla="*/ 2147483646 w 67"/>
                <a:gd name="T73" fmla="*/ 2147483646 h 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63">
                  <a:moveTo>
                    <a:pt x="60" y="52"/>
                  </a:moveTo>
                  <a:cubicBezTo>
                    <a:pt x="55" y="52"/>
                    <a:pt x="54" y="48"/>
                    <a:pt x="49" y="48"/>
                  </a:cubicBezTo>
                  <a:cubicBezTo>
                    <a:pt x="46" y="48"/>
                    <a:pt x="45" y="50"/>
                    <a:pt x="45" y="53"/>
                  </a:cubicBezTo>
                  <a:cubicBezTo>
                    <a:pt x="45" y="56"/>
                    <a:pt x="46" y="59"/>
                    <a:pt x="46" y="62"/>
                  </a:cubicBezTo>
                  <a:cubicBezTo>
                    <a:pt x="46" y="62"/>
                    <a:pt x="46" y="62"/>
                    <a:pt x="46" y="62"/>
                  </a:cubicBezTo>
                  <a:cubicBezTo>
                    <a:pt x="46" y="62"/>
                    <a:pt x="45" y="62"/>
                    <a:pt x="45" y="62"/>
                  </a:cubicBezTo>
                  <a:cubicBezTo>
                    <a:pt x="41" y="62"/>
                    <a:pt x="36" y="63"/>
                    <a:pt x="32" y="63"/>
                  </a:cubicBezTo>
                  <a:cubicBezTo>
                    <a:pt x="29" y="63"/>
                    <a:pt x="26" y="62"/>
                    <a:pt x="26" y="59"/>
                  </a:cubicBezTo>
                  <a:cubicBezTo>
                    <a:pt x="26" y="54"/>
                    <a:pt x="31" y="53"/>
                    <a:pt x="31" y="48"/>
                  </a:cubicBezTo>
                  <a:cubicBezTo>
                    <a:pt x="31" y="44"/>
                    <a:pt x="27" y="41"/>
                    <a:pt x="23" y="41"/>
                  </a:cubicBezTo>
                  <a:cubicBezTo>
                    <a:pt x="19" y="41"/>
                    <a:pt x="15" y="44"/>
                    <a:pt x="15" y="48"/>
                  </a:cubicBezTo>
                  <a:cubicBezTo>
                    <a:pt x="15" y="53"/>
                    <a:pt x="19" y="56"/>
                    <a:pt x="19" y="58"/>
                  </a:cubicBezTo>
                  <a:cubicBezTo>
                    <a:pt x="19" y="60"/>
                    <a:pt x="18" y="61"/>
                    <a:pt x="17" y="62"/>
                  </a:cubicBezTo>
                  <a:cubicBezTo>
                    <a:pt x="16" y="63"/>
                    <a:pt x="14" y="63"/>
                    <a:pt x="13" y="63"/>
                  </a:cubicBezTo>
                  <a:cubicBezTo>
                    <a:pt x="9" y="63"/>
                    <a:pt x="6" y="63"/>
                    <a:pt x="3" y="62"/>
                  </a:cubicBezTo>
                  <a:cubicBezTo>
                    <a:pt x="2" y="62"/>
                    <a:pt x="1" y="62"/>
                    <a:pt x="0" y="62"/>
                  </a:cubicBezTo>
                  <a:cubicBezTo>
                    <a:pt x="0" y="62"/>
                    <a:pt x="0" y="62"/>
                    <a:pt x="0" y="62"/>
                  </a:cubicBezTo>
                  <a:cubicBezTo>
                    <a:pt x="0" y="62"/>
                    <a:pt x="0" y="62"/>
                    <a:pt x="0" y="62"/>
                  </a:cubicBezTo>
                  <a:cubicBezTo>
                    <a:pt x="0" y="21"/>
                    <a:pt x="0" y="21"/>
                    <a:pt x="0" y="21"/>
                  </a:cubicBezTo>
                  <a:cubicBezTo>
                    <a:pt x="0" y="21"/>
                    <a:pt x="2" y="21"/>
                    <a:pt x="3" y="21"/>
                  </a:cubicBezTo>
                  <a:cubicBezTo>
                    <a:pt x="6" y="22"/>
                    <a:pt x="9" y="22"/>
                    <a:pt x="13" y="22"/>
                  </a:cubicBezTo>
                  <a:cubicBezTo>
                    <a:pt x="14" y="22"/>
                    <a:pt x="16" y="22"/>
                    <a:pt x="17" y="21"/>
                  </a:cubicBezTo>
                  <a:cubicBezTo>
                    <a:pt x="18" y="20"/>
                    <a:pt x="19" y="19"/>
                    <a:pt x="19" y="17"/>
                  </a:cubicBezTo>
                  <a:cubicBezTo>
                    <a:pt x="19" y="15"/>
                    <a:pt x="15" y="12"/>
                    <a:pt x="15" y="7"/>
                  </a:cubicBezTo>
                  <a:cubicBezTo>
                    <a:pt x="15" y="3"/>
                    <a:pt x="19" y="0"/>
                    <a:pt x="23" y="0"/>
                  </a:cubicBezTo>
                  <a:cubicBezTo>
                    <a:pt x="27" y="0"/>
                    <a:pt x="31" y="3"/>
                    <a:pt x="31" y="7"/>
                  </a:cubicBezTo>
                  <a:cubicBezTo>
                    <a:pt x="31" y="12"/>
                    <a:pt x="26" y="13"/>
                    <a:pt x="26" y="18"/>
                  </a:cubicBezTo>
                  <a:cubicBezTo>
                    <a:pt x="26" y="21"/>
                    <a:pt x="29" y="22"/>
                    <a:pt x="32" y="22"/>
                  </a:cubicBezTo>
                  <a:cubicBezTo>
                    <a:pt x="37" y="22"/>
                    <a:pt x="41" y="21"/>
                    <a:pt x="46" y="21"/>
                  </a:cubicBezTo>
                  <a:cubicBezTo>
                    <a:pt x="46" y="21"/>
                    <a:pt x="46" y="21"/>
                    <a:pt x="46" y="21"/>
                  </a:cubicBezTo>
                  <a:cubicBezTo>
                    <a:pt x="46" y="21"/>
                    <a:pt x="46" y="23"/>
                    <a:pt x="46" y="24"/>
                  </a:cubicBezTo>
                  <a:cubicBezTo>
                    <a:pt x="45" y="27"/>
                    <a:pt x="45" y="30"/>
                    <a:pt x="45" y="34"/>
                  </a:cubicBezTo>
                  <a:cubicBezTo>
                    <a:pt x="45" y="35"/>
                    <a:pt x="45" y="37"/>
                    <a:pt x="46" y="38"/>
                  </a:cubicBezTo>
                  <a:cubicBezTo>
                    <a:pt x="47" y="39"/>
                    <a:pt x="48" y="40"/>
                    <a:pt x="50" y="40"/>
                  </a:cubicBezTo>
                  <a:cubicBezTo>
                    <a:pt x="52" y="40"/>
                    <a:pt x="55" y="36"/>
                    <a:pt x="60" y="36"/>
                  </a:cubicBezTo>
                  <a:cubicBezTo>
                    <a:pt x="64" y="36"/>
                    <a:pt x="67" y="40"/>
                    <a:pt x="67" y="44"/>
                  </a:cubicBezTo>
                  <a:cubicBezTo>
                    <a:pt x="67" y="49"/>
                    <a:pt x="64" y="52"/>
                    <a:pt x="60" y="52"/>
                  </a:cubicBezTo>
                  <a:close/>
                </a:path>
              </a:pathLst>
            </a:custGeom>
            <a:solidFill>
              <a:schemeClr val="accent1"/>
            </a:solidFill>
            <a:ln>
              <a:noFill/>
            </a:ln>
          </p:spPr>
          <p:txBody>
            <a:bodyPr/>
            <a:lstStyle/>
            <a:p>
              <a:endParaRPr lang="th-TH">
                <a:cs typeface="+mn-ea"/>
                <a:sym typeface="+mn-lt"/>
              </a:endParaRPr>
            </a:p>
          </p:txBody>
        </p:sp>
        <p:sp>
          <p:nvSpPr>
            <p:cNvPr id="99" name="TextBox 51"/>
            <p:cNvSpPr txBox="1"/>
            <p:nvPr/>
          </p:nvSpPr>
          <p:spPr>
            <a:xfrm>
              <a:off x="8491404" y="3489271"/>
              <a:ext cx="2025594" cy="969496"/>
            </a:xfrm>
            <a:prstGeom prst="rect">
              <a:avLst/>
            </a:prstGeom>
            <a:noFill/>
          </p:spPr>
          <p:txBody>
            <a:bodyPr wrap="square" lIns="0" tIns="0" rIns="0" bIns="0" rtlCol="0">
              <a:spAutoFit/>
            </a:bodyPr>
            <a:lstStyle/>
            <a:p>
              <a:pPr algn="ctr">
                <a:lnSpc>
                  <a:spcPct val="150000"/>
                </a:lnSpc>
                <a:defRPr/>
              </a:pPr>
              <a:r>
                <a:rPr lang="zh-CN" altLang="en-US" sz="1050" dirty="0">
                  <a:solidFill>
                    <a:schemeClr val="bg1"/>
                  </a:solidFill>
                  <a:cs typeface="+mn-ea"/>
                  <a:sym typeface="+mn-lt"/>
                </a:rPr>
                <a:t>单击此处输入你的正文，文字是您思想的提炼，为了最终演示发布的良好效果，请尽量言简意赅的阐述观点</a:t>
              </a:r>
              <a:endParaRPr lang="zh-CN" altLang="en-US" sz="1050" dirty="0">
                <a:solidFill>
                  <a:schemeClr val="bg1"/>
                </a:solidFill>
                <a:cs typeface="+mn-ea"/>
                <a:sym typeface="+mn-lt"/>
              </a:endParaRPr>
            </a:p>
          </p:txBody>
        </p:sp>
        <p:sp>
          <p:nvSpPr>
            <p:cNvPr id="100" name="TextBox 23"/>
            <p:cNvSpPr txBox="1"/>
            <p:nvPr/>
          </p:nvSpPr>
          <p:spPr>
            <a:xfrm>
              <a:off x="8898907" y="3045368"/>
              <a:ext cx="1210588" cy="400110"/>
            </a:xfrm>
            <a:prstGeom prst="rect">
              <a:avLst/>
            </a:prstGeom>
            <a:noFill/>
          </p:spPr>
          <p:txBody>
            <a:bodyPr wrap="none" rtlCol="0">
              <a:spAutoFit/>
            </a:bodyPr>
            <a:lstStyle/>
            <a:p>
              <a:pPr algn="ctr"/>
              <a:r>
                <a:rPr lang="zh-CN" altLang="en-US" sz="2000" dirty="0">
                  <a:solidFill>
                    <a:schemeClr val="bg1"/>
                  </a:solidFill>
                  <a:cs typeface="+mn-ea"/>
                  <a:sym typeface="+mn-lt"/>
                </a:rPr>
                <a:t>教学分析</a:t>
              </a:r>
              <a:endParaRPr lang="zh-CN" altLang="en-US" sz="2000" dirty="0">
                <a:solidFill>
                  <a:schemeClr val="bg1"/>
                </a:solidFill>
                <a:cs typeface="+mn-ea"/>
                <a:sym typeface="+mn-l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
              </a:rPr>
              <a:t>www.1ppt.com/moban/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行业</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2"/>
              </a:rPr>
              <a:t>www.1ppt.com/hangye/</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r>
              <a:rPr lang="zh-CN" altLang="en-US" sz="1100" dirty="0">
                <a:solidFill>
                  <a:srgbClr val="EEECE1">
                    <a:lumMod val="25000"/>
                  </a:srgbClr>
                </a:solidFill>
                <a:cs typeface="+mn-ea"/>
                <a:sym typeface="+mn-lt"/>
              </a:rPr>
              <a:t>节日</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3"/>
              </a:rPr>
              <a:t>www.1ppt.com/jieri/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素材：       </a:t>
            </a:r>
            <a:r>
              <a:rPr lang="en-US" altLang="zh-CN" sz="1100" dirty="0">
                <a:solidFill>
                  <a:srgbClr val="EEECE1">
                    <a:lumMod val="25000"/>
                  </a:srgbClr>
                </a:solidFill>
                <a:cs typeface="+mn-ea"/>
                <a:sym typeface="+mn-lt"/>
                <a:hlinkClick r:id="rId4"/>
              </a:rPr>
              <a:t>www.1ppt.com/sucai/</a:t>
            </a:r>
            <a:endParaRPr lang="en-US" altLang="zh-CN" sz="1100" dirty="0">
              <a:solidFill>
                <a:srgbClr val="EEECE1">
                  <a:lumMod val="25000"/>
                </a:srgbClr>
              </a:solidFill>
              <a:cs typeface="+mn-ea"/>
              <a:sym typeface="+mn-lt"/>
            </a:endParaRPr>
          </a:p>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背景图片：</a:t>
            </a:r>
            <a:r>
              <a:rPr lang="en-US" altLang="zh-CN" sz="1100" dirty="0">
                <a:solidFill>
                  <a:srgbClr val="EEECE1">
                    <a:lumMod val="25000"/>
                  </a:srgbClr>
                </a:solidFill>
                <a:cs typeface="+mn-ea"/>
                <a:sym typeface="+mn-lt"/>
                <a:hlinkClick r:id="rId5"/>
              </a:rPr>
              <a:t>www.1ppt.com/beijing/</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图表：       </a:t>
            </a:r>
            <a:r>
              <a:rPr lang="en-US" altLang="zh-CN" sz="1100" dirty="0">
                <a:solidFill>
                  <a:srgbClr val="EEECE1">
                    <a:lumMod val="25000"/>
                  </a:srgbClr>
                </a:solidFill>
                <a:cs typeface="+mn-ea"/>
                <a:sym typeface="+mn-lt"/>
                <a:hlinkClick r:id="rId6"/>
              </a:rPr>
              <a:t>www.1ppt.com/tubiao/</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r>
              <a:rPr lang="zh-CN" altLang="en-US" sz="1100" dirty="0">
                <a:solidFill>
                  <a:srgbClr val="EEECE1">
                    <a:lumMod val="25000"/>
                  </a:srgbClr>
                </a:solidFill>
                <a:cs typeface="+mn-ea"/>
                <a:sym typeface="+mn-lt"/>
              </a:rPr>
              <a:t>优秀</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下载：</a:t>
            </a:r>
            <a:r>
              <a:rPr lang="en-US" altLang="zh-CN" sz="1100" dirty="0">
                <a:solidFill>
                  <a:srgbClr val="EEECE1">
                    <a:lumMod val="25000"/>
                  </a:srgbClr>
                </a:solidFill>
                <a:cs typeface="+mn-ea"/>
                <a:sym typeface="+mn-lt"/>
                <a:hlinkClick r:id="rId7"/>
              </a:rPr>
              <a:t>www.1ppt.com/xiazai/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教程：       </a:t>
            </a:r>
            <a:r>
              <a:rPr lang="en-US" altLang="zh-CN" sz="1100" dirty="0">
                <a:solidFill>
                  <a:srgbClr val="EEECE1">
                    <a:lumMod val="25000"/>
                  </a:srgbClr>
                </a:solidFill>
                <a:cs typeface="+mn-ea"/>
                <a:sym typeface="+mn-lt"/>
                <a:hlinkClick r:id="rId8"/>
              </a:rPr>
              <a:t>www.1ppt.com/powerpoint/</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r>
              <a:rPr lang="en-US" altLang="zh-CN" sz="1100" dirty="0">
                <a:solidFill>
                  <a:srgbClr val="EEECE1">
                    <a:lumMod val="25000"/>
                  </a:srgbClr>
                </a:solidFill>
                <a:cs typeface="+mn-ea"/>
                <a:sym typeface="+mn-lt"/>
              </a:rPr>
              <a:t>Word</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9"/>
              </a:rPr>
              <a:t>www.1ppt.com/word/</a:t>
            </a:r>
            <a:r>
              <a:rPr lang="en-US" altLang="zh-CN" sz="1100" dirty="0">
                <a:solidFill>
                  <a:srgbClr val="EEECE1">
                    <a:lumMod val="25000"/>
                  </a:srgbClr>
                </a:solidFill>
                <a:cs typeface="+mn-ea"/>
                <a:sym typeface="+mn-lt"/>
              </a:rPr>
              <a:t>                        Excel</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0"/>
              </a:rPr>
              <a:t>www.1ppt.com/excel/</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r>
              <a:rPr lang="zh-CN" altLang="en-US" sz="1100" dirty="0">
                <a:solidFill>
                  <a:srgbClr val="EEECE1">
                    <a:lumMod val="25000"/>
                  </a:srgbClr>
                </a:solidFill>
                <a:cs typeface="+mn-ea"/>
                <a:sym typeface="+mn-lt"/>
              </a:rPr>
              <a:t>个人简历：      </a:t>
            </a:r>
            <a:r>
              <a:rPr lang="en-US" altLang="zh-CN" sz="1100" dirty="0">
                <a:solidFill>
                  <a:srgbClr val="EEECE1">
                    <a:lumMod val="25000"/>
                  </a:srgbClr>
                </a:solidFill>
                <a:cs typeface="+mn-ea"/>
                <a:sym typeface="+mn-lt"/>
                <a:hlinkClick r:id="rId11"/>
              </a:rPr>
              <a:t>www.1ppt.com/jianli/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课件：       </a:t>
            </a:r>
            <a:r>
              <a:rPr lang="en-US" altLang="zh-CN" sz="1100" dirty="0">
                <a:solidFill>
                  <a:srgbClr val="EEECE1">
                    <a:lumMod val="25000"/>
                  </a:srgbClr>
                </a:solidFill>
                <a:cs typeface="+mn-ea"/>
                <a:sym typeface="+mn-lt"/>
                <a:hlinkClick r:id="rId12"/>
              </a:rPr>
              <a:t>www.1ppt.com/kejian/</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r>
              <a:rPr lang="zh-CN" altLang="en-US" sz="1100" dirty="0">
                <a:solidFill>
                  <a:srgbClr val="EEECE1">
                    <a:lumMod val="25000"/>
                  </a:srgbClr>
                </a:solidFill>
                <a:cs typeface="+mn-ea"/>
                <a:sym typeface="+mn-lt"/>
              </a:rPr>
              <a:t>手抄报：          </a:t>
            </a:r>
            <a:r>
              <a:rPr lang="en-US" altLang="zh-CN" sz="1100" dirty="0">
                <a:solidFill>
                  <a:srgbClr val="EEECE1">
                    <a:lumMod val="25000"/>
                  </a:srgbClr>
                </a:solidFill>
                <a:cs typeface="+mn-ea"/>
                <a:sym typeface="+mn-lt"/>
                <a:hlinkClick r:id="rId13"/>
              </a:rPr>
              <a:t>www.1ppt.com/shouchaobao/</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试题下载：      </a:t>
            </a:r>
            <a:r>
              <a:rPr lang="en-US" altLang="zh-CN" sz="1100" dirty="0">
                <a:solidFill>
                  <a:srgbClr val="EEECE1">
                    <a:lumMod val="25000"/>
                  </a:srgbClr>
                </a:solidFill>
                <a:cs typeface="+mn-ea"/>
                <a:sym typeface="+mn-lt"/>
                <a:hlinkClick r:id="rId14"/>
              </a:rPr>
              <a:t>www.1ppt.com/shiti/</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r>
              <a:rPr lang="zh-CN" altLang="en-US" sz="1100" dirty="0">
                <a:solidFill>
                  <a:srgbClr val="EEECE1">
                    <a:lumMod val="25000"/>
                  </a:srgbClr>
                </a:solidFill>
                <a:cs typeface="+mn-ea"/>
                <a:sym typeface="+mn-lt"/>
              </a:rPr>
              <a:t>教案下载：      </a:t>
            </a:r>
            <a:r>
              <a:rPr lang="en-US" altLang="zh-CN" sz="1100" dirty="0">
                <a:solidFill>
                  <a:srgbClr val="EEECE1">
                    <a:lumMod val="25000"/>
                  </a:srgbClr>
                </a:solidFill>
                <a:cs typeface="+mn-ea"/>
                <a:sym typeface="+mn-lt"/>
                <a:hlinkClick r:id="rId15"/>
              </a:rPr>
              <a:t>www.1ppt.com/jiaoan/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字体下载：      </a:t>
            </a:r>
            <a:r>
              <a:rPr lang="en-US" altLang="zh-CN" sz="1100" dirty="0">
                <a:solidFill>
                  <a:srgbClr val="EEECE1">
                    <a:lumMod val="25000"/>
                  </a:srgbClr>
                </a:solidFill>
                <a:cs typeface="+mn-ea"/>
                <a:sym typeface="+mn-lt"/>
                <a:hlinkClick r:id="rId16"/>
              </a:rPr>
              <a:t>www.1ppt.com/ziti/</a:t>
            </a:r>
            <a:r>
              <a:rPr lang="en-US" altLang="zh-CN" sz="1100" dirty="0">
                <a:solidFill>
                  <a:srgbClr val="EEECE1">
                    <a:lumMod val="25000"/>
                  </a:srgbClr>
                </a:solidFill>
                <a:cs typeface="+mn-ea"/>
                <a:sym typeface="+mn-lt"/>
              </a:rPr>
              <a:t>              </a:t>
            </a:r>
            <a:endParaRPr lang="zh-CN" altLang="en-US" sz="1100" dirty="0">
              <a:solidFill>
                <a:srgbClr val="EEECE1">
                  <a:lumMod val="25000"/>
                </a:srgbClr>
              </a:solidFill>
              <a:cs typeface="+mn-ea"/>
              <a:sym typeface="+mn-lt"/>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cs typeface="+mn-ea"/>
              <a:sym typeface="+mn-lt"/>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a:solidFill>
                  <a:prstClr val="white"/>
                </a:solidFill>
                <a:cs typeface="+mn-ea"/>
                <a:sym typeface="+mn-lt"/>
              </a:rPr>
              <a:t>可以在下列情况使用</a:t>
            </a:r>
            <a:endParaRPr lang="zh-CN" altLang="en-US" sz="1200" kern="0" dirty="0">
              <a:solidFill>
                <a:prstClr val="white"/>
              </a:solidFill>
              <a:cs typeface="+mn-ea"/>
              <a:sym typeface="+mn-lt"/>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cs typeface="+mn-ea"/>
                <a:sym typeface="+mn-lt"/>
              </a:rPr>
              <a:t>个人学习、研究。</a:t>
            </a:r>
            <a:endParaRPr lang="zh-CN" altLang="en-US" sz="1200" kern="0" dirty="0">
              <a:solidFill>
                <a:prstClr val="white"/>
              </a:solidFill>
              <a:cs typeface="+mn-ea"/>
              <a:sym typeface="+mn-lt"/>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cs typeface="+mn-ea"/>
                <a:sym typeface="+mn-lt"/>
              </a:rPr>
              <a:t>拷贝模板中的内容用于其它幻灯片母版中使用。</a:t>
            </a:r>
            <a:endParaRPr lang="zh-CN" altLang="en-US" sz="1200" kern="0" dirty="0">
              <a:solidFill>
                <a:prstClr val="white"/>
              </a:solidFill>
              <a:cs typeface="+mn-ea"/>
              <a:sym typeface="+mn-lt"/>
            </a:endParaRP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a:solidFill>
                  <a:prstClr val="white"/>
                </a:solidFill>
                <a:cs typeface="+mn-ea"/>
                <a:sym typeface="+mn-lt"/>
              </a:rPr>
              <a:t>不可以在以下情况使用</a:t>
            </a:r>
            <a:endParaRPr lang="zh-CN" altLang="en-US" sz="1050" b="1" kern="0" dirty="0">
              <a:solidFill>
                <a:prstClr val="white"/>
              </a:solidFill>
              <a:cs typeface="+mn-ea"/>
              <a:sym typeface="+mn-lt"/>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cs typeface="+mn-ea"/>
                <a:sym typeface="+mn-lt"/>
              </a:rPr>
              <a:t>任何形式的在线付费下载。</a:t>
            </a:r>
            <a:endParaRPr lang="zh-CN" altLang="en-US" sz="1200" kern="0" dirty="0">
              <a:solidFill>
                <a:prstClr val="white"/>
              </a:solidFill>
              <a:cs typeface="+mn-ea"/>
              <a:sym typeface="+mn-lt"/>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cs typeface="+mn-ea"/>
                <a:sym typeface="+mn-lt"/>
              </a:rPr>
              <a:t>网络转</a:t>
            </a:r>
            <a:r>
              <a:rPr lang="zh-CN" altLang="en-US" sz="1200" kern="0">
                <a:solidFill>
                  <a:prstClr val="white"/>
                </a:solidFill>
                <a:cs typeface="+mn-ea"/>
                <a:sym typeface="+mn-lt"/>
              </a:rPr>
              <a:t>载、线上线下传</a:t>
            </a:r>
            <a:r>
              <a:rPr lang="zh-CN" altLang="en-US" sz="1200" kern="0" dirty="0">
                <a:solidFill>
                  <a:prstClr val="white"/>
                </a:solidFill>
                <a:cs typeface="+mn-ea"/>
                <a:sym typeface="+mn-lt"/>
              </a:rPr>
              <a:t>播。</a:t>
            </a:r>
            <a:endParaRPr lang="zh-CN" altLang="en-GB" sz="1200" kern="0" dirty="0">
              <a:solidFill>
                <a:prstClr val="white"/>
              </a:solidFill>
              <a:cs typeface="+mn-ea"/>
              <a:sym typeface="+mn-lt"/>
            </a:endParaRP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r:id="rId18" p14:bwMode="auto">
            <p14:nvContentPartPr>
              <p14:cNvPr id="7" name="墨迹 6"/>
              <p14:cNvContentPartPr/>
              <p14:nvPr/>
            </p14:nvContentPartPr>
            <p14:xfrm>
              <a:off x="-1269037" y="737060"/>
              <a:ext cx="360" cy="360"/>
            </p14:xfrm>
          </p:contentPart>
        </mc:Choice>
        <mc:Fallback xmlns="">
          <p:pic>
            <p:nvPicPr>
              <p:cNvPr id="7" name="墨迹 6"/>
            </p:nvPicPr>
            <p:blipFill>
              <a:blip r:embed="rId19"/>
            </p:blipFill>
            <p:spPr>
              <a:xfrm>
                <a:off x="-1269037" y="737060"/>
                <a:ext cx="360" cy="36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sp>
        <p:nvSpPr>
          <p:cNvPr id="18" name="矩形 17"/>
          <p:cNvSpPr/>
          <p:nvPr/>
        </p:nvSpPr>
        <p:spPr>
          <a:xfrm>
            <a:off x="1925256" y="1303840"/>
            <a:ext cx="8341488" cy="4250320"/>
          </a:xfrm>
          <a:prstGeom prst="rect">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形 6"/>
          <p:cNvPicPr>
            <a:picLocks noChangeAspect="1"/>
          </p:cNvPicPr>
          <p:nvPr/>
        </p:nvPicPr>
        <p:blipFill rotWithShape="1">
          <a:blip r:embed="rId1">
            <a:extLst>
              <a:ext uri="{96DAC541-7B7A-43D3-8B79-37D633B846F1}">
                <asvg:svgBlip xmlns:asvg="http://schemas.microsoft.com/office/drawing/2016/SVG/main" r:embed="rId2"/>
              </a:ext>
            </a:extLst>
          </a:blip>
          <a:srcRect l="14827" b="16689"/>
          <a:stretch>
            <a:fillRect/>
          </a:stretch>
        </p:blipFill>
        <p:spPr>
          <a:xfrm>
            <a:off x="-1" y="3722245"/>
            <a:ext cx="2372811" cy="3135755"/>
          </a:xfrm>
          <a:prstGeom prst="rect">
            <a:avLst/>
          </a:prstGeom>
        </p:spPr>
      </p:pic>
      <p:pic>
        <p:nvPicPr>
          <p:cNvPr id="9" name="图形 8"/>
          <p:cNvPicPr>
            <a:picLocks noChangeAspect="1"/>
          </p:cNvPicPr>
          <p:nvPr/>
        </p:nvPicPr>
        <p:blipFill rotWithShape="1">
          <a:blip r:embed="rId3">
            <a:extLst>
              <a:ext uri="{96DAC541-7B7A-43D3-8B79-37D633B846F1}">
                <asvg:svgBlip xmlns:asvg="http://schemas.microsoft.com/office/drawing/2016/SVG/main" r:embed="rId4"/>
              </a:ext>
            </a:extLst>
          </a:blip>
          <a:srcRect t="21082"/>
          <a:stretch>
            <a:fillRect/>
          </a:stretch>
        </p:blipFill>
        <p:spPr>
          <a:xfrm>
            <a:off x="-1" y="0"/>
            <a:ext cx="902825" cy="1256757"/>
          </a:xfrm>
          <a:prstGeom prst="rect">
            <a:avLst/>
          </a:prstGeom>
        </p:spPr>
      </p:pic>
      <p:pic>
        <p:nvPicPr>
          <p:cNvPr id="11" name="图形 10"/>
          <p:cNvPicPr>
            <a:picLocks noChangeAspect="1"/>
          </p:cNvPicPr>
          <p:nvPr/>
        </p:nvPicPr>
        <p:blipFill rotWithShape="1">
          <a:blip r:embed="rId5">
            <a:extLst>
              <a:ext uri="{96DAC541-7B7A-43D3-8B79-37D633B846F1}">
                <asvg:svgBlip xmlns:asvg="http://schemas.microsoft.com/office/drawing/2016/SVG/main" r:embed="rId6"/>
              </a:ext>
            </a:extLst>
          </a:blip>
          <a:srcRect t="13754"/>
          <a:stretch>
            <a:fillRect/>
          </a:stretch>
        </p:blipFill>
        <p:spPr>
          <a:xfrm>
            <a:off x="4774256" y="-1"/>
            <a:ext cx="2899760" cy="1817225"/>
          </a:xfrm>
          <a:prstGeom prst="rect">
            <a:avLst/>
          </a:prstGeom>
        </p:spPr>
      </p:pic>
      <p:pic>
        <p:nvPicPr>
          <p:cNvPr id="13" name="图形 12"/>
          <p:cNvPicPr>
            <a:picLocks noChangeAspect="1"/>
          </p:cNvPicPr>
          <p:nvPr/>
        </p:nvPicPr>
        <p:blipFill rotWithShape="1">
          <a:blip r:embed="rId7">
            <a:extLst>
              <a:ext uri="{96DAC541-7B7A-43D3-8B79-37D633B846F1}">
                <asvg:svgBlip xmlns:asvg="http://schemas.microsoft.com/office/drawing/2016/SVG/main" r:embed="rId8"/>
              </a:ext>
            </a:extLst>
          </a:blip>
          <a:srcRect t="15594" r="28982"/>
          <a:stretch>
            <a:fillRect/>
          </a:stretch>
        </p:blipFill>
        <p:spPr>
          <a:xfrm>
            <a:off x="10535611" y="0"/>
            <a:ext cx="1656389" cy="1817225"/>
          </a:xfrm>
          <a:prstGeom prst="rect">
            <a:avLst/>
          </a:prstGeom>
        </p:spPr>
      </p:pic>
      <p:pic>
        <p:nvPicPr>
          <p:cNvPr id="15" name="图形 14"/>
          <p:cNvPicPr>
            <a:picLocks noChangeAspect="1"/>
          </p:cNvPicPr>
          <p:nvPr/>
        </p:nvPicPr>
        <p:blipFill rotWithShape="1">
          <a:blip r:embed="rId9">
            <a:extLst>
              <a:ext uri="{96DAC541-7B7A-43D3-8B79-37D633B846F1}">
                <asvg:svgBlip xmlns:asvg="http://schemas.microsoft.com/office/drawing/2016/SVG/main" r:embed="rId10"/>
              </a:ext>
            </a:extLst>
          </a:blip>
          <a:srcRect r="29506" b="10721"/>
          <a:stretch>
            <a:fillRect/>
          </a:stretch>
        </p:blipFill>
        <p:spPr>
          <a:xfrm>
            <a:off x="9988952" y="4037730"/>
            <a:ext cx="2203048" cy="2820270"/>
          </a:xfrm>
          <a:prstGeom prst="rect">
            <a:avLst/>
          </a:prstGeom>
        </p:spPr>
      </p:pic>
      <p:grpSp>
        <p:nvGrpSpPr>
          <p:cNvPr id="26" name="组合 25"/>
          <p:cNvGrpSpPr/>
          <p:nvPr/>
        </p:nvGrpSpPr>
        <p:grpSpPr>
          <a:xfrm>
            <a:off x="3355226" y="2196240"/>
            <a:ext cx="6124575" cy="2238974"/>
            <a:chOff x="4150359" y="2488193"/>
            <a:chExt cx="4751289" cy="1736940"/>
          </a:xfrm>
        </p:grpSpPr>
        <p:sp>
          <p:nvSpPr>
            <p:cNvPr id="27" name="文本框 26"/>
            <p:cNvSpPr txBox="1"/>
            <p:nvPr/>
          </p:nvSpPr>
          <p:spPr>
            <a:xfrm>
              <a:off x="5981416" y="3004949"/>
              <a:ext cx="2920232" cy="548283"/>
            </a:xfrm>
            <a:prstGeom prst="rect">
              <a:avLst/>
            </a:prstGeom>
            <a:noFill/>
          </p:spPr>
          <p:txBody>
            <a:bodyPr vert="horz" wrap="square" rtlCol="0">
              <a:spAutoFit/>
            </a:bodyPr>
            <a:lstStyle/>
            <a:p>
              <a:pPr algn="l"/>
              <a:r>
                <a:rPr lang="en-US" altLang="zh-CN" sz="4000" b="1" dirty="0">
                  <a:solidFill>
                    <a:schemeClr val="bg1"/>
                  </a:solidFill>
                  <a:cs typeface="+mn-ea"/>
                  <a:sym typeface="+mn-lt"/>
                </a:rPr>
                <a:t>Installing Git</a:t>
              </a:r>
              <a:endParaRPr lang="en-US" altLang="zh-CN" sz="4000" b="1" dirty="0">
                <a:solidFill>
                  <a:schemeClr val="bg1"/>
                </a:solidFill>
                <a:cs typeface="+mn-ea"/>
                <a:sym typeface="+mn-lt"/>
              </a:endParaRPr>
            </a:p>
          </p:txBody>
        </p:sp>
        <p:sp>
          <p:nvSpPr>
            <p:cNvPr id="31" name="文本框 30"/>
            <p:cNvSpPr txBox="1"/>
            <p:nvPr/>
          </p:nvSpPr>
          <p:spPr>
            <a:xfrm>
              <a:off x="4464086" y="2977719"/>
              <a:ext cx="1401674" cy="787926"/>
            </a:xfrm>
            <a:prstGeom prst="rect">
              <a:avLst/>
            </a:prstGeom>
            <a:noFill/>
          </p:spPr>
          <p:txBody>
            <a:bodyPr vert="horz" wrap="square" rtlCol="0">
              <a:spAutoFit/>
            </a:bodyPr>
            <a:lstStyle/>
            <a:p>
              <a:pPr algn="ctr"/>
              <a:r>
                <a:rPr lang="en-US" altLang="zh-CN" sz="6000" spc="300" dirty="0">
                  <a:solidFill>
                    <a:schemeClr val="bg1"/>
                  </a:solidFill>
                  <a:cs typeface="+mn-ea"/>
                  <a:sym typeface="+mn-lt"/>
                </a:rPr>
                <a:t>01</a:t>
              </a:r>
              <a:endParaRPr lang="zh-CN" altLang="en-US" sz="6000" spc="300" dirty="0">
                <a:solidFill>
                  <a:schemeClr val="bg1"/>
                </a:solidFill>
                <a:cs typeface="+mn-ea"/>
                <a:sym typeface="+mn-lt"/>
              </a:endParaRPr>
            </a:p>
          </p:txBody>
        </p:sp>
        <p:sp>
          <p:nvSpPr>
            <p:cNvPr id="32" name="椭圆 31"/>
            <p:cNvSpPr/>
            <p:nvPr/>
          </p:nvSpPr>
          <p:spPr>
            <a:xfrm>
              <a:off x="4579674" y="2776677"/>
              <a:ext cx="1159972" cy="115997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grpSp>
          <p:nvGrpSpPr>
            <p:cNvPr id="33" name="组合 32"/>
            <p:cNvGrpSpPr/>
            <p:nvPr/>
          </p:nvGrpSpPr>
          <p:grpSpPr>
            <a:xfrm>
              <a:off x="4150359" y="3553354"/>
              <a:ext cx="525656" cy="671779"/>
              <a:chOff x="5256573" y="3563515"/>
              <a:chExt cx="359243" cy="459106"/>
            </a:xfrm>
          </p:grpSpPr>
          <p:cxnSp>
            <p:nvCxnSpPr>
              <p:cNvPr id="37" name="直接连接符 36"/>
              <p:cNvCxnSpPr/>
              <p:nvPr/>
            </p:nvCxnSpPr>
            <p:spPr>
              <a:xfrm flipH="1">
                <a:off x="5256573" y="3652529"/>
                <a:ext cx="359243" cy="370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494930" y="3563515"/>
                <a:ext cx="111593" cy="1149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543392" y="2488193"/>
              <a:ext cx="610135" cy="628562"/>
              <a:chOff x="6483195" y="2661023"/>
              <a:chExt cx="452234" cy="465892"/>
            </a:xfrm>
          </p:grpSpPr>
          <p:cxnSp>
            <p:nvCxnSpPr>
              <p:cNvPr id="35" name="直接连接符 34"/>
              <p:cNvCxnSpPr/>
              <p:nvPr/>
            </p:nvCxnSpPr>
            <p:spPr>
              <a:xfrm flipH="1">
                <a:off x="6513356" y="2837231"/>
                <a:ext cx="155098" cy="1597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83195" y="2661023"/>
                <a:ext cx="452234" cy="465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extLst>
              <a:ext uri="{96DAC541-7B7A-43D3-8B79-37D633B846F1}">
                <asvg:svgBlip xmlns:asvg="http://schemas.microsoft.com/office/drawing/2016/SVG/main" r:embed="rId2"/>
              </a:ext>
            </a:extLst>
          </a:blip>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3">
            <a:extLst>
              <a:ext uri="{96DAC541-7B7A-43D3-8B79-37D633B846F1}">
                <asvg:svgBlip xmlns:asvg="http://schemas.microsoft.com/office/drawing/2016/SVG/main" r:embed="rId4"/>
              </a:ext>
            </a:extLst>
          </a:blip>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5">
            <a:extLst>
              <a:ext uri="{96DAC541-7B7A-43D3-8B79-37D633B846F1}">
                <asvg:svgBlip xmlns:asvg="http://schemas.microsoft.com/office/drawing/2016/SVG/main" r:embed="rId6"/>
              </a:ext>
            </a:extLst>
          </a:blip>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20" name="文本框 19"/>
          <p:cNvSpPr txBox="1"/>
          <p:nvPr/>
        </p:nvSpPr>
        <p:spPr>
          <a:xfrm>
            <a:off x="4409440" y="569595"/>
            <a:ext cx="4152265" cy="521970"/>
          </a:xfrm>
          <a:prstGeom prst="rect">
            <a:avLst/>
          </a:prstGeom>
          <a:noFill/>
        </p:spPr>
        <p:txBody>
          <a:bodyPr vert="horz" wrap="square" rtlCol="0">
            <a:spAutoFit/>
          </a:bodyPr>
          <a:lstStyle/>
          <a:p>
            <a:pPr algn="l"/>
            <a:r>
              <a:rPr lang="en-US" altLang="zh-CN" sz="2800" spc="600" dirty="0">
                <a:solidFill>
                  <a:schemeClr val="accent1"/>
                </a:solidFill>
                <a:cs typeface="+mn-ea"/>
                <a:sym typeface="+mn-lt"/>
              </a:rPr>
              <a:t>Installing Git</a:t>
            </a:r>
            <a:endParaRPr lang="en-US" altLang="zh-CN" sz="2800" spc="600" dirty="0">
              <a:solidFill>
                <a:schemeClr val="accent1"/>
              </a:solidFill>
              <a:cs typeface="+mn-ea"/>
              <a:sym typeface="+mn-lt"/>
            </a:endParaRPr>
          </a:p>
        </p:txBody>
      </p:sp>
      <p:cxnSp>
        <p:nvCxnSpPr>
          <p:cNvPr id="21" name="直接连接符 20"/>
          <p:cNvCxnSpPr/>
          <p:nvPr/>
        </p:nvCxnSpPr>
        <p:spPr>
          <a:xfrm>
            <a:off x="5881869" y="1187950"/>
            <a:ext cx="42826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形 14"/>
          <p:cNvPicPr>
            <a:picLocks noChangeAspect="1"/>
          </p:cNvPicPr>
          <p:nvPr/>
        </p:nvPicPr>
        <p:blipFill rotWithShape="1">
          <a:blip r:embed="rId7">
            <a:extLst>
              <a:ext uri="{96DAC541-7B7A-43D3-8B79-37D633B846F1}">
                <asvg:svgBlip xmlns:asvg="http://schemas.microsoft.com/office/drawing/2016/SVG/main" r:embed="rId8"/>
              </a:ext>
            </a:extLst>
          </a:blip>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9">
            <a:extLst>
              <a:ext uri="{96DAC541-7B7A-43D3-8B79-37D633B846F1}">
                <asvg:svgBlip xmlns:asvg="http://schemas.microsoft.com/office/drawing/2016/SVG/main" r:embed="rId10"/>
              </a:ext>
            </a:extLst>
          </a:blip>
          <a:srcRect t="28864" r="34834"/>
          <a:stretch>
            <a:fillRect/>
          </a:stretch>
        </p:blipFill>
        <p:spPr>
          <a:xfrm flipH="1">
            <a:off x="-2" y="0"/>
            <a:ext cx="1088022" cy="1096355"/>
          </a:xfrm>
          <a:prstGeom prst="rect">
            <a:avLst/>
          </a:prstGeom>
        </p:spPr>
      </p:pic>
      <p:sp>
        <p:nvSpPr>
          <p:cNvPr id="26" name="TextBox 51"/>
          <p:cNvSpPr txBox="1"/>
          <p:nvPr/>
        </p:nvSpPr>
        <p:spPr>
          <a:xfrm>
            <a:off x="6756400" y="1592580"/>
            <a:ext cx="4509135" cy="313055"/>
          </a:xfrm>
          <a:prstGeom prst="rect">
            <a:avLst/>
          </a:prstGeom>
          <a:noFill/>
        </p:spPr>
        <p:txBody>
          <a:bodyPr wrap="square" lIns="0" tIns="0" rIns="0" bIns="0" rtlCol="0">
            <a:noAutofit/>
          </a:bodyPr>
          <a:lstStyle/>
          <a:p>
            <a:pPr>
              <a:lnSpc>
                <a:spcPct val="150000"/>
              </a:lnSpc>
              <a:defRPr/>
            </a:pPr>
            <a:r>
              <a:rPr lang="zh-CN" altLang="en-US" dirty="0">
                <a:solidFill>
                  <a:schemeClr val="tx1">
                    <a:lumMod val="75000"/>
                    <a:lumOff val="25000"/>
                  </a:schemeClr>
                </a:solidFill>
                <a:cs typeface="+mn-ea"/>
                <a:sym typeface="+mn-lt"/>
                <a:hlinkClick r:id="rId11" action="ppaction://hlinkfile"/>
              </a:rPr>
              <a:t>https://git-scm.com/downloads</a:t>
            </a:r>
            <a:r>
              <a:rPr lang="en-US" altLang="zh-CN" dirty="0">
                <a:solidFill>
                  <a:schemeClr val="tx1">
                    <a:lumMod val="75000"/>
                    <a:lumOff val="25000"/>
                  </a:schemeClr>
                </a:solidFill>
                <a:cs typeface="+mn-ea"/>
                <a:sym typeface="+mn-lt"/>
                <a:hlinkClick r:id="rId11" action="ppaction://hlinkfile"/>
              </a:rPr>
              <a:t> </a:t>
            </a:r>
            <a:endParaRPr lang="en-US" altLang="zh-CN" dirty="0">
              <a:solidFill>
                <a:schemeClr val="tx1">
                  <a:lumMod val="75000"/>
                  <a:lumOff val="25000"/>
                </a:schemeClr>
              </a:solidFill>
              <a:cs typeface="+mn-ea"/>
              <a:sym typeface="+mn-lt"/>
              <a:hlinkClick r:id="rId11" action="ppaction://hlinkfile"/>
            </a:endParaRPr>
          </a:p>
        </p:txBody>
      </p:sp>
      <p:sp>
        <p:nvSpPr>
          <p:cNvPr id="27" name="TextBox 23"/>
          <p:cNvSpPr txBox="1"/>
          <p:nvPr/>
        </p:nvSpPr>
        <p:spPr>
          <a:xfrm>
            <a:off x="6676781" y="1349547"/>
            <a:ext cx="1441060" cy="398780"/>
          </a:xfrm>
          <a:prstGeom prst="rect">
            <a:avLst/>
          </a:prstGeom>
          <a:noFill/>
        </p:spPr>
        <p:txBody>
          <a:bodyPr wrap="square" rtlCol="0">
            <a:spAutoFit/>
          </a:bodyPr>
          <a:lstStyle/>
          <a:p>
            <a:r>
              <a:rPr lang="en-US" altLang="zh-CN" sz="2000" dirty="0">
                <a:solidFill>
                  <a:schemeClr val="accent1"/>
                </a:solidFill>
                <a:cs typeface="+mn-ea"/>
                <a:sym typeface="+mn-lt"/>
              </a:rPr>
              <a:t>Link:</a:t>
            </a:r>
            <a:endParaRPr lang="zh-CN" altLang="en-US" sz="2000" dirty="0">
              <a:solidFill>
                <a:schemeClr val="accent1"/>
              </a:solidFill>
              <a:cs typeface="+mn-ea"/>
              <a:sym typeface="+mn-lt"/>
            </a:endParaRPr>
          </a:p>
        </p:txBody>
      </p:sp>
      <p:sp>
        <p:nvSpPr>
          <p:cNvPr id="28" name="TextBox 51"/>
          <p:cNvSpPr txBox="1"/>
          <p:nvPr/>
        </p:nvSpPr>
        <p:spPr>
          <a:xfrm>
            <a:off x="6756400" y="3023235"/>
            <a:ext cx="4751705" cy="1328420"/>
          </a:xfrm>
          <a:prstGeom prst="rect">
            <a:avLst/>
          </a:prstGeom>
          <a:noFill/>
        </p:spPr>
        <p:txBody>
          <a:bodyPr wrap="square" lIns="0" tIns="0" rIns="0" bIns="0" rtlCol="0">
            <a:spAutoFit/>
          </a:bodyPr>
          <a:lstStyle/>
          <a:p>
            <a:pPr marL="285750" indent="-285750" algn="just">
              <a:lnSpc>
                <a:spcPct val="120000"/>
              </a:lnSpc>
              <a:buClrTx/>
              <a:buSzTx/>
              <a:buFont typeface="Arial" panose="020B0604020202090204" pitchFamily="34" charset="0"/>
              <a:buChar char="•"/>
            </a:pPr>
            <a:r>
              <a:rPr lang="en-US" altLang="zh-CN" sz="1800">
                <a:sym typeface="+mn-lt"/>
              </a:rPr>
              <a:t>MacOS: the most popular way is to download via binary or Homebrew.</a:t>
            </a:r>
            <a:endParaRPr lang="en-US" altLang="zh-CN" sz="1800">
              <a:sym typeface="+mn-lt"/>
            </a:endParaRPr>
          </a:p>
          <a:p>
            <a:pPr marL="285750" indent="-285750" algn="just">
              <a:lnSpc>
                <a:spcPct val="120000"/>
              </a:lnSpc>
              <a:buClrTx/>
              <a:buSzTx/>
              <a:buFont typeface="Arial" panose="020B0604020202090204" pitchFamily="34" charset="0"/>
              <a:buChar char="•"/>
            </a:pPr>
            <a:r>
              <a:rPr lang="en-US" altLang="zh-CN" sz="1800">
                <a:sym typeface="+mn-lt"/>
              </a:rPr>
              <a:t>Windows / Linux: Just select the correct version to download.</a:t>
            </a:r>
            <a:endParaRPr lang="en-US" altLang="zh-CN" sz="1800">
              <a:sym typeface="+mn-lt"/>
            </a:endParaRPr>
          </a:p>
        </p:txBody>
      </p:sp>
      <p:sp>
        <p:nvSpPr>
          <p:cNvPr id="29" name="TextBox 23"/>
          <p:cNvSpPr txBox="1"/>
          <p:nvPr/>
        </p:nvSpPr>
        <p:spPr>
          <a:xfrm>
            <a:off x="6676781" y="2736660"/>
            <a:ext cx="1441060" cy="398780"/>
          </a:xfrm>
          <a:prstGeom prst="rect">
            <a:avLst/>
          </a:prstGeom>
          <a:noFill/>
        </p:spPr>
        <p:txBody>
          <a:bodyPr wrap="square" rtlCol="0">
            <a:spAutoFit/>
          </a:bodyPr>
          <a:lstStyle/>
          <a:p>
            <a:r>
              <a:rPr lang="en-US" altLang="zh-CN" sz="2000" dirty="0">
                <a:solidFill>
                  <a:schemeClr val="accent1"/>
                </a:solidFill>
                <a:cs typeface="+mn-ea"/>
                <a:sym typeface="+mn-lt"/>
              </a:rPr>
              <a:t>Download:</a:t>
            </a:r>
            <a:endParaRPr lang="en-US" altLang="zh-CN" sz="2000" dirty="0">
              <a:solidFill>
                <a:schemeClr val="accent1"/>
              </a:solidFill>
              <a:cs typeface="+mn-ea"/>
              <a:sym typeface="+mn-lt"/>
            </a:endParaRPr>
          </a:p>
        </p:txBody>
      </p:sp>
      <p:sp>
        <p:nvSpPr>
          <p:cNvPr id="30" name="TextBox 51"/>
          <p:cNvSpPr txBox="1"/>
          <p:nvPr/>
        </p:nvSpPr>
        <p:spPr>
          <a:xfrm>
            <a:off x="6756155" y="4841996"/>
            <a:ext cx="4509380" cy="1107440"/>
          </a:xfrm>
          <a:prstGeom prst="rect">
            <a:avLst/>
          </a:prstGeom>
          <a:noFill/>
        </p:spPr>
        <p:txBody>
          <a:bodyPr wrap="square" lIns="0" tIns="0" rIns="0" bIns="0" rtlCol="0">
            <a:spAutoFit/>
          </a:bodyPr>
          <a:lstStyle/>
          <a:p>
            <a:pPr algn="just">
              <a:lnSpc>
                <a:spcPct val="100000"/>
              </a:lnSpc>
              <a:defRPr/>
            </a:pPr>
            <a:r>
              <a:rPr lang="en-US" altLang="zh-CN" sz="1800">
                <a:sym typeface="+mn-lt"/>
              </a:rPr>
              <a:t>If you have an older version of Git, you can update it using the following command on terminal or git bash:</a:t>
            </a:r>
            <a:endParaRPr lang="en-US" altLang="zh-CN" sz="1800">
              <a:sym typeface="+mn-lt"/>
            </a:endParaRPr>
          </a:p>
          <a:p>
            <a:pPr algn="just">
              <a:lnSpc>
                <a:spcPct val="100000"/>
              </a:lnSpc>
              <a:buClrTx/>
              <a:buSzTx/>
              <a:buFontTx/>
              <a:defRPr/>
            </a:pPr>
            <a:r>
              <a:rPr lang="en-US" altLang="zh-CN" sz="1800">
                <a:solidFill>
                  <a:srgbClr val="FF0000"/>
                </a:solidFill>
                <a:sym typeface="+mn-lt"/>
              </a:rPr>
              <a:t>git clone https://github.com/git/git</a:t>
            </a:r>
            <a:endParaRPr lang="en-US" altLang="zh-CN" sz="1800">
              <a:solidFill>
                <a:srgbClr val="FF0000"/>
              </a:solidFill>
              <a:sym typeface="+mn-lt"/>
            </a:endParaRPr>
          </a:p>
        </p:txBody>
      </p:sp>
      <p:sp>
        <p:nvSpPr>
          <p:cNvPr id="31" name="TextBox 23"/>
          <p:cNvSpPr txBox="1"/>
          <p:nvPr/>
        </p:nvSpPr>
        <p:spPr>
          <a:xfrm>
            <a:off x="6676781" y="4494613"/>
            <a:ext cx="1441060" cy="398780"/>
          </a:xfrm>
          <a:prstGeom prst="rect">
            <a:avLst/>
          </a:prstGeom>
          <a:noFill/>
        </p:spPr>
        <p:txBody>
          <a:bodyPr wrap="square" rtlCol="0">
            <a:spAutoFit/>
          </a:bodyPr>
          <a:lstStyle/>
          <a:p>
            <a:r>
              <a:rPr lang="en-US" altLang="zh-CN" sz="2000" dirty="0">
                <a:solidFill>
                  <a:schemeClr val="accent1"/>
                </a:solidFill>
                <a:cs typeface="+mn-ea"/>
                <a:sym typeface="+mn-lt"/>
              </a:rPr>
              <a:t>Update:</a:t>
            </a:r>
            <a:endParaRPr lang="en-US" altLang="zh-CN" sz="2000" dirty="0">
              <a:solidFill>
                <a:schemeClr val="accent1"/>
              </a:solidFill>
              <a:cs typeface="+mn-ea"/>
              <a:sym typeface="+mn-lt"/>
            </a:endParaRPr>
          </a:p>
        </p:txBody>
      </p:sp>
      <p:pic>
        <p:nvPicPr>
          <p:cNvPr id="8" name="图片 7" descr="截屏2024-05-22 12.15.30"/>
          <p:cNvPicPr>
            <a:picLocks noChangeAspect="1"/>
          </p:cNvPicPr>
          <p:nvPr/>
        </p:nvPicPr>
        <p:blipFill>
          <a:blip r:embed="rId12"/>
          <a:stretch>
            <a:fillRect/>
          </a:stretch>
        </p:blipFill>
        <p:spPr>
          <a:xfrm>
            <a:off x="871855" y="1349375"/>
            <a:ext cx="5153025" cy="4713605"/>
          </a:xfrm>
          <a:prstGeom prst="rect">
            <a:avLst/>
          </a:prstGeom>
        </p:spPr>
      </p:pic>
      <p:sp>
        <p:nvSpPr>
          <p:cNvPr id="10" name="文本框 9"/>
          <p:cNvSpPr txBox="1"/>
          <p:nvPr/>
        </p:nvSpPr>
        <p:spPr>
          <a:xfrm>
            <a:off x="6677025" y="2005965"/>
            <a:ext cx="4751070" cy="700405"/>
          </a:xfrm>
          <a:prstGeom prst="rect">
            <a:avLst/>
          </a:prstGeom>
          <a:noFill/>
        </p:spPr>
        <p:txBody>
          <a:bodyPr wrap="square" rtlCol="0">
            <a:spAutoFit/>
          </a:bodyPr>
          <a:p>
            <a:pPr algn="just">
              <a:lnSpc>
                <a:spcPct val="110000"/>
              </a:lnSpc>
            </a:pPr>
            <a:r>
              <a:rPr lang="en-US" altLang="zh-CN"/>
              <a:t>The web will automatically detect your operating system</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extLst>
              <a:ext uri="{96DAC541-7B7A-43D3-8B79-37D633B846F1}">
                <asvg:svgBlip xmlns:asvg="http://schemas.microsoft.com/office/drawing/2016/SVG/main" r:embed="rId2"/>
              </a:ext>
            </a:extLst>
          </a:blip>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3">
            <a:extLst>
              <a:ext uri="{96DAC541-7B7A-43D3-8B79-37D633B846F1}">
                <asvg:svgBlip xmlns:asvg="http://schemas.microsoft.com/office/drawing/2016/SVG/main" r:embed="rId4"/>
              </a:ext>
            </a:extLst>
          </a:blip>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5">
            <a:extLst>
              <a:ext uri="{96DAC541-7B7A-43D3-8B79-37D633B846F1}">
                <asvg:svgBlip xmlns:asvg="http://schemas.microsoft.com/office/drawing/2016/SVG/main" r:embed="rId6"/>
              </a:ext>
            </a:extLst>
          </a:blip>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20" name="文本框 19"/>
          <p:cNvSpPr txBox="1"/>
          <p:nvPr/>
        </p:nvSpPr>
        <p:spPr>
          <a:xfrm>
            <a:off x="4409440" y="569595"/>
            <a:ext cx="3665220" cy="521970"/>
          </a:xfrm>
          <a:prstGeom prst="rect">
            <a:avLst/>
          </a:prstGeom>
          <a:noFill/>
        </p:spPr>
        <p:txBody>
          <a:bodyPr vert="horz" wrap="square" rtlCol="0">
            <a:spAutoFit/>
          </a:bodyPr>
          <a:lstStyle/>
          <a:p>
            <a:pPr algn="ctr"/>
            <a:r>
              <a:rPr lang="en-US" altLang="zh-CN" sz="2800" spc="600" dirty="0">
                <a:solidFill>
                  <a:schemeClr val="accent1"/>
                </a:solidFill>
                <a:cs typeface="+mn-ea"/>
                <a:sym typeface="+mn-lt"/>
              </a:rPr>
              <a:t>Installing Git</a:t>
            </a:r>
            <a:endParaRPr lang="en-US" altLang="zh-CN" sz="2800" spc="600" dirty="0">
              <a:solidFill>
                <a:schemeClr val="accent1"/>
              </a:solidFill>
              <a:cs typeface="+mn-ea"/>
              <a:sym typeface="+mn-lt"/>
            </a:endParaRPr>
          </a:p>
        </p:txBody>
      </p:sp>
      <p:pic>
        <p:nvPicPr>
          <p:cNvPr id="15" name="图形 14"/>
          <p:cNvPicPr>
            <a:picLocks noChangeAspect="1"/>
          </p:cNvPicPr>
          <p:nvPr/>
        </p:nvPicPr>
        <p:blipFill rotWithShape="1">
          <a:blip r:embed="rId7">
            <a:extLst>
              <a:ext uri="{96DAC541-7B7A-43D3-8B79-37D633B846F1}">
                <asvg:svgBlip xmlns:asvg="http://schemas.microsoft.com/office/drawing/2016/SVG/main" r:embed="rId8"/>
              </a:ext>
            </a:extLst>
          </a:blip>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9">
            <a:extLst>
              <a:ext uri="{96DAC541-7B7A-43D3-8B79-37D633B846F1}">
                <asvg:svgBlip xmlns:asvg="http://schemas.microsoft.com/office/drawing/2016/SVG/main" r:embed="rId10"/>
              </a:ext>
            </a:extLst>
          </a:blip>
          <a:srcRect t="28864" r="34834"/>
          <a:stretch>
            <a:fillRect/>
          </a:stretch>
        </p:blipFill>
        <p:spPr>
          <a:xfrm flipH="1">
            <a:off x="-2" y="0"/>
            <a:ext cx="1088022" cy="1096355"/>
          </a:xfrm>
          <a:prstGeom prst="rect">
            <a:avLst/>
          </a:prstGeom>
        </p:spPr>
      </p:pic>
      <p:sp>
        <p:nvSpPr>
          <p:cNvPr id="35" name="矩形 34"/>
          <p:cNvSpPr/>
          <p:nvPr/>
        </p:nvSpPr>
        <p:spPr>
          <a:xfrm>
            <a:off x="1009650" y="3721735"/>
            <a:ext cx="3324225" cy="2501900"/>
          </a:xfrm>
          <a:prstGeom prst="rect">
            <a:avLst/>
          </a:prstGeom>
          <a:solidFill>
            <a:srgbClr val="FA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6" name="矩形 35"/>
          <p:cNvSpPr/>
          <p:nvPr/>
        </p:nvSpPr>
        <p:spPr>
          <a:xfrm>
            <a:off x="8075295" y="3721735"/>
            <a:ext cx="3324225" cy="2501900"/>
          </a:xfrm>
          <a:prstGeom prst="rect">
            <a:avLst/>
          </a:prstGeom>
          <a:solidFill>
            <a:srgbClr val="FA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7" name="矩形 36"/>
          <p:cNvSpPr/>
          <p:nvPr/>
        </p:nvSpPr>
        <p:spPr>
          <a:xfrm>
            <a:off x="4542155" y="1091565"/>
            <a:ext cx="3324225" cy="2502535"/>
          </a:xfrm>
          <a:prstGeom prst="rect">
            <a:avLst/>
          </a:prstGeom>
          <a:solidFill>
            <a:srgbClr val="FA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8" name="文本框 7"/>
          <p:cNvSpPr txBox="1"/>
          <p:nvPr/>
        </p:nvSpPr>
        <p:spPr>
          <a:xfrm>
            <a:off x="1350742" y="3594397"/>
            <a:ext cx="731290" cy="830997"/>
          </a:xfrm>
          <a:prstGeom prst="rect">
            <a:avLst/>
          </a:prstGeom>
          <a:noFill/>
        </p:spPr>
        <p:txBody>
          <a:bodyPr wrap="none" rtlCol="0" anchor="ctr">
            <a:spAutoFit/>
          </a:bodyPr>
          <a:lstStyle>
            <a:defPPr>
              <a:defRPr lang="zh-CN"/>
            </a:defPPr>
            <a:lvl1pPr>
              <a:defRPr sz="5400">
                <a:solidFill>
                  <a:schemeClr val="accent2">
                    <a:lumMod val="20000"/>
                    <a:lumOff val="80000"/>
                  </a:schemeClr>
                </a:solidFill>
                <a:latin typeface="+mj-ea"/>
              </a:defRPr>
            </a:lvl1pPr>
          </a:lstStyle>
          <a:p>
            <a:pPr algn="ctr"/>
            <a:r>
              <a:rPr lang="en-US" altLang="zh-CN" sz="4800" b="1" dirty="0">
                <a:solidFill>
                  <a:srgbClr val="8199A3"/>
                </a:solidFill>
                <a:latin typeface="+mn-lt"/>
                <a:cs typeface="+mn-ea"/>
                <a:sym typeface="+mn-lt"/>
              </a:rPr>
              <a:t>01</a:t>
            </a:r>
            <a:endParaRPr lang="zh-CN" altLang="en-US" sz="4800" b="1" dirty="0">
              <a:solidFill>
                <a:srgbClr val="8199A3"/>
              </a:solidFill>
              <a:latin typeface="+mn-lt"/>
              <a:cs typeface="+mn-ea"/>
              <a:sym typeface="+mn-lt"/>
            </a:endParaRPr>
          </a:p>
        </p:txBody>
      </p:sp>
      <p:sp>
        <p:nvSpPr>
          <p:cNvPr id="39" name="文本框 8"/>
          <p:cNvSpPr txBox="1"/>
          <p:nvPr/>
        </p:nvSpPr>
        <p:spPr>
          <a:xfrm>
            <a:off x="2081883" y="3794346"/>
            <a:ext cx="1236980" cy="460375"/>
          </a:xfrm>
          <a:prstGeom prst="rect">
            <a:avLst/>
          </a:prstGeom>
          <a:noFill/>
        </p:spPr>
        <p:txBody>
          <a:bodyPr wrap="none" rtlCol="0">
            <a:spAutoFit/>
          </a:bodyPr>
          <a:lstStyle/>
          <a:p>
            <a:pPr algn="ctr"/>
            <a:r>
              <a:rPr lang="en-US" altLang="zh-CN" sz="2400" b="1" dirty="0">
                <a:solidFill>
                  <a:schemeClr val="tx1">
                    <a:lumMod val="75000"/>
                    <a:lumOff val="25000"/>
                  </a:schemeClr>
                </a:solidFill>
                <a:cs typeface="+mn-ea"/>
                <a:sym typeface="+mn-lt"/>
              </a:rPr>
              <a:t>MacOS</a:t>
            </a:r>
            <a:endParaRPr lang="en-US" altLang="zh-CN" sz="2400" b="1" dirty="0">
              <a:solidFill>
                <a:schemeClr val="tx1">
                  <a:lumMod val="75000"/>
                  <a:lumOff val="25000"/>
                </a:schemeClr>
              </a:solidFill>
              <a:cs typeface="+mn-ea"/>
              <a:sym typeface="+mn-lt"/>
            </a:endParaRPr>
          </a:p>
        </p:txBody>
      </p:sp>
      <p:sp>
        <p:nvSpPr>
          <p:cNvPr id="40" name="文本框 9"/>
          <p:cNvSpPr txBox="1"/>
          <p:nvPr/>
        </p:nvSpPr>
        <p:spPr>
          <a:xfrm>
            <a:off x="4862653" y="986422"/>
            <a:ext cx="870751" cy="830997"/>
          </a:xfrm>
          <a:prstGeom prst="rect">
            <a:avLst/>
          </a:prstGeom>
          <a:noFill/>
        </p:spPr>
        <p:txBody>
          <a:bodyPr wrap="none" rtlCol="0" anchor="ctr">
            <a:spAutoFit/>
          </a:bodyPr>
          <a:lstStyle>
            <a:defPPr>
              <a:defRPr lang="zh-CN"/>
            </a:defPPr>
            <a:lvl1pPr algn="ctr">
              <a:defRPr sz="4800" b="1">
                <a:solidFill>
                  <a:schemeClr val="accent2">
                    <a:lumMod val="20000"/>
                    <a:lumOff val="80000"/>
                  </a:schemeClr>
                </a:solidFill>
                <a:latin typeface="+mj-lt"/>
              </a:defRPr>
            </a:lvl1pPr>
          </a:lstStyle>
          <a:p>
            <a:r>
              <a:rPr lang="en-US" altLang="zh-CN" dirty="0">
                <a:solidFill>
                  <a:srgbClr val="8199A3"/>
                </a:solidFill>
                <a:latin typeface="+mn-lt"/>
                <a:cs typeface="+mn-ea"/>
                <a:sym typeface="+mn-lt"/>
              </a:rPr>
              <a:t>02</a:t>
            </a:r>
            <a:endParaRPr lang="zh-CN" altLang="en-US" dirty="0">
              <a:solidFill>
                <a:srgbClr val="8199A3"/>
              </a:solidFill>
              <a:latin typeface="+mn-lt"/>
              <a:cs typeface="+mn-ea"/>
              <a:sym typeface="+mn-lt"/>
            </a:endParaRPr>
          </a:p>
        </p:txBody>
      </p:sp>
      <p:sp>
        <p:nvSpPr>
          <p:cNvPr id="41" name="文本框 10"/>
          <p:cNvSpPr txBox="1"/>
          <p:nvPr/>
        </p:nvSpPr>
        <p:spPr>
          <a:xfrm>
            <a:off x="5733415" y="1173824"/>
            <a:ext cx="1482090" cy="460375"/>
          </a:xfrm>
          <a:prstGeom prst="rect">
            <a:avLst/>
          </a:prstGeom>
          <a:noFill/>
        </p:spPr>
        <p:txBody>
          <a:bodyPr wrap="none" rtlCol="0">
            <a:spAutoFit/>
          </a:bodyPr>
          <a:lstStyle/>
          <a:p>
            <a:pPr algn="ctr"/>
            <a:r>
              <a:rPr lang="en-US" altLang="zh-CN" sz="2400" b="1" dirty="0">
                <a:solidFill>
                  <a:schemeClr val="tx1">
                    <a:lumMod val="75000"/>
                    <a:lumOff val="25000"/>
                  </a:schemeClr>
                </a:solidFill>
                <a:cs typeface="+mn-ea"/>
                <a:sym typeface="+mn-lt"/>
              </a:rPr>
              <a:t>Windows</a:t>
            </a:r>
            <a:endParaRPr lang="en-US" altLang="zh-CN" sz="2400" b="1" dirty="0">
              <a:solidFill>
                <a:schemeClr val="tx1">
                  <a:lumMod val="75000"/>
                  <a:lumOff val="25000"/>
                </a:schemeClr>
              </a:solidFill>
              <a:cs typeface="+mn-ea"/>
              <a:sym typeface="+mn-lt"/>
            </a:endParaRPr>
          </a:p>
        </p:txBody>
      </p:sp>
      <p:sp>
        <p:nvSpPr>
          <p:cNvPr id="42" name="文本框 11"/>
          <p:cNvSpPr txBox="1"/>
          <p:nvPr/>
        </p:nvSpPr>
        <p:spPr>
          <a:xfrm>
            <a:off x="8401269" y="3594385"/>
            <a:ext cx="837088" cy="830997"/>
          </a:xfrm>
          <a:prstGeom prst="rect">
            <a:avLst/>
          </a:prstGeom>
          <a:noFill/>
        </p:spPr>
        <p:txBody>
          <a:bodyPr wrap="none" rtlCol="0" anchor="ctr">
            <a:spAutoFit/>
          </a:bodyPr>
          <a:lstStyle>
            <a:defPPr>
              <a:defRPr lang="zh-CN"/>
            </a:defPPr>
            <a:lvl1pPr>
              <a:defRPr sz="5400">
                <a:solidFill>
                  <a:schemeClr val="accent2">
                    <a:lumMod val="20000"/>
                    <a:lumOff val="80000"/>
                  </a:schemeClr>
                </a:solidFill>
                <a:latin typeface="+mj-ea"/>
              </a:defRPr>
            </a:lvl1pPr>
          </a:lstStyle>
          <a:p>
            <a:pPr algn="ctr"/>
            <a:r>
              <a:rPr lang="en-US" altLang="zh-CN" sz="4800" b="1" dirty="0">
                <a:solidFill>
                  <a:srgbClr val="8199A3"/>
                </a:solidFill>
                <a:latin typeface="+mn-lt"/>
                <a:cs typeface="+mn-ea"/>
                <a:sym typeface="+mn-lt"/>
              </a:rPr>
              <a:t>03</a:t>
            </a:r>
            <a:endParaRPr lang="zh-CN" altLang="en-US" sz="4800" b="1" dirty="0">
              <a:solidFill>
                <a:srgbClr val="8199A3"/>
              </a:solidFill>
              <a:latin typeface="+mn-lt"/>
              <a:cs typeface="+mn-ea"/>
              <a:sym typeface="+mn-lt"/>
            </a:endParaRPr>
          </a:p>
        </p:txBody>
      </p:sp>
      <p:sp>
        <p:nvSpPr>
          <p:cNvPr id="43" name="文本框 12"/>
          <p:cNvSpPr txBox="1"/>
          <p:nvPr/>
        </p:nvSpPr>
        <p:spPr>
          <a:xfrm>
            <a:off x="9263477" y="3793958"/>
            <a:ext cx="953135" cy="460375"/>
          </a:xfrm>
          <a:prstGeom prst="rect">
            <a:avLst/>
          </a:prstGeom>
          <a:noFill/>
        </p:spPr>
        <p:txBody>
          <a:bodyPr wrap="none" rtlCol="0">
            <a:spAutoFit/>
          </a:bodyPr>
          <a:lstStyle/>
          <a:p>
            <a:pPr algn="ctr"/>
            <a:r>
              <a:rPr lang="en-US" altLang="zh-CN" sz="2400" b="1" dirty="0">
                <a:solidFill>
                  <a:schemeClr val="tx1">
                    <a:lumMod val="75000"/>
                    <a:lumOff val="25000"/>
                  </a:schemeClr>
                </a:solidFill>
                <a:cs typeface="+mn-ea"/>
                <a:sym typeface="+mn-lt"/>
              </a:rPr>
              <a:t>Linux</a:t>
            </a:r>
            <a:endParaRPr lang="en-US" altLang="zh-CN" sz="2400" b="1" dirty="0">
              <a:solidFill>
                <a:schemeClr val="tx1">
                  <a:lumMod val="75000"/>
                  <a:lumOff val="25000"/>
                </a:schemeClr>
              </a:solidFill>
              <a:cs typeface="+mn-ea"/>
              <a:sym typeface="+mn-lt"/>
            </a:endParaRPr>
          </a:p>
        </p:txBody>
      </p:sp>
      <p:sp>
        <p:nvSpPr>
          <p:cNvPr id="44" name="TextBox 3"/>
          <p:cNvSpPr txBox="1">
            <a:spLocks noChangeArrowheads="1"/>
          </p:cNvSpPr>
          <p:nvPr/>
        </p:nvSpPr>
        <p:spPr bwMode="auto">
          <a:xfrm>
            <a:off x="894715" y="4253865"/>
            <a:ext cx="3514725" cy="1966595"/>
          </a:xfrm>
          <a:prstGeom prst="rect">
            <a:avLst/>
          </a:prstGeom>
        </p:spPr>
        <p:txBody>
          <a:bodyPr wrap="square">
            <a:noAutofit/>
            <a:scene3d>
              <a:camera prst="orthographicFront"/>
              <a:lightRig rig="threePt" dir="t"/>
            </a:scene3d>
            <a:sp3d contourW="12700"/>
          </a:bodyPr>
          <a:lstStyle>
            <a:defPPr>
              <a:defRPr lang="zh-CN"/>
            </a:defPPr>
            <a:lvl1pPr algn="just">
              <a:lnSpc>
                <a:spcPct val="150000"/>
              </a:lnSpc>
              <a:spcBef>
                <a:spcPts val="1200"/>
              </a:spcBef>
              <a:defRPr sz="1600">
                <a:solidFill>
                  <a:prstClr val="black">
                    <a:lumMod val="75000"/>
                    <a:lumOff val="25000"/>
                  </a:prstClr>
                </a:solidFill>
                <a:latin typeface="微软雅黑"/>
              </a:defRPr>
            </a:lvl1pPr>
          </a:lstStyle>
          <a:p>
            <a:pPr marL="228600" lvl="1" indent="-228600" algn="just">
              <a:lnSpc>
                <a:spcPct val="130000"/>
              </a:lnSpc>
              <a:buFont typeface="Arial" panose="020B0604020202090204" pitchFamily="34" charset="0"/>
              <a:buChar char="•"/>
            </a:pPr>
            <a:r>
              <a:rPr lang="en-US" altLang="zh-CN" sz="1200" b="1" dirty="0">
                <a:solidFill>
                  <a:schemeClr val="tx1">
                    <a:lumMod val="75000"/>
                    <a:lumOff val="25000"/>
                  </a:schemeClr>
                </a:solidFill>
                <a:cs typeface="+mn-ea"/>
                <a:sym typeface="+mn-lt"/>
              </a:rPr>
              <a:t>Binary: Click on the installed file (it's an older version), and then update the version in the terminal through aforementioned command.</a:t>
            </a:r>
            <a:endParaRPr lang="en-US" altLang="zh-CN" sz="1200" b="1" dirty="0">
              <a:solidFill>
                <a:schemeClr val="tx1">
                  <a:lumMod val="75000"/>
                  <a:lumOff val="25000"/>
                </a:schemeClr>
              </a:solidFill>
              <a:cs typeface="+mn-ea"/>
              <a:sym typeface="+mn-lt"/>
            </a:endParaRPr>
          </a:p>
          <a:p>
            <a:pPr marL="228600" lvl="1" indent="-228600" algn="l">
              <a:lnSpc>
                <a:spcPct val="130000"/>
              </a:lnSpc>
              <a:buFont typeface="Arial" panose="020B0604020202090204" pitchFamily="34" charset="0"/>
              <a:buChar char="•"/>
            </a:pPr>
            <a:r>
              <a:rPr lang="en-US" altLang="zh-CN" sz="1200" b="1" dirty="0">
                <a:solidFill>
                  <a:schemeClr val="tx1">
                    <a:lumMod val="75000"/>
                    <a:lumOff val="25000"/>
                  </a:schemeClr>
                </a:solidFill>
                <a:cs typeface="+mn-ea"/>
                <a:sym typeface="+mn-lt"/>
              </a:rPr>
              <a:t>Homebrew: Install the homebrew by Link:</a:t>
            </a:r>
            <a:br>
              <a:rPr lang="en-US" altLang="zh-CN" sz="1200" b="1" dirty="0">
                <a:solidFill>
                  <a:schemeClr val="tx1">
                    <a:lumMod val="75000"/>
                    <a:lumOff val="25000"/>
                  </a:schemeClr>
                </a:solidFill>
                <a:cs typeface="+mn-ea"/>
                <a:sym typeface="+mn-lt"/>
              </a:rPr>
            </a:br>
            <a:r>
              <a:rPr lang="en-US" altLang="zh-CN" sz="1200" b="1" dirty="0">
                <a:solidFill>
                  <a:schemeClr val="tx1">
                    <a:lumMod val="75000"/>
                    <a:lumOff val="25000"/>
                  </a:schemeClr>
                </a:solidFill>
                <a:cs typeface="+mn-ea"/>
                <a:sym typeface="+mn-lt"/>
                <a:hlinkClick r:id="rId11" action="ppaction://hlinkfile"/>
              </a:rPr>
              <a:t>https://brew.sh/</a:t>
            </a:r>
            <a:r>
              <a:rPr lang="en-US" altLang="zh-CN" sz="1200" b="1" dirty="0">
                <a:solidFill>
                  <a:schemeClr val="tx1">
                    <a:lumMod val="75000"/>
                    <a:lumOff val="25000"/>
                  </a:schemeClr>
                </a:solidFill>
                <a:cs typeface="+mn-ea"/>
                <a:sym typeface="+mn-lt"/>
              </a:rPr>
              <a:t>. </a:t>
            </a:r>
            <a:br>
              <a:rPr lang="en-US" altLang="zh-CN" sz="1200" b="1" dirty="0">
                <a:solidFill>
                  <a:schemeClr val="tx1">
                    <a:lumMod val="75000"/>
                    <a:lumOff val="25000"/>
                  </a:schemeClr>
                </a:solidFill>
                <a:cs typeface="+mn-ea"/>
                <a:sym typeface="+mn-lt"/>
              </a:rPr>
            </a:br>
            <a:r>
              <a:rPr lang="en-US" altLang="zh-CN" sz="1200" b="1" dirty="0">
                <a:solidFill>
                  <a:schemeClr val="tx1">
                    <a:lumMod val="75000"/>
                    <a:lumOff val="25000"/>
                  </a:schemeClr>
                </a:solidFill>
                <a:cs typeface="+mn-ea"/>
                <a:sym typeface="+mn-lt"/>
              </a:rPr>
              <a:t>Then install the git through:</a:t>
            </a:r>
            <a:br>
              <a:rPr lang="en-US" altLang="zh-CN" sz="1200" b="1" dirty="0">
                <a:solidFill>
                  <a:schemeClr val="tx1">
                    <a:lumMod val="75000"/>
                    <a:lumOff val="25000"/>
                  </a:schemeClr>
                </a:solidFill>
                <a:cs typeface="+mn-ea"/>
                <a:sym typeface="+mn-lt"/>
              </a:rPr>
            </a:br>
            <a:r>
              <a:rPr lang="en-US" altLang="zh-CN" sz="1200" b="1" dirty="0">
                <a:solidFill>
                  <a:srgbClr val="FF0000"/>
                </a:solidFill>
                <a:cs typeface="+mn-ea"/>
                <a:sym typeface="+mn-lt"/>
              </a:rPr>
              <a:t>brew install git</a:t>
            </a:r>
            <a:endParaRPr lang="en-US" altLang="zh-CN" sz="1200" b="1" dirty="0">
              <a:solidFill>
                <a:srgbClr val="FF0000"/>
              </a:solidFill>
              <a:cs typeface="+mn-ea"/>
              <a:sym typeface="+mn-lt"/>
            </a:endParaRPr>
          </a:p>
        </p:txBody>
      </p:sp>
      <p:sp>
        <p:nvSpPr>
          <p:cNvPr id="45" name="TextBox 3"/>
          <p:cNvSpPr txBox="1">
            <a:spLocks noChangeArrowheads="1"/>
          </p:cNvSpPr>
          <p:nvPr/>
        </p:nvSpPr>
        <p:spPr bwMode="auto">
          <a:xfrm>
            <a:off x="4454525" y="1544955"/>
            <a:ext cx="3515360" cy="2009775"/>
          </a:xfrm>
          <a:prstGeom prst="rect">
            <a:avLst/>
          </a:prstGeom>
        </p:spPr>
        <p:txBody>
          <a:bodyPr wrap="square">
            <a:spAutoFit/>
            <a:scene3d>
              <a:camera prst="orthographicFront"/>
              <a:lightRig rig="threePt" dir="t"/>
            </a:scene3d>
            <a:sp3d contourW="12700"/>
          </a:bodyPr>
          <a:lstStyle>
            <a:defPPr>
              <a:defRPr lang="zh-CN"/>
            </a:defPPr>
            <a:lvl1pPr algn="just">
              <a:lnSpc>
                <a:spcPct val="150000"/>
              </a:lnSpc>
              <a:spcBef>
                <a:spcPts val="1200"/>
              </a:spcBef>
              <a:defRPr sz="1600">
                <a:solidFill>
                  <a:prstClr val="black">
                    <a:lumMod val="75000"/>
                    <a:lumOff val="25000"/>
                  </a:prstClr>
                </a:solidFill>
                <a:latin typeface="微软雅黑"/>
              </a:defRPr>
            </a:lvl1pPr>
          </a:lstStyle>
          <a:p>
            <a:pPr marL="228600" lvl="1" indent="-228600" algn="just">
              <a:lnSpc>
                <a:spcPct val="130000"/>
              </a:lnSpc>
              <a:buAutoNum type="arabicPeriod"/>
            </a:pPr>
            <a:r>
              <a:rPr lang="en-US" altLang="zh-CN" sz="1200" b="1" dirty="0">
                <a:solidFill>
                  <a:schemeClr val="tx1">
                    <a:lumMod val="75000"/>
                    <a:lumOff val="25000"/>
                  </a:schemeClr>
                </a:solidFill>
                <a:cs typeface="+mn-ea"/>
                <a:sym typeface="+mn-lt"/>
              </a:rPr>
              <a:t>Choose the correct version, normally it</a:t>
            </a:r>
            <a:r>
              <a:rPr lang="en-US" altLang="zh-CN" sz="1200" b="1" dirty="0">
                <a:solidFill>
                  <a:schemeClr val="tx1">
                    <a:lumMod val="75000"/>
                    <a:lumOff val="25000"/>
                  </a:schemeClr>
                </a:solidFill>
                <a:cs typeface="+mn-ea"/>
                <a:sym typeface="+mn-lt"/>
              </a:rPr>
              <a:t>'s the 64-bit version.</a:t>
            </a:r>
            <a:endParaRPr lang="en-US" altLang="zh-CN" sz="1200" b="1" dirty="0">
              <a:solidFill>
                <a:schemeClr val="tx1">
                  <a:lumMod val="75000"/>
                  <a:lumOff val="25000"/>
                </a:schemeClr>
              </a:solidFill>
              <a:cs typeface="+mn-ea"/>
              <a:sym typeface="+mn-lt"/>
            </a:endParaRPr>
          </a:p>
          <a:p>
            <a:pPr marL="228600" lvl="1" indent="-228600" algn="just">
              <a:lnSpc>
                <a:spcPct val="130000"/>
              </a:lnSpc>
              <a:buAutoNum type="arabicPeriod"/>
            </a:pPr>
            <a:r>
              <a:rPr lang="en-US" altLang="zh-CN" sz="1200" b="1" dirty="0">
                <a:solidFill>
                  <a:schemeClr val="tx1">
                    <a:lumMod val="75000"/>
                    <a:lumOff val="25000"/>
                  </a:schemeClr>
                </a:solidFill>
                <a:cs typeface="+mn-ea"/>
                <a:sym typeface="+mn-lt"/>
              </a:rPr>
              <a:t>Click on the downloaded file to start the installation. Proceed with the default settings until the installation is complete.</a:t>
            </a:r>
            <a:endParaRPr lang="en-US" altLang="zh-CN" sz="1200" b="1" dirty="0">
              <a:solidFill>
                <a:schemeClr val="tx1">
                  <a:lumMod val="75000"/>
                  <a:lumOff val="25000"/>
                </a:schemeClr>
              </a:solidFill>
              <a:cs typeface="+mn-ea"/>
              <a:sym typeface="+mn-lt"/>
            </a:endParaRPr>
          </a:p>
          <a:p>
            <a:pPr marL="228600" lvl="1" indent="-228600" algn="just">
              <a:lnSpc>
                <a:spcPct val="130000"/>
              </a:lnSpc>
              <a:buAutoNum type="arabicPeriod"/>
            </a:pPr>
            <a:r>
              <a:rPr lang="en-US" altLang="zh-CN" sz="1200" b="1" dirty="0">
                <a:solidFill>
                  <a:schemeClr val="tx1">
                    <a:lumMod val="75000"/>
                    <a:lumOff val="25000"/>
                  </a:schemeClr>
                </a:solidFill>
                <a:cs typeface="+mn-ea"/>
                <a:sym typeface="+mn-lt"/>
              </a:rPr>
              <a:t>Right-click your mouse in empty area, and you'll see a new "Git Bash" option in the menu.</a:t>
            </a:r>
            <a:endParaRPr lang="en-US" altLang="zh-CN" sz="1200" b="1" dirty="0">
              <a:solidFill>
                <a:schemeClr val="tx1">
                  <a:lumMod val="75000"/>
                  <a:lumOff val="25000"/>
                </a:schemeClr>
              </a:solidFill>
              <a:cs typeface="+mn-ea"/>
              <a:sym typeface="+mn-lt"/>
            </a:endParaRPr>
          </a:p>
        </p:txBody>
      </p:sp>
      <p:sp>
        <p:nvSpPr>
          <p:cNvPr id="46" name="TextBox 3"/>
          <p:cNvSpPr txBox="1">
            <a:spLocks noChangeArrowheads="1"/>
          </p:cNvSpPr>
          <p:nvPr/>
        </p:nvSpPr>
        <p:spPr bwMode="auto">
          <a:xfrm>
            <a:off x="8040370" y="4253865"/>
            <a:ext cx="3348990" cy="1769745"/>
          </a:xfrm>
          <a:prstGeom prst="rect">
            <a:avLst/>
          </a:prstGeom>
        </p:spPr>
        <p:txBody>
          <a:bodyPr wrap="square">
            <a:spAutoFit/>
            <a:scene3d>
              <a:camera prst="orthographicFront"/>
              <a:lightRig rig="threePt" dir="t"/>
            </a:scene3d>
            <a:sp3d contourW="12700"/>
          </a:bodyPr>
          <a:lstStyle>
            <a:defPPr>
              <a:defRPr lang="zh-CN"/>
            </a:defPPr>
            <a:lvl1pPr algn="just">
              <a:lnSpc>
                <a:spcPct val="150000"/>
              </a:lnSpc>
              <a:spcBef>
                <a:spcPts val="1200"/>
              </a:spcBef>
              <a:defRPr sz="1600">
                <a:solidFill>
                  <a:prstClr val="black">
                    <a:lumMod val="75000"/>
                    <a:lumOff val="25000"/>
                  </a:prstClr>
                </a:solidFill>
                <a:latin typeface="微软雅黑"/>
              </a:defRPr>
            </a:lvl1pPr>
          </a:lstStyle>
          <a:p>
            <a:pPr marL="171450" lvl="1" indent="-171450" algn="just">
              <a:lnSpc>
                <a:spcPct val="130000"/>
              </a:lnSpc>
              <a:buFont typeface="Arial" panose="020B0604020202090204" pitchFamily="34" charset="0"/>
              <a:buChar char="•"/>
            </a:pPr>
            <a:r>
              <a:rPr lang="en-US" altLang="zh-CN" sz="1200" b="1" dirty="0">
                <a:solidFill>
                  <a:schemeClr val="tx1">
                    <a:lumMod val="75000"/>
                    <a:lumOff val="25000"/>
                  </a:schemeClr>
                </a:solidFill>
                <a:cs typeface="+mn-ea"/>
                <a:sym typeface="+mn-lt"/>
              </a:rPr>
              <a:t>Execute the code selected by the red box in the image above in the command line window. </a:t>
            </a:r>
            <a:endParaRPr lang="en-US" altLang="zh-CN" sz="1200" b="1" dirty="0">
              <a:solidFill>
                <a:schemeClr val="tx1">
                  <a:lumMod val="75000"/>
                  <a:lumOff val="25000"/>
                </a:schemeClr>
              </a:solidFill>
              <a:cs typeface="+mn-ea"/>
              <a:sym typeface="+mn-lt"/>
            </a:endParaRPr>
          </a:p>
          <a:p>
            <a:pPr marL="171450" lvl="1" indent="-171450" algn="just">
              <a:lnSpc>
                <a:spcPct val="130000"/>
              </a:lnSpc>
              <a:buFont typeface="Arial" panose="020B0604020202090204" pitchFamily="34" charset="0"/>
              <a:buChar char="•"/>
            </a:pPr>
            <a:r>
              <a:rPr lang="en-US" altLang="zh-CN" sz="1200" b="1" dirty="0">
                <a:solidFill>
                  <a:schemeClr val="tx1">
                    <a:lumMod val="75000"/>
                    <a:lumOff val="25000"/>
                  </a:schemeClr>
                </a:solidFill>
                <a:cs typeface="+mn-ea"/>
                <a:sym typeface="+mn-lt"/>
              </a:rPr>
              <a:t>Actually, I haven't personally tested it on Windows and Linux, but most online tutorials suggest a similar approach, so it should be fine.</a:t>
            </a:r>
            <a:endParaRPr lang="en-US" altLang="zh-CN" sz="1200" b="1" dirty="0">
              <a:solidFill>
                <a:schemeClr val="tx1">
                  <a:lumMod val="75000"/>
                  <a:lumOff val="25000"/>
                </a:schemeClr>
              </a:solidFill>
              <a:cs typeface="+mn-ea"/>
              <a:sym typeface="+mn-lt"/>
            </a:endParaRPr>
          </a:p>
        </p:txBody>
      </p:sp>
      <p:pic>
        <p:nvPicPr>
          <p:cNvPr id="2" name="图片 1" descr="截屏2024-05-22 13.08.46"/>
          <p:cNvPicPr>
            <a:picLocks noChangeAspect="1"/>
          </p:cNvPicPr>
          <p:nvPr/>
        </p:nvPicPr>
        <p:blipFill>
          <a:blip r:embed="rId12"/>
          <a:stretch>
            <a:fillRect/>
          </a:stretch>
        </p:blipFill>
        <p:spPr>
          <a:xfrm>
            <a:off x="1010920" y="1096645"/>
            <a:ext cx="3323590" cy="2501900"/>
          </a:xfrm>
          <a:prstGeom prst="rect">
            <a:avLst/>
          </a:prstGeom>
        </p:spPr>
      </p:pic>
      <p:pic>
        <p:nvPicPr>
          <p:cNvPr id="3" name="图片 2" descr="/Users/jianghua/Library/Containers/com.kingsoft.wpsoffice.mac/Data/tmp/photoeditapp/20240522133809/temp.pngtemp"/>
          <p:cNvPicPr>
            <a:picLocks noChangeAspect="1"/>
          </p:cNvPicPr>
          <p:nvPr/>
        </p:nvPicPr>
        <p:blipFill>
          <a:blip r:embed="rId13"/>
          <a:stretch>
            <a:fillRect/>
          </a:stretch>
        </p:blipFill>
        <p:spPr>
          <a:xfrm>
            <a:off x="4542155" y="4159250"/>
            <a:ext cx="3328670" cy="1633220"/>
          </a:xfrm>
          <a:prstGeom prst="rect">
            <a:avLst/>
          </a:prstGeom>
        </p:spPr>
      </p:pic>
      <p:pic>
        <p:nvPicPr>
          <p:cNvPr id="4" name="图片 3" descr="/Users/jianghua/Library/Containers/com.kingsoft.wpsoffice.mac/Data/tmp/photoeditapp/20240522134737/temp.pngtemp"/>
          <p:cNvPicPr>
            <a:picLocks noChangeAspect="1"/>
          </p:cNvPicPr>
          <p:nvPr/>
        </p:nvPicPr>
        <p:blipFill>
          <a:blip r:embed="rId14"/>
          <a:stretch>
            <a:fillRect/>
          </a:stretch>
        </p:blipFill>
        <p:spPr>
          <a:xfrm>
            <a:off x="8089265" y="1805623"/>
            <a:ext cx="3300730" cy="1089025"/>
          </a:xfrm>
          <a:prstGeom prst="rect">
            <a:avLst/>
          </a:prstGeom>
        </p:spPr>
      </p:pic>
      <p:sp>
        <p:nvSpPr>
          <p:cNvPr id="5" name="文本框 4"/>
          <p:cNvSpPr txBox="1"/>
          <p:nvPr/>
        </p:nvSpPr>
        <p:spPr>
          <a:xfrm>
            <a:off x="3829050" y="3457575"/>
            <a:ext cx="5654675" cy="645160"/>
          </a:xfrm>
          <a:prstGeom prst="rect">
            <a:avLst/>
          </a:prstGeom>
          <a:noFill/>
        </p:spPr>
        <p:txBody>
          <a:bodyPr wrap="square" rtlCol="0">
            <a:spAutoFit/>
          </a:bodyPr>
          <a:p>
            <a:r>
              <a:rPr lang="en-US" altLang="zh-CN"/>
              <a:t>check whether the installing is complete:</a:t>
            </a:r>
            <a:endParaRPr lang="en-US" altLang="zh-CN"/>
          </a:p>
          <a:p>
            <a:r>
              <a:rPr lang="en-US" altLang="zh-CN">
                <a:solidFill>
                  <a:srgbClr val="FF0000"/>
                </a:solidFill>
              </a:rPr>
              <a:t>git --version</a:t>
            </a:r>
            <a:r>
              <a:rPr lang="en-US" altLang="zh-CN"/>
              <a:t>(</a:t>
            </a:r>
            <a:r>
              <a:rPr lang="en-US" altLang="zh-CN">
                <a:solidFill>
                  <a:srgbClr val="FF0000"/>
                </a:solidFill>
              </a:rPr>
              <a:t>two short dashes!</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37" grpId="0" bldLvl="0" animBg="1"/>
      <p:bldP spid="38" grpId="0"/>
      <p:bldP spid="39" grpId="0"/>
      <p:bldP spid="40" grpId="0"/>
      <p:bldP spid="41" grpId="0"/>
      <p:bldP spid="42" grpId="0"/>
      <p:bldP spid="43" grpId="0"/>
      <p:bldP spid="44" grpId="0"/>
      <p:bldP spid="45" grpId="0"/>
      <p:bldP spid="46" grpId="0"/>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sp>
        <p:nvSpPr>
          <p:cNvPr id="18" name="矩形 17"/>
          <p:cNvSpPr/>
          <p:nvPr/>
        </p:nvSpPr>
        <p:spPr>
          <a:xfrm>
            <a:off x="1925256" y="1303840"/>
            <a:ext cx="8341488" cy="4250320"/>
          </a:xfrm>
          <a:prstGeom prst="rect">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形 6"/>
          <p:cNvPicPr>
            <a:picLocks noChangeAspect="1"/>
          </p:cNvPicPr>
          <p:nvPr/>
        </p:nvPicPr>
        <p:blipFill rotWithShape="1">
          <a:blip r:embed="rId1">
            <a:extLst>
              <a:ext uri="{96DAC541-7B7A-43D3-8B79-37D633B846F1}">
                <asvg:svgBlip xmlns:asvg="http://schemas.microsoft.com/office/drawing/2016/SVG/main" r:embed="rId2"/>
              </a:ext>
            </a:extLst>
          </a:blip>
          <a:srcRect l="14827" b="16689"/>
          <a:stretch>
            <a:fillRect/>
          </a:stretch>
        </p:blipFill>
        <p:spPr>
          <a:xfrm>
            <a:off x="-1" y="3722245"/>
            <a:ext cx="2372811" cy="3135755"/>
          </a:xfrm>
          <a:prstGeom prst="rect">
            <a:avLst/>
          </a:prstGeom>
        </p:spPr>
      </p:pic>
      <p:pic>
        <p:nvPicPr>
          <p:cNvPr id="9" name="图形 8"/>
          <p:cNvPicPr>
            <a:picLocks noChangeAspect="1"/>
          </p:cNvPicPr>
          <p:nvPr/>
        </p:nvPicPr>
        <p:blipFill rotWithShape="1">
          <a:blip r:embed="rId3">
            <a:extLst>
              <a:ext uri="{96DAC541-7B7A-43D3-8B79-37D633B846F1}">
                <asvg:svgBlip xmlns:asvg="http://schemas.microsoft.com/office/drawing/2016/SVG/main" r:embed="rId4"/>
              </a:ext>
            </a:extLst>
          </a:blip>
          <a:srcRect t="21082"/>
          <a:stretch>
            <a:fillRect/>
          </a:stretch>
        </p:blipFill>
        <p:spPr>
          <a:xfrm>
            <a:off x="-1" y="0"/>
            <a:ext cx="902825" cy="1256757"/>
          </a:xfrm>
          <a:prstGeom prst="rect">
            <a:avLst/>
          </a:prstGeom>
        </p:spPr>
      </p:pic>
      <p:pic>
        <p:nvPicPr>
          <p:cNvPr id="11" name="图形 10"/>
          <p:cNvPicPr>
            <a:picLocks noChangeAspect="1"/>
          </p:cNvPicPr>
          <p:nvPr/>
        </p:nvPicPr>
        <p:blipFill rotWithShape="1">
          <a:blip r:embed="rId5">
            <a:extLst>
              <a:ext uri="{96DAC541-7B7A-43D3-8B79-37D633B846F1}">
                <asvg:svgBlip xmlns:asvg="http://schemas.microsoft.com/office/drawing/2016/SVG/main" r:embed="rId6"/>
              </a:ext>
            </a:extLst>
          </a:blip>
          <a:srcRect t="13754"/>
          <a:stretch>
            <a:fillRect/>
          </a:stretch>
        </p:blipFill>
        <p:spPr>
          <a:xfrm>
            <a:off x="4774256" y="-1"/>
            <a:ext cx="2899760" cy="1817225"/>
          </a:xfrm>
          <a:prstGeom prst="rect">
            <a:avLst/>
          </a:prstGeom>
        </p:spPr>
      </p:pic>
      <p:pic>
        <p:nvPicPr>
          <p:cNvPr id="13" name="图形 12"/>
          <p:cNvPicPr>
            <a:picLocks noChangeAspect="1"/>
          </p:cNvPicPr>
          <p:nvPr/>
        </p:nvPicPr>
        <p:blipFill rotWithShape="1">
          <a:blip r:embed="rId7">
            <a:extLst>
              <a:ext uri="{96DAC541-7B7A-43D3-8B79-37D633B846F1}">
                <asvg:svgBlip xmlns:asvg="http://schemas.microsoft.com/office/drawing/2016/SVG/main" r:embed="rId8"/>
              </a:ext>
            </a:extLst>
          </a:blip>
          <a:srcRect t="15594" r="28982"/>
          <a:stretch>
            <a:fillRect/>
          </a:stretch>
        </p:blipFill>
        <p:spPr>
          <a:xfrm>
            <a:off x="10535611" y="0"/>
            <a:ext cx="1656389" cy="1817225"/>
          </a:xfrm>
          <a:prstGeom prst="rect">
            <a:avLst/>
          </a:prstGeom>
        </p:spPr>
      </p:pic>
      <p:pic>
        <p:nvPicPr>
          <p:cNvPr id="15" name="图形 14"/>
          <p:cNvPicPr>
            <a:picLocks noChangeAspect="1"/>
          </p:cNvPicPr>
          <p:nvPr/>
        </p:nvPicPr>
        <p:blipFill rotWithShape="1">
          <a:blip r:embed="rId9">
            <a:extLst>
              <a:ext uri="{96DAC541-7B7A-43D3-8B79-37D633B846F1}">
                <asvg:svgBlip xmlns:asvg="http://schemas.microsoft.com/office/drawing/2016/SVG/main" r:embed="rId10"/>
              </a:ext>
            </a:extLst>
          </a:blip>
          <a:srcRect r="29506" b="10721"/>
          <a:stretch>
            <a:fillRect/>
          </a:stretch>
        </p:blipFill>
        <p:spPr>
          <a:xfrm>
            <a:off x="9988952" y="4037730"/>
            <a:ext cx="2203048" cy="2820270"/>
          </a:xfrm>
          <a:prstGeom prst="rect">
            <a:avLst/>
          </a:prstGeom>
        </p:spPr>
      </p:pic>
      <p:grpSp>
        <p:nvGrpSpPr>
          <p:cNvPr id="26" name="组合 25"/>
          <p:cNvGrpSpPr/>
          <p:nvPr/>
        </p:nvGrpSpPr>
        <p:grpSpPr>
          <a:xfrm>
            <a:off x="3355226" y="2196240"/>
            <a:ext cx="5449571" cy="2238974"/>
            <a:chOff x="4150359" y="2488193"/>
            <a:chExt cx="4227638" cy="1736940"/>
          </a:xfrm>
        </p:grpSpPr>
        <p:sp>
          <p:nvSpPr>
            <p:cNvPr id="27" name="文本框 26"/>
            <p:cNvSpPr txBox="1"/>
            <p:nvPr/>
          </p:nvSpPr>
          <p:spPr>
            <a:xfrm>
              <a:off x="5981416" y="2981796"/>
              <a:ext cx="2396581" cy="739418"/>
            </a:xfrm>
            <a:prstGeom prst="rect">
              <a:avLst/>
            </a:prstGeom>
            <a:noFill/>
          </p:spPr>
          <p:txBody>
            <a:bodyPr vert="horz" wrap="square" rtlCol="0">
              <a:spAutoFit/>
            </a:bodyPr>
            <a:lstStyle>
              <a:defPPr>
                <a:defRPr lang="zh-CN"/>
              </a:defPPr>
              <a:lvl1pPr algn="dist">
                <a:defRPr sz="4000" b="1">
                  <a:solidFill>
                    <a:schemeClr val="bg1"/>
                  </a:solidFill>
                  <a:latin typeface="Arial" panose="020B0604020202090204"/>
                  <a:ea typeface="微软雅黑"/>
                </a:defRPr>
              </a:lvl1pPr>
            </a:lstStyle>
            <a:p>
              <a:pPr algn="l"/>
              <a:r>
                <a:rPr lang="en-US" altLang="zh-CN" sz="2800" dirty="0">
                  <a:latin typeface="+mn-lt"/>
                  <a:ea typeface="+mn-ea"/>
                  <a:cs typeface="+mn-ea"/>
                  <a:sym typeface="+mn-lt"/>
                </a:rPr>
                <a:t>Creating a Github account</a:t>
              </a:r>
              <a:endParaRPr lang="en-US" altLang="zh-CN" sz="2800" dirty="0">
                <a:latin typeface="+mn-lt"/>
                <a:ea typeface="+mn-ea"/>
                <a:cs typeface="+mn-ea"/>
                <a:sym typeface="+mn-lt"/>
              </a:endParaRPr>
            </a:p>
          </p:txBody>
        </p:sp>
        <p:sp>
          <p:nvSpPr>
            <p:cNvPr id="31" name="文本框 30"/>
            <p:cNvSpPr txBox="1"/>
            <p:nvPr/>
          </p:nvSpPr>
          <p:spPr>
            <a:xfrm>
              <a:off x="4464086" y="2977719"/>
              <a:ext cx="1401674" cy="787926"/>
            </a:xfrm>
            <a:prstGeom prst="rect">
              <a:avLst/>
            </a:prstGeom>
            <a:noFill/>
          </p:spPr>
          <p:txBody>
            <a:bodyPr vert="horz" wrap="square" rtlCol="0">
              <a:spAutoFit/>
            </a:bodyPr>
            <a:lstStyle/>
            <a:p>
              <a:pPr algn="ctr"/>
              <a:r>
                <a:rPr lang="en-US" altLang="zh-CN" sz="6000" spc="300" dirty="0">
                  <a:solidFill>
                    <a:schemeClr val="bg1"/>
                  </a:solidFill>
                  <a:cs typeface="+mn-ea"/>
                  <a:sym typeface="+mn-lt"/>
                </a:rPr>
                <a:t>02</a:t>
              </a:r>
              <a:endParaRPr lang="zh-CN" altLang="en-US" sz="6000" spc="300" dirty="0">
                <a:solidFill>
                  <a:schemeClr val="bg1"/>
                </a:solidFill>
                <a:cs typeface="+mn-ea"/>
                <a:sym typeface="+mn-lt"/>
              </a:endParaRPr>
            </a:p>
          </p:txBody>
        </p:sp>
        <p:sp>
          <p:nvSpPr>
            <p:cNvPr id="32" name="椭圆 31"/>
            <p:cNvSpPr/>
            <p:nvPr/>
          </p:nvSpPr>
          <p:spPr>
            <a:xfrm>
              <a:off x="4579674" y="2776677"/>
              <a:ext cx="1159972" cy="115997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grpSp>
          <p:nvGrpSpPr>
            <p:cNvPr id="33" name="组合 32"/>
            <p:cNvGrpSpPr/>
            <p:nvPr/>
          </p:nvGrpSpPr>
          <p:grpSpPr>
            <a:xfrm>
              <a:off x="4150359" y="3553354"/>
              <a:ext cx="525656" cy="671779"/>
              <a:chOff x="5256573" y="3563515"/>
              <a:chExt cx="359243" cy="459106"/>
            </a:xfrm>
          </p:grpSpPr>
          <p:cxnSp>
            <p:nvCxnSpPr>
              <p:cNvPr id="37" name="直接连接符 36"/>
              <p:cNvCxnSpPr/>
              <p:nvPr/>
            </p:nvCxnSpPr>
            <p:spPr>
              <a:xfrm flipH="1">
                <a:off x="5256573" y="3652529"/>
                <a:ext cx="359243" cy="370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494930" y="3563515"/>
                <a:ext cx="111593" cy="1149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543392" y="2488193"/>
              <a:ext cx="610135" cy="628562"/>
              <a:chOff x="6483195" y="2661023"/>
              <a:chExt cx="452234" cy="465892"/>
            </a:xfrm>
          </p:grpSpPr>
          <p:cxnSp>
            <p:nvCxnSpPr>
              <p:cNvPr id="35" name="直接连接符 34"/>
              <p:cNvCxnSpPr/>
              <p:nvPr/>
            </p:nvCxnSpPr>
            <p:spPr>
              <a:xfrm flipH="1">
                <a:off x="6513356" y="2837231"/>
                <a:ext cx="155098" cy="1597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83195" y="2661023"/>
                <a:ext cx="452234" cy="465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2"/>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3"/>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2775585" y="574675"/>
            <a:ext cx="7513320" cy="521970"/>
          </a:xfrm>
          <a:prstGeom prst="rect">
            <a:avLst/>
          </a:prstGeom>
          <a:noFill/>
        </p:spPr>
        <p:txBody>
          <a:bodyPr vert="horz" wrap="square" rtlCol="0">
            <a:spAutoFit/>
          </a:bodyPr>
          <a:lstStyle/>
          <a:p>
            <a:pPr algn="ctr"/>
            <a:r>
              <a:rPr lang="en-US" altLang="zh-CN" sz="2800" spc="600" dirty="0">
                <a:solidFill>
                  <a:schemeClr val="accent1"/>
                </a:solidFill>
                <a:cs typeface="+mn-ea"/>
                <a:sym typeface="+mn-lt"/>
              </a:rPr>
              <a:t>Creating a Github account</a:t>
            </a:r>
            <a:endParaRPr lang="en-US" altLang="zh-CN" sz="2800" spc="600" dirty="0">
              <a:solidFill>
                <a:schemeClr val="accent1"/>
              </a:solidFill>
              <a:cs typeface="+mn-ea"/>
              <a:sym typeface="+mn-lt"/>
            </a:endParaRPr>
          </a:p>
        </p:txBody>
      </p:sp>
      <p:cxnSp>
        <p:nvCxnSpPr>
          <p:cNvPr id="21" name="直接连接符 20"/>
          <p:cNvCxnSpPr/>
          <p:nvPr/>
        </p:nvCxnSpPr>
        <p:spPr>
          <a:xfrm>
            <a:off x="5881869" y="1187950"/>
            <a:ext cx="42826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形 14"/>
          <p:cNvPicPr>
            <a:picLocks noChangeAspect="1"/>
          </p:cNvPicPr>
          <p:nvPr/>
        </p:nvPicPr>
        <p:blipFill rotWithShape="1">
          <a:blip r:embed="rId4"/>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5"/>
          <a:srcRect t="28864" r="34834"/>
          <a:stretch>
            <a:fillRect/>
          </a:stretch>
        </p:blipFill>
        <p:spPr>
          <a:xfrm flipH="1">
            <a:off x="-2" y="0"/>
            <a:ext cx="1088022" cy="1096355"/>
          </a:xfrm>
          <a:prstGeom prst="rect">
            <a:avLst/>
          </a:prstGeom>
        </p:spPr>
      </p:pic>
      <p:sp>
        <p:nvSpPr>
          <p:cNvPr id="38" name="矩形 37"/>
          <p:cNvSpPr/>
          <p:nvPr/>
        </p:nvSpPr>
        <p:spPr>
          <a:xfrm>
            <a:off x="977073" y="1187768"/>
            <a:ext cx="2134249"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solidFill>
                  <a:schemeClr val="tx1">
                    <a:lumMod val="75000"/>
                    <a:lumOff val="25000"/>
                  </a:schemeClr>
                </a:solidFill>
                <a:cs typeface="+mn-ea"/>
                <a:sym typeface="+mn-lt"/>
              </a:rPr>
              <a:t>Sign up</a:t>
            </a:r>
            <a:endParaRPr lang="en-US" altLang="zh-CN" sz="3600" b="1" dirty="0">
              <a:solidFill>
                <a:schemeClr val="tx1">
                  <a:lumMod val="75000"/>
                  <a:lumOff val="25000"/>
                </a:schemeClr>
              </a:solidFill>
              <a:cs typeface="+mn-ea"/>
              <a:sym typeface="+mn-lt"/>
            </a:endParaRPr>
          </a:p>
        </p:txBody>
      </p:sp>
      <p:sp>
        <p:nvSpPr>
          <p:cNvPr id="40" name="TextBox 24"/>
          <p:cNvSpPr txBox="1"/>
          <p:nvPr/>
        </p:nvSpPr>
        <p:spPr>
          <a:xfrm>
            <a:off x="1087755" y="1817370"/>
            <a:ext cx="10177780" cy="746125"/>
          </a:xfrm>
          <a:prstGeom prst="rect">
            <a:avLst/>
          </a:prstGeom>
        </p:spPr>
        <p:txBody>
          <a:bodyPr wrap="square">
            <a:noAutofit/>
            <a:scene3d>
              <a:camera prst="orthographicFront"/>
              <a:lightRig rig="threePt" dir="t"/>
            </a:scene3d>
            <a:sp3d contourW="12700"/>
          </a:bodyPr>
          <a:lstStyle>
            <a:defPPr>
              <a:defRPr lang="zh-CN"/>
            </a:defPPr>
            <a:lvl1pPr>
              <a:lnSpc>
                <a:spcPct val="130000"/>
              </a:lnSpc>
              <a:spcBef>
                <a:spcPts val="1200"/>
              </a:spcBef>
              <a:defRPr sz="1200">
                <a:solidFill>
                  <a:prstClr val="black">
                    <a:lumMod val="75000"/>
                    <a:lumOff val="25000"/>
                  </a:prstClr>
                </a:solidFill>
                <a:latin typeface="微软雅黑"/>
              </a:defRPr>
            </a:lvl1pPr>
          </a:lstStyle>
          <a:p>
            <a:pPr marL="342900" indent="-342900" algn="just">
              <a:lnSpc>
                <a:spcPct val="80000"/>
              </a:lnSpc>
              <a:buFont typeface="Arial" panose="020B0604020202090204" pitchFamily="34" charset="0"/>
              <a:buChar char="•"/>
            </a:pPr>
            <a:r>
              <a:rPr lang="en-US" altLang="zh-CN" sz="2000" dirty="0">
                <a:solidFill>
                  <a:schemeClr val="tx1">
                    <a:lumMod val="75000"/>
                    <a:lumOff val="25000"/>
                  </a:schemeClr>
                </a:solidFill>
                <a:latin typeface="+mn-lt"/>
                <a:cs typeface="+mn-ea"/>
                <a:sym typeface="+mn-lt"/>
              </a:rPr>
              <a:t>Link: </a:t>
            </a:r>
            <a:r>
              <a:rPr lang="en-US" altLang="zh-CN" sz="2000" dirty="0">
                <a:solidFill>
                  <a:schemeClr val="tx1">
                    <a:lumMod val="75000"/>
                    <a:lumOff val="25000"/>
                  </a:schemeClr>
                </a:solidFill>
                <a:latin typeface="+mn-lt"/>
                <a:cs typeface="+mn-ea"/>
                <a:sym typeface="+mn-lt"/>
                <a:hlinkClick r:id="rId6" tooltip="" action="ppaction://hlinkfile"/>
              </a:rPr>
              <a:t>https://github.com/</a:t>
            </a:r>
            <a:r>
              <a:rPr lang="en-US" altLang="zh-CN" sz="2000" dirty="0">
                <a:solidFill>
                  <a:schemeClr val="tx1">
                    <a:lumMod val="75000"/>
                    <a:lumOff val="25000"/>
                  </a:schemeClr>
                </a:solidFill>
                <a:latin typeface="+mn-lt"/>
                <a:cs typeface="+mn-ea"/>
                <a:sym typeface="+mn-lt"/>
              </a:rPr>
              <a:t>, </a:t>
            </a:r>
            <a:r>
              <a:rPr lang="en-US" altLang="zh-CN" sz="2000" dirty="0">
                <a:solidFill>
                  <a:schemeClr val="tx1">
                    <a:lumMod val="75000"/>
                    <a:lumOff val="25000"/>
                  </a:schemeClr>
                </a:solidFill>
                <a:latin typeface="+mn-lt"/>
                <a:cs typeface="+mn-ea"/>
                <a:sym typeface="+mn-lt"/>
              </a:rPr>
              <a:t>using your email to register.</a:t>
            </a:r>
            <a:endParaRPr lang="en-US" altLang="zh-CN" sz="2000" dirty="0">
              <a:solidFill>
                <a:schemeClr val="tx1">
                  <a:lumMod val="75000"/>
                  <a:lumOff val="25000"/>
                </a:schemeClr>
              </a:solidFill>
              <a:latin typeface="+mn-lt"/>
              <a:cs typeface="+mn-ea"/>
              <a:sym typeface="+mn-lt"/>
            </a:endParaRPr>
          </a:p>
          <a:p>
            <a:pPr marL="342900" indent="-342900" algn="just">
              <a:lnSpc>
                <a:spcPct val="90000"/>
              </a:lnSpc>
              <a:buFont typeface="Arial" panose="020B0604020202090204" pitchFamily="34" charset="0"/>
              <a:buChar char="•"/>
            </a:pPr>
            <a:r>
              <a:rPr lang="en-US" altLang="zh-CN" sz="2000" dirty="0">
                <a:solidFill>
                  <a:schemeClr val="tx1">
                    <a:lumMod val="75000"/>
                    <a:lumOff val="25000"/>
                  </a:schemeClr>
                </a:solidFill>
                <a:latin typeface="+mn-lt"/>
                <a:cs typeface="+mn-ea"/>
                <a:sym typeface="+mn-lt"/>
              </a:rPr>
              <a:t>After logging in, click on the profile picture in the upper right corner, then click on "Your profile" to view and modify your information. The interface is similar when viewing someone else's profile page.</a:t>
            </a:r>
            <a:endParaRPr lang="en-US" altLang="zh-CN" sz="2000" dirty="0">
              <a:solidFill>
                <a:schemeClr val="tx1">
                  <a:lumMod val="75000"/>
                  <a:lumOff val="25000"/>
                </a:schemeClr>
              </a:solidFill>
              <a:latin typeface="+mn-lt"/>
              <a:cs typeface="+mn-ea"/>
              <a:sym typeface="+mn-lt"/>
            </a:endParaRPr>
          </a:p>
        </p:txBody>
      </p:sp>
      <p:pic>
        <p:nvPicPr>
          <p:cNvPr id="2" name="图片 1" descr="/Users/jianghua/Library/Containers/com.kingsoft.wpsoffice.mac/Data/tmp/photoeditapp/20240522150238/temp.pngtemp"/>
          <p:cNvPicPr>
            <a:picLocks noChangeAspect="1"/>
          </p:cNvPicPr>
          <p:nvPr/>
        </p:nvPicPr>
        <p:blipFill>
          <a:blip r:embed="rId7"/>
          <a:stretch>
            <a:fillRect/>
          </a:stretch>
        </p:blipFill>
        <p:spPr>
          <a:xfrm>
            <a:off x="977265" y="3124835"/>
            <a:ext cx="10288270" cy="3061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sp>
        <p:nvSpPr>
          <p:cNvPr id="18" name="矩形 17"/>
          <p:cNvSpPr/>
          <p:nvPr/>
        </p:nvSpPr>
        <p:spPr>
          <a:xfrm>
            <a:off x="1925256" y="1303840"/>
            <a:ext cx="8341488" cy="4250320"/>
          </a:xfrm>
          <a:prstGeom prst="rect">
            <a:avLst/>
          </a:prstGeom>
          <a:solidFill>
            <a:srgbClr val="819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形 6"/>
          <p:cNvPicPr>
            <a:picLocks noChangeAspect="1"/>
          </p:cNvPicPr>
          <p:nvPr/>
        </p:nvPicPr>
        <p:blipFill rotWithShape="1">
          <a:blip r:embed="rId1"/>
          <a:srcRect l="14827" b="16689"/>
          <a:stretch>
            <a:fillRect/>
          </a:stretch>
        </p:blipFill>
        <p:spPr>
          <a:xfrm>
            <a:off x="-1" y="3722245"/>
            <a:ext cx="2372811" cy="3135755"/>
          </a:xfrm>
          <a:prstGeom prst="rect">
            <a:avLst/>
          </a:prstGeom>
        </p:spPr>
      </p:pic>
      <p:pic>
        <p:nvPicPr>
          <p:cNvPr id="9" name="图形 8"/>
          <p:cNvPicPr>
            <a:picLocks noChangeAspect="1"/>
          </p:cNvPicPr>
          <p:nvPr/>
        </p:nvPicPr>
        <p:blipFill rotWithShape="1">
          <a:blip r:embed="rId2"/>
          <a:srcRect t="21082"/>
          <a:stretch>
            <a:fillRect/>
          </a:stretch>
        </p:blipFill>
        <p:spPr>
          <a:xfrm>
            <a:off x="-1" y="0"/>
            <a:ext cx="902825" cy="1256757"/>
          </a:xfrm>
          <a:prstGeom prst="rect">
            <a:avLst/>
          </a:prstGeom>
        </p:spPr>
      </p:pic>
      <p:pic>
        <p:nvPicPr>
          <p:cNvPr id="11" name="图形 10"/>
          <p:cNvPicPr>
            <a:picLocks noChangeAspect="1"/>
          </p:cNvPicPr>
          <p:nvPr/>
        </p:nvPicPr>
        <p:blipFill rotWithShape="1">
          <a:blip r:embed="rId3"/>
          <a:srcRect t="13754"/>
          <a:stretch>
            <a:fillRect/>
          </a:stretch>
        </p:blipFill>
        <p:spPr>
          <a:xfrm>
            <a:off x="4774256" y="-1"/>
            <a:ext cx="2899760" cy="1817225"/>
          </a:xfrm>
          <a:prstGeom prst="rect">
            <a:avLst/>
          </a:prstGeom>
        </p:spPr>
      </p:pic>
      <p:pic>
        <p:nvPicPr>
          <p:cNvPr id="13" name="图形 12"/>
          <p:cNvPicPr>
            <a:picLocks noChangeAspect="1"/>
          </p:cNvPicPr>
          <p:nvPr/>
        </p:nvPicPr>
        <p:blipFill rotWithShape="1">
          <a:blip r:embed="rId4"/>
          <a:srcRect t="15594" r="28982"/>
          <a:stretch>
            <a:fillRect/>
          </a:stretch>
        </p:blipFill>
        <p:spPr>
          <a:xfrm>
            <a:off x="10535611" y="0"/>
            <a:ext cx="1656389" cy="1817225"/>
          </a:xfrm>
          <a:prstGeom prst="rect">
            <a:avLst/>
          </a:prstGeom>
        </p:spPr>
      </p:pic>
      <p:pic>
        <p:nvPicPr>
          <p:cNvPr id="15" name="图形 14"/>
          <p:cNvPicPr>
            <a:picLocks noChangeAspect="1"/>
          </p:cNvPicPr>
          <p:nvPr/>
        </p:nvPicPr>
        <p:blipFill rotWithShape="1">
          <a:blip r:embed="rId5"/>
          <a:srcRect r="29506" b="10721"/>
          <a:stretch>
            <a:fillRect/>
          </a:stretch>
        </p:blipFill>
        <p:spPr>
          <a:xfrm>
            <a:off x="9988952" y="4037730"/>
            <a:ext cx="2203048" cy="2820270"/>
          </a:xfrm>
          <a:prstGeom prst="rect">
            <a:avLst/>
          </a:prstGeom>
        </p:spPr>
      </p:pic>
      <p:grpSp>
        <p:nvGrpSpPr>
          <p:cNvPr id="26" name="组合 25"/>
          <p:cNvGrpSpPr/>
          <p:nvPr/>
        </p:nvGrpSpPr>
        <p:grpSpPr>
          <a:xfrm>
            <a:off x="3355226" y="2196240"/>
            <a:ext cx="6570981" cy="2238974"/>
            <a:chOff x="4150359" y="2488193"/>
            <a:chExt cx="5097599" cy="1736940"/>
          </a:xfrm>
        </p:grpSpPr>
        <p:sp>
          <p:nvSpPr>
            <p:cNvPr id="27" name="文本框 26"/>
            <p:cNvSpPr txBox="1"/>
            <p:nvPr/>
          </p:nvSpPr>
          <p:spPr>
            <a:xfrm>
              <a:off x="5865651" y="3116773"/>
              <a:ext cx="3382307" cy="548283"/>
            </a:xfrm>
            <a:prstGeom prst="rect">
              <a:avLst/>
            </a:prstGeom>
            <a:noFill/>
          </p:spPr>
          <p:txBody>
            <a:bodyPr vert="horz" wrap="square" rtlCol="0">
              <a:spAutoFit/>
            </a:bodyPr>
            <a:lstStyle>
              <a:defPPr>
                <a:defRPr lang="zh-CN"/>
              </a:defPPr>
              <a:lvl1pPr algn="dist">
                <a:defRPr sz="4000" b="1">
                  <a:solidFill>
                    <a:schemeClr val="bg1"/>
                  </a:solidFill>
                  <a:latin typeface="Arial" panose="020B0604020202090204"/>
                  <a:ea typeface="微软雅黑"/>
                </a:defRPr>
              </a:lvl1pPr>
            </a:lstStyle>
            <a:p>
              <a:pPr algn="l"/>
              <a:r>
                <a:rPr lang="en-US" altLang="zh-CN" dirty="0">
                  <a:latin typeface="+mn-lt"/>
                  <a:ea typeface="+mn-ea"/>
                  <a:cs typeface="+mn-ea"/>
                  <a:sym typeface="+mn-lt"/>
                </a:rPr>
                <a:t>Configuring Git</a:t>
              </a:r>
              <a:endParaRPr lang="en-US" altLang="zh-CN" dirty="0">
                <a:latin typeface="+mn-lt"/>
                <a:ea typeface="+mn-ea"/>
                <a:cs typeface="+mn-ea"/>
                <a:sym typeface="+mn-lt"/>
              </a:endParaRPr>
            </a:p>
          </p:txBody>
        </p:sp>
        <p:sp>
          <p:nvSpPr>
            <p:cNvPr id="31" name="文本框 30"/>
            <p:cNvSpPr txBox="1"/>
            <p:nvPr/>
          </p:nvSpPr>
          <p:spPr>
            <a:xfrm>
              <a:off x="4464086" y="2977719"/>
              <a:ext cx="1401674" cy="787926"/>
            </a:xfrm>
            <a:prstGeom prst="rect">
              <a:avLst/>
            </a:prstGeom>
            <a:noFill/>
          </p:spPr>
          <p:txBody>
            <a:bodyPr vert="horz" wrap="square" rtlCol="0">
              <a:spAutoFit/>
            </a:bodyPr>
            <a:lstStyle/>
            <a:p>
              <a:pPr algn="ctr"/>
              <a:r>
                <a:rPr lang="en-US" altLang="zh-CN" sz="6000" spc="300" dirty="0">
                  <a:solidFill>
                    <a:schemeClr val="bg1"/>
                  </a:solidFill>
                  <a:cs typeface="+mn-ea"/>
                  <a:sym typeface="+mn-lt"/>
                </a:rPr>
                <a:t>03</a:t>
              </a:r>
              <a:endParaRPr lang="zh-CN" altLang="en-US" sz="6000" spc="300" dirty="0">
                <a:solidFill>
                  <a:schemeClr val="bg1"/>
                </a:solidFill>
                <a:cs typeface="+mn-ea"/>
                <a:sym typeface="+mn-lt"/>
              </a:endParaRPr>
            </a:p>
          </p:txBody>
        </p:sp>
        <p:sp>
          <p:nvSpPr>
            <p:cNvPr id="32" name="椭圆 31"/>
            <p:cNvSpPr/>
            <p:nvPr/>
          </p:nvSpPr>
          <p:spPr>
            <a:xfrm>
              <a:off x="4579674" y="2776677"/>
              <a:ext cx="1159972" cy="115997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grpSp>
          <p:nvGrpSpPr>
            <p:cNvPr id="33" name="组合 32"/>
            <p:cNvGrpSpPr/>
            <p:nvPr/>
          </p:nvGrpSpPr>
          <p:grpSpPr>
            <a:xfrm>
              <a:off x="4150359" y="3553354"/>
              <a:ext cx="525656" cy="671779"/>
              <a:chOff x="5256573" y="3563515"/>
              <a:chExt cx="359243" cy="459106"/>
            </a:xfrm>
          </p:grpSpPr>
          <p:cxnSp>
            <p:nvCxnSpPr>
              <p:cNvPr id="37" name="直接连接符 36"/>
              <p:cNvCxnSpPr/>
              <p:nvPr/>
            </p:nvCxnSpPr>
            <p:spPr>
              <a:xfrm flipH="1">
                <a:off x="5256573" y="3652529"/>
                <a:ext cx="359243" cy="370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494930" y="3563515"/>
                <a:ext cx="111593" cy="1149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543392" y="2488193"/>
              <a:ext cx="610135" cy="628562"/>
              <a:chOff x="6483195" y="2661023"/>
              <a:chExt cx="452234" cy="465892"/>
            </a:xfrm>
          </p:grpSpPr>
          <p:cxnSp>
            <p:nvCxnSpPr>
              <p:cNvPr id="35" name="直接连接符 34"/>
              <p:cNvCxnSpPr/>
              <p:nvPr/>
            </p:nvCxnSpPr>
            <p:spPr>
              <a:xfrm flipH="1">
                <a:off x="6513356" y="2837231"/>
                <a:ext cx="155098" cy="1597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83195" y="2661023"/>
                <a:ext cx="452234" cy="465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F2EF"/>
        </a:solidFill>
        <a:effectLst/>
      </p:bgPr>
    </p:bg>
    <p:spTree>
      <p:nvGrpSpPr>
        <p:cNvPr id="1" name=""/>
        <p:cNvGrpSpPr/>
        <p:nvPr/>
      </p:nvGrpSpPr>
      <p:grpSpPr>
        <a:xfrm>
          <a:off x="0" y="0"/>
          <a:ext cx="0" cy="0"/>
          <a:chOff x="0" y="0"/>
          <a:chExt cx="0" cy="0"/>
        </a:xfrm>
      </p:grpSpPr>
      <p:pic>
        <p:nvPicPr>
          <p:cNvPr id="9" name="图形 8"/>
          <p:cNvPicPr>
            <a:picLocks noChangeAspect="1"/>
          </p:cNvPicPr>
          <p:nvPr/>
        </p:nvPicPr>
        <p:blipFill rotWithShape="1">
          <a:blip r:embed="rId1"/>
          <a:srcRect t="21082"/>
          <a:stretch>
            <a:fillRect/>
          </a:stretch>
        </p:blipFill>
        <p:spPr>
          <a:xfrm>
            <a:off x="11265503" y="0"/>
            <a:ext cx="902825" cy="1256757"/>
          </a:xfrm>
          <a:prstGeom prst="rect">
            <a:avLst/>
          </a:prstGeom>
        </p:spPr>
      </p:pic>
      <p:pic>
        <p:nvPicPr>
          <p:cNvPr id="7" name="图形 6"/>
          <p:cNvPicPr>
            <a:picLocks noChangeAspect="1"/>
          </p:cNvPicPr>
          <p:nvPr/>
        </p:nvPicPr>
        <p:blipFill rotWithShape="1">
          <a:blip r:embed="rId2"/>
          <a:srcRect l="14827" b="16689"/>
          <a:stretch>
            <a:fillRect/>
          </a:stretch>
        </p:blipFill>
        <p:spPr>
          <a:xfrm>
            <a:off x="-1" y="3722245"/>
            <a:ext cx="2372811" cy="3135755"/>
          </a:xfrm>
          <a:prstGeom prst="rect">
            <a:avLst/>
          </a:prstGeom>
        </p:spPr>
      </p:pic>
      <p:pic>
        <p:nvPicPr>
          <p:cNvPr id="11" name="图形 10"/>
          <p:cNvPicPr>
            <a:picLocks noChangeAspect="1"/>
          </p:cNvPicPr>
          <p:nvPr/>
        </p:nvPicPr>
        <p:blipFill rotWithShape="1">
          <a:blip r:embed="rId3"/>
          <a:srcRect t="13754"/>
          <a:stretch>
            <a:fillRect/>
          </a:stretch>
        </p:blipFill>
        <p:spPr>
          <a:xfrm>
            <a:off x="4774256" y="-1"/>
            <a:ext cx="2899760" cy="1817225"/>
          </a:xfrm>
          <a:prstGeom prst="rect">
            <a:avLst/>
          </a:prstGeom>
        </p:spPr>
      </p:pic>
      <p:sp>
        <p:nvSpPr>
          <p:cNvPr id="19" name="矩形 18"/>
          <p:cNvSpPr/>
          <p:nvPr/>
        </p:nvSpPr>
        <p:spPr>
          <a:xfrm>
            <a:off x="388487" y="370390"/>
            <a:ext cx="11415026" cy="61172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409441" y="569725"/>
            <a:ext cx="3373120" cy="523220"/>
          </a:xfrm>
          <a:prstGeom prst="rect">
            <a:avLst/>
          </a:prstGeom>
          <a:noFill/>
        </p:spPr>
        <p:txBody>
          <a:bodyPr vert="horz" wrap="square" rtlCol="0">
            <a:spAutoFit/>
          </a:bodyPr>
          <a:lstStyle/>
          <a:p>
            <a:pPr algn="ctr"/>
            <a:r>
              <a:rPr lang="zh-CN" altLang="en-US" sz="2800" spc="600" dirty="0">
                <a:solidFill>
                  <a:schemeClr val="accent1"/>
                </a:solidFill>
                <a:cs typeface="+mn-ea"/>
                <a:sym typeface="+mn-lt"/>
              </a:rPr>
              <a:t>教学过程</a:t>
            </a:r>
            <a:endParaRPr lang="zh-CN" altLang="en-US" sz="2800" spc="600" dirty="0">
              <a:solidFill>
                <a:schemeClr val="accent1"/>
              </a:solidFill>
              <a:cs typeface="+mn-ea"/>
              <a:sym typeface="+mn-lt"/>
            </a:endParaRPr>
          </a:p>
        </p:txBody>
      </p:sp>
      <p:cxnSp>
        <p:nvCxnSpPr>
          <p:cNvPr id="21" name="直接连接符 20"/>
          <p:cNvCxnSpPr/>
          <p:nvPr/>
        </p:nvCxnSpPr>
        <p:spPr>
          <a:xfrm>
            <a:off x="5881869" y="1187950"/>
            <a:ext cx="42826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形 14"/>
          <p:cNvPicPr>
            <a:picLocks noChangeAspect="1"/>
          </p:cNvPicPr>
          <p:nvPr/>
        </p:nvPicPr>
        <p:blipFill rotWithShape="1">
          <a:blip r:embed="rId4"/>
          <a:srcRect r="41632" b="40324"/>
          <a:stretch>
            <a:fillRect/>
          </a:stretch>
        </p:blipFill>
        <p:spPr>
          <a:xfrm>
            <a:off x="10769599" y="5388011"/>
            <a:ext cx="1422401" cy="1469989"/>
          </a:xfrm>
          <a:prstGeom prst="rect">
            <a:avLst/>
          </a:prstGeom>
        </p:spPr>
      </p:pic>
      <p:pic>
        <p:nvPicPr>
          <p:cNvPr id="13" name="图形 12"/>
          <p:cNvPicPr>
            <a:picLocks noChangeAspect="1"/>
          </p:cNvPicPr>
          <p:nvPr/>
        </p:nvPicPr>
        <p:blipFill rotWithShape="1">
          <a:blip r:embed="rId5"/>
          <a:srcRect t="28864" r="34834"/>
          <a:stretch>
            <a:fillRect/>
          </a:stretch>
        </p:blipFill>
        <p:spPr>
          <a:xfrm flipH="1">
            <a:off x="-2" y="0"/>
            <a:ext cx="1088022" cy="1096355"/>
          </a:xfrm>
          <a:prstGeom prst="rect">
            <a:avLst/>
          </a:prstGeom>
        </p:spPr>
      </p:pic>
      <p:sp>
        <p:nvSpPr>
          <p:cNvPr id="12" name="空心弧 11"/>
          <p:cNvSpPr/>
          <p:nvPr/>
        </p:nvSpPr>
        <p:spPr>
          <a:xfrm rot="16200000">
            <a:off x="4805697" y="2316684"/>
            <a:ext cx="1387385" cy="1389501"/>
          </a:xfrm>
          <a:prstGeom prst="blockArc">
            <a:avLst>
              <a:gd name="adj1" fmla="val 13500000"/>
              <a:gd name="adj2" fmla="val 18900000"/>
              <a:gd name="adj3" fmla="val 4960"/>
            </a:avLst>
          </a:prstGeom>
          <a:solidFill>
            <a:schemeClr val="accent1"/>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zh-CN" altLang="en-US">
              <a:cs typeface="+mn-ea"/>
              <a:sym typeface="+mn-lt"/>
            </a:endParaRPr>
          </a:p>
        </p:txBody>
      </p:sp>
      <p:sp>
        <p:nvSpPr>
          <p:cNvPr id="14" name="空心弧 13"/>
          <p:cNvSpPr/>
          <p:nvPr/>
        </p:nvSpPr>
        <p:spPr>
          <a:xfrm rot="16200000">
            <a:off x="5022463" y="2316684"/>
            <a:ext cx="1387385" cy="1389501"/>
          </a:xfrm>
          <a:prstGeom prst="blockArc">
            <a:avLst>
              <a:gd name="adj1" fmla="val 13500000"/>
              <a:gd name="adj2" fmla="val 18900000"/>
              <a:gd name="adj3" fmla="val 4960"/>
            </a:avLst>
          </a:prstGeom>
          <a:solidFill>
            <a:schemeClr val="accent2"/>
          </a:solidFill>
          <a:ln>
            <a:noFill/>
          </a:ln>
        </p:spPr>
        <p:style>
          <a:lnRef idx="2">
            <a:scrgbClr r="0" g="0" b="0"/>
          </a:lnRef>
          <a:fillRef idx="1">
            <a:scrgbClr r="0" g="0" b="0"/>
          </a:fillRef>
          <a:effectRef idx="0">
            <a:schemeClr val="accent5">
              <a:hueOff val="4426"/>
              <a:satOff val="48"/>
              <a:lumOff val="3137"/>
              <a:alphaOff val="0"/>
            </a:schemeClr>
          </a:effectRef>
          <a:fontRef idx="minor">
            <a:schemeClr val="lt1"/>
          </a:fontRef>
        </p:style>
        <p:txBody>
          <a:bodyPr/>
          <a:lstStyle/>
          <a:p>
            <a:endParaRPr lang="zh-CN" altLang="en-US">
              <a:cs typeface="+mn-ea"/>
              <a:sym typeface="+mn-lt"/>
            </a:endParaRPr>
          </a:p>
        </p:txBody>
      </p:sp>
      <p:sp>
        <p:nvSpPr>
          <p:cNvPr id="16" name="空心弧 15"/>
          <p:cNvSpPr/>
          <p:nvPr/>
        </p:nvSpPr>
        <p:spPr>
          <a:xfrm rot="16200000">
            <a:off x="7975417" y="2316684"/>
            <a:ext cx="1387385" cy="1389501"/>
          </a:xfrm>
          <a:prstGeom prst="blockArc">
            <a:avLst>
              <a:gd name="adj1" fmla="val 13500000"/>
              <a:gd name="adj2" fmla="val 18900000"/>
              <a:gd name="adj3" fmla="val 4960"/>
            </a:avLst>
          </a:prstGeom>
          <a:solidFill>
            <a:schemeClr val="accent2"/>
          </a:solidFill>
          <a:ln>
            <a:noFill/>
          </a:ln>
        </p:spPr>
        <p:style>
          <a:lnRef idx="2">
            <a:scrgbClr r="0" g="0" b="0"/>
          </a:lnRef>
          <a:fillRef idx="1">
            <a:scrgbClr r="0" g="0" b="0"/>
          </a:fillRef>
          <a:effectRef idx="0">
            <a:schemeClr val="accent5">
              <a:hueOff val="8852"/>
              <a:satOff val="95"/>
              <a:lumOff val="6274"/>
              <a:alphaOff val="0"/>
            </a:schemeClr>
          </a:effectRef>
          <a:fontRef idx="minor">
            <a:schemeClr val="lt1"/>
          </a:fontRef>
        </p:style>
        <p:txBody>
          <a:bodyPr/>
          <a:lstStyle/>
          <a:p>
            <a:endParaRPr lang="zh-CN" altLang="en-US">
              <a:cs typeface="+mn-ea"/>
              <a:sym typeface="+mn-lt"/>
            </a:endParaRPr>
          </a:p>
        </p:txBody>
      </p:sp>
      <p:sp>
        <p:nvSpPr>
          <p:cNvPr id="17" name="空心弧 16"/>
          <p:cNvSpPr/>
          <p:nvPr/>
        </p:nvSpPr>
        <p:spPr>
          <a:xfrm rot="16200000">
            <a:off x="8178957" y="2316684"/>
            <a:ext cx="1387385" cy="1389501"/>
          </a:xfrm>
          <a:prstGeom prst="blockArc">
            <a:avLst>
              <a:gd name="adj1" fmla="val 13500000"/>
              <a:gd name="adj2" fmla="val 18900000"/>
              <a:gd name="adj3" fmla="val 4960"/>
            </a:avLst>
          </a:prstGeom>
          <a:solidFill>
            <a:schemeClr val="accent2">
              <a:lumMod val="60000"/>
              <a:lumOff val="40000"/>
            </a:schemeClr>
          </a:solidFill>
          <a:ln>
            <a:noFill/>
          </a:ln>
        </p:spPr>
        <p:style>
          <a:lnRef idx="2">
            <a:scrgbClr r="0" g="0" b="0"/>
          </a:lnRef>
          <a:fillRef idx="1">
            <a:scrgbClr r="0" g="0" b="0"/>
          </a:fillRef>
          <a:effectRef idx="0">
            <a:schemeClr val="accent5">
              <a:hueOff val="13278"/>
              <a:satOff val="143"/>
              <a:lumOff val="9411"/>
              <a:alphaOff val="0"/>
            </a:schemeClr>
          </a:effectRef>
          <a:fontRef idx="minor">
            <a:schemeClr val="lt1"/>
          </a:fontRef>
        </p:style>
        <p:txBody>
          <a:bodyPr/>
          <a:lstStyle/>
          <a:p>
            <a:endParaRPr lang="zh-CN" altLang="en-US">
              <a:cs typeface="+mn-ea"/>
              <a:sym typeface="+mn-lt"/>
            </a:endParaRPr>
          </a:p>
        </p:txBody>
      </p:sp>
      <p:sp>
        <p:nvSpPr>
          <p:cNvPr id="18" name="任意多边形: 形状 17"/>
          <p:cNvSpPr/>
          <p:nvPr/>
        </p:nvSpPr>
        <p:spPr>
          <a:xfrm>
            <a:off x="5354314" y="2293769"/>
            <a:ext cx="1405007" cy="1405007"/>
          </a:xfrm>
          <a:custGeom>
            <a:avLst/>
            <a:gdLst>
              <a:gd name="connsiteX0" fmla="*/ 0 w 1230611"/>
              <a:gd name="connsiteY0" fmla="*/ 615306 h 1230611"/>
              <a:gd name="connsiteX1" fmla="*/ 615306 w 1230611"/>
              <a:gd name="connsiteY1" fmla="*/ 0 h 1230611"/>
              <a:gd name="connsiteX2" fmla="*/ 1230612 w 1230611"/>
              <a:gd name="connsiteY2" fmla="*/ 615306 h 1230611"/>
              <a:gd name="connsiteX3" fmla="*/ 615306 w 1230611"/>
              <a:gd name="connsiteY3" fmla="*/ 1230612 h 1230611"/>
              <a:gd name="connsiteX4" fmla="*/ 0 w 1230611"/>
              <a:gd name="connsiteY4" fmla="*/ 615306 h 123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611" h="1230611">
                <a:moveTo>
                  <a:pt x="0" y="615306"/>
                </a:moveTo>
                <a:cubicBezTo>
                  <a:pt x="0" y="275482"/>
                  <a:pt x="275482" y="0"/>
                  <a:pt x="615306" y="0"/>
                </a:cubicBezTo>
                <a:cubicBezTo>
                  <a:pt x="955130" y="0"/>
                  <a:pt x="1230612" y="275482"/>
                  <a:pt x="1230612" y="615306"/>
                </a:cubicBezTo>
                <a:cubicBezTo>
                  <a:pt x="1230612" y="955130"/>
                  <a:pt x="955130" y="1230612"/>
                  <a:pt x="615306" y="1230612"/>
                </a:cubicBezTo>
                <a:cubicBezTo>
                  <a:pt x="275482" y="1230612"/>
                  <a:pt x="0" y="955130"/>
                  <a:pt x="0" y="615306"/>
                </a:cubicBezTo>
                <a:close/>
              </a:path>
            </a:pathLst>
          </a:custGeom>
          <a:solidFill>
            <a:schemeClr val="accent2">
              <a:alpha val="80000"/>
            </a:schemeClr>
          </a:solidFill>
          <a:ln>
            <a:noFill/>
          </a:ln>
        </p:spPr>
        <p:style>
          <a:lnRef idx="2">
            <a:scrgbClr r="0" g="0" b="0"/>
          </a:lnRef>
          <a:fillRef idx="1">
            <a:scrgbClr r="0" g="0" b="0"/>
          </a:fillRef>
          <a:effectRef idx="0">
            <a:schemeClr val="accent5">
              <a:alpha val="50000"/>
              <a:hueOff val="0"/>
              <a:satOff val="0"/>
              <a:lumOff val="0"/>
              <a:alphaOff val="0"/>
            </a:schemeClr>
          </a:effectRef>
          <a:fontRef idx="minor">
            <a:schemeClr val="tx1"/>
          </a:fontRef>
        </p:style>
        <p:txBody>
          <a:bodyPr spcFirstLastPara="0" vert="horz" wrap="square" lIns="171843" tIns="145115" rIns="349227" bIns="145116" numCol="1" spcCol="1270" anchor="ctr" anchorCtr="0">
            <a:noAutofit/>
          </a:bodyPr>
          <a:lstStyle/>
          <a:p>
            <a:pPr marL="0" lvl="0" indent="0" algn="ctr" defTabSz="444500" rtl="0">
              <a:lnSpc>
                <a:spcPct val="90000"/>
              </a:lnSpc>
              <a:spcBef>
                <a:spcPct val="0"/>
              </a:spcBef>
              <a:spcAft>
                <a:spcPct val="35000"/>
              </a:spcAft>
              <a:buNone/>
            </a:pPr>
            <a:r>
              <a:rPr lang="zh-CN" altLang="en-US" sz="1000" dirty="0">
                <a:solidFill>
                  <a:schemeClr val="bg1"/>
                </a:solidFill>
                <a:cs typeface="+mn-ea"/>
                <a:sym typeface="+mn-lt"/>
              </a:rPr>
              <a:t>关键字</a:t>
            </a:r>
            <a:endParaRPr lang="id-ID" altLang="zh-CN" sz="1000" kern="1200" dirty="0">
              <a:solidFill>
                <a:schemeClr val="bg1"/>
              </a:solidFill>
              <a:cs typeface="+mn-ea"/>
              <a:sym typeface="+mn-lt"/>
            </a:endParaRPr>
          </a:p>
        </p:txBody>
      </p:sp>
      <p:sp>
        <p:nvSpPr>
          <p:cNvPr id="22" name="任意多边形: 形状 21"/>
          <p:cNvSpPr/>
          <p:nvPr/>
        </p:nvSpPr>
        <p:spPr>
          <a:xfrm>
            <a:off x="6399052" y="2293769"/>
            <a:ext cx="1405007" cy="1405007"/>
          </a:xfrm>
          <a:custGeom>
            <a:avLst/>
            <a:gdLst>
              <a:gd name="connsiteX0" fmla="*/ 0 w 1230611"/>
              <a:gd name="connsiteY0" fmla="*/ 615306 h 1230611"/>
              <a:gd name="connsiteX1" fmla="*/ 615306 w 1230611"/>
              <a:gd name="connsiteY1" fmla="*/ 0 h 1230611"/>
              <a:gd name="connsiteX2" fmla="*/ 1230612 w 1230611"/>
              <a:gd name="connsiteY2" fmla="*/ 615306 h 1230611"/>
              <a:gd name="connsiteX3" fmla="*/ 615306 w 1230611"/>
              <a:gd name="connsiteY3" fmla="*/ 1230612 h 1230611"/>
              <a:gd name="connsiteX4" fmla="*/ 0 w 1230611"/>
              <a:gd name="connsiteY4" fmla="*/ 615306 h 123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611" h="1230611">
                <a:moveTo>
                  <a:pt x="0" y="615306"/>
                </a:moveTo>
                <a:cubicBezTo>
                  <a:pt x="0" y="275482"/>
                  <a:pt x="275482" y="0"/>
                  <a:pt x="615306" y="0"/>
                </a:cubicBezTo>
                <a:cubicBezTo>
                  <a:pt x="955130" y="0"/>
                  <a:pt x="1230612" y="275482"/>
                  <a:pt x="1230612" y="615306"/>
                </a:cubicBezTo>
                <a:cubicBezTo>
                  <a:pt x="1230612" y="955130"/>
                  <a:pt x="955130" y="1230612"/>
                  <a:pt x="615306" y="1230612"/>
                </a:cubicBezTo>
                <a:cubicBezTo>
                  <a:pt x="275482" y="1230612"/>
                  <a:pt x="0" y="955130"/>
                  <a:pt x="0" y="615306"/>
                </a:cubicBezTo>
                <a:close/>
              </a:path>
            </a:pathLst>
          </a:custGeom>
          <a:solidFill>
            <a:schemeClr val="accent1">
              <a:lumMod val="40000"/>
              <a:lumOff val="60000"/>
              <a:alpha val="80000"/>
            </a:schemeClr>
          </a:solidFill>
          <a:ln>
            <a:noFill/>
          </a:ln>
        </p:spPr>
        <p:style>
          <a:lnRef idx="2">
            <a:scrgbClr r="0" g="0" b="0"/>
          </a:lnRef>
          <a:fillRef idx="1">
            <a:scrgbClr r="0" g="0" b="0"/>
          </a:fillRef>
          <a:effectRef idx="0">
            <a:schemeClr val="accent5">
              <a:alpha val="50000"/>
              <a:hueOff val="1897"/>
              <a:satOff val="20"/>
              <a:lumOff val="1344"/>
              <a:alphaOff val="0"/>
            </a:schemeClr>
          </a:effectRef>
          <a:fontRef idx="minor">
            <a:schemeClr val="tx1"/>
          </a:fontRef>
        </p:style>
        <p:txBody>
          <a:bodyPr spcFirstLastPara="0" vert="horz" wrap="square" lIns="349227" tIns="145115" rIns="171843" bIns="145116" numCol="1" spcCol="1270" anchor="ctr" anchorCtr="0">
            <a:noAutofit/>
          </a:bodyPr>
          <a:lstStyle/>
          <a:p>
            <a:pPr marL="0" lvl="0" indent="0" algn="ctr" defTabSz="444500" rtl="0">
              <a:lnSpc>
                <a:spcPct val="90000"/>
              </a:lnSpc>
              <a:spcBef>
                <a:spcPct val="0"/>
              </a:spcBef>
              <a:spcAft>
                <a:spcPct val="35000"/>
              </a:spcAft>
              <a:buNone/>
            </a:pPr>
            <a:r>
              <a:rPr lang="zh-CN" altLang="en-US" sz="1000" dirty="0">
                <a:solidFill>
                  <a:schemeClr val="bg1"/>
                </a:solidFill>
                <a:cs typeface="+mn-ea"/>
                <a:sym typeface="+mn-lt"/>
              </a:rPr>
              <a:t>关键字</a:t>
            </a:r>
            <a:endParaRPr lang="id-ID" altLang="zh-CN" sz="1000" kern="1200" dirty="0">
              <a:solidFill>
                <a:schemeClr val="bg1"/>
              </a:solidFill>
              <a:cs typeface="+mn-ea"/>
              <a:sym typeface="+mn-lt"/>
            </a:endParaRPr>
          </a:p>
        </p:txBody>
      </p:sp>
      <p:sp>
        <p:nvSpPr>
          <p:cNvPr id="23" name="任意多边形: 形状 22"/>
          <p:cNvSpPr/>
          <p:nvPr/>
        </p:nvSpPr>
        <p:spPr>
          <a:xfrm>
            <a:off x="2907164" y="2537960"/>
            <a:ext cx="971654" cy="971677"/>
          </a:xfrm>
          <a:custGeom>
            <a:avLst/>
            <a:gdLst>
              <a:gd name="connsiteX0" fmla="*/ 0 w 851048"/>
              <a:gd name="connsiteY0" fmla="*/ 425534 h 851068"/>
              <a:gd name="connsiteX1" fmla="*/ 425524 w 851048"/>
              <a:gd name="connsiteY1" fmla="*/ 0 h 851068"/>
              <a:gd name="connsiteX2" fmla="*/ 851048 w 851048"/>
              <a:gd name="connsiteY2" fmla="*/ 425534 h 851068"/>
              <a:gd name="connsiteX3" fmla="*/ 425524 w 851048"/>
              <a:gd name="connsiteY3" fmla="*/ 851068 h 851068"/>
              <a:gd name="connsiteX4" fmla="*/ 0 w 851048"/>
              <a:gd name="connsiteY4" fmla="*/ 425534 h 85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048" h="851068">
                <a:moveTo>
                  <a:pt x="0" y="425534"/>
                </a:moveTo>
                <a:cubicBezTo>
                  <a:pt x="0" y="190518"/>
                  <a:pt x="190514" y="0"/>
                  <a:pt x="425524" y="0"/>
                </a:cubicBezTo>
                <a:cubicBezTo>
                  <a:pt x="660534" y="0"/>
                  <a:pt x="851048" y="190518"/>
                  <a:pt x="851048" y="425534"/>
                </a:cubicBezTo>
                <a:cubicBezTo>
                  <a:pt x="851048" y="660550"/>
                  <a:pt x="660534" y="851068"/>
                  <a:pt x="425524" y="851068"/>
                </a:cubicBezTo>
                <a:cubicBezTo>
                  <a:pt x="190514" y="851068"/>
                  <a:pt x="0" y="660550"/>
                  <a:pt x="0" y="425534"/>
                </a:cubicBezTo>
                <a:close/>
              </a:path>
            </a:pathLst>
          </a:custGeom>
          <a:solidFill>
            <a:schemeClr val="accent2">
              <a:alpha val="80000"/>
            </a:schemeClr>
          </a:solidFill>
          <a:ln>
            <a:noFill/>
          </a:ln>
        </p:spPr>
        <p:style>
          <a:lnRef idx="2">
            <a:scrgbClr r="0" g="0" b="0"/>
          </a:lnRef>
          <a:fillRef idx="1">
            <a:scrgbClr r="0" g="0" b="0"/>
          </a:fillRef>
          <a:effectRef idx="0">
            <a:schemeClr val="accent5">
              <a:alpha val="50000"/>
              <a:hueOff val="3794"/>
              <a:satOff val="41"/>
              <a:lumOff val="2689"/>
              <a:alphaOff val="0"/>
            </a:schemeClr>
          </a:effectRef>
          <a:fontRef idx="minor">
            <a:schemeClr val="tx1"/>
          </a:fontRef>
        </p:style>
        <p:txBody>
          <a:bodyPr spcFirstLastPara="0" vert="horz" wrap="square" lIns="162733" tIns="162736" rIns="162733" bIns="162736" numCol="1" spcCol="1270" anchor="ctr" anchorCtr="0">
            <a:noAutofit/>
          </a:bodyPr>
          <a:lstStyle/>
          <a:p>
            <a:pPr marL="0" lvl="0" indent="0" algn="ctr" defTabSz="444500" rtl="0">
              <a:lnSpc>
                <a:spcPct val="90000"/>
              </a:lnSpc>
              <a:spcBef>
                <a:spcPct val="0"/>
              </a:spcBef>
              <a:spcAft>
                <a:spcPct val="35000"/>
              </a:spcAft>
              <a:buNone/>
            </a:pPr>
            <a:r>
              <a:rPr lang="zh-CN" altLang="en-US" sz="1000" dirty="0">
                <a:solidFill>
                  <a:schemeClr val="bg1"/>
                </a:solidFill>
                <a:cs typeface="+mn-ea"/>
                <a:sym typeface="+mn-lt"/>
              </a:rPr>
              <a:t>关键字</a:t>
            </a:r>
            <a:endParaRPr lang="id-ID" altLang="zh-CN" sz="1000" kern="1200" dirty="0">
              <a:solidFill>
                <a:schemeClr val="bg1"/>
              </a:solidFill>
              <a:cs typeface="+mn-ea"/>
              <a:sym typeface="+mn-lt"/>
            </a:endParaRPr>
          </a:p>
        </p:txBody>
      </p:sp>
      <p:sp>
        <p:nvSpPr>
          <p:cNvPr id="24" name="椭圆 23"/>
          <p:cNvSpPr/>
          <p:nvPr/>
        </p:nvSpPr>
        <p:spPr>
          <a:xfrm>
            <a:off x="1922420" y="2161789"/>
            <a:ext cx="477284" cy="477093"/>
          </a:xfrm>
          <a:prstGeom prst="ellipse">
            <a:avLst/>
          </a:prstGeom>
          <a:solidFill>
            <a:schemeClr val="accent1">
              <a:alpha val="50000"/>
            </a:schemeClr>
          </a:solidFill>
          <a:ln>
            <a:noFill/>
          </a:ln>
        </p:spPr>
        <p:style>
          <a:lnRef idx="2">
            <a:scrgbClr r="0" g="0" b="0"/>
          </a:lnRef>
          <a:fillRef idx="1">
            <a:schemeClr val="accent5">
              <a:alpha val="50000"/>
              <a:hueOff val="5691"/>
              <a:satOff val="61"/>
              <a:lumOff val="4033"/>
              <a:alphaOff val="0"/>
            </a:schemeClr>
          </a:fillRef>
          <a:effectRef idx="0">
            <a:schemeClr val="accent5">
              <a:alpha val="50000"/>
              <a:hueOff val="5691"/>
              <a:satOff val="61"/>
              <a:lumOff val="4033"/>
              <a:alphaOff val="0"/>
            </a:schemeClr>
          </a:effectRef>
          <a:fontRef idx="minor">
            <a:schemeClr val="tx1"/>
          </a:fontRef>
        </p:style>
        <p:txBody>
          <a:bodyPr/>
          <a:lstStyle/>
          <a:p>
            <a:endParaRPr lang="zh-CN" altLang="en-US">
              <a:cs typeface="+mn-ea"/>
              <a:sym typeface="+mn-lt"/>
            </a:endParaRPr>
          </a:p>
        </p:txBody>
      </p:sp>
      <p:sp>
        <p:nvSpPr>
          <p:cNvPr id="25" name="椭圆 24"/>
          <p:cNvSpPr/>
          <p:nvPr/>
        </p:nvSpPr>
        <p:spPr>
          <a:xfrm>
            <a:off x="2859172" y="3516096"/>
            <a:ext cx="277713" cy="277531"/>
          </a:xfrm>
          <a:prstGeom prst="ellipse">
            <a:avLst/>
          </a:prstGeom>
          <a:solidFill>
            <a:schemeClr val="accent2">
              <a:alpha val="50000"/>
            </a:schemeClr>
          </a:solidFill>
          <a:ln>
            <a:noFill/>
          </a:ln>
        </p:spPr>
        <p:style>
          <a:lnRef idx="2">
            <a:scrgbClr r="0" g="0" b="0"/>
          </a:lnRef>
          <a:fillRef idx="1">
            <a:scrgbClr r="0" g="0" b="0"/>
          </a:fillRef>
          <a:effectRef idx="0">
            <a:schemeClr val="accent5">
              <a:alpha val="50000"/>
              <a:hueOff val="7587"/>
              <a:satOff val="82"/>
              <a:lumOff val="5378"/>
              <a:alphaOff val="0"/>
            </a:schemeClr>
          </a:effectRef>
          <a:fontRef idx="minor">
            <a:schemeClr val="tx1"/>
          </a:fontRef>
        </p:style>
        <p:txBody>
          <a:bodyPr/>
          <a:lstStyle/>
          <a:p>
            <a:endParaRPr lang="zh-CN" altLang="en-US">
              <a:cs typeface="+mn-ea"/>
              <a:sym typeface="+mn-lt"/>
            </a:endParaRPr>
          </a:p>
        </p:txBody>
      </p:sp>
      <p:sp>
        <p:nvSpPr>
          <p:cNvPr id="26" name="任意多边形: 形状 25"/>
          <p:cNvSpPr/>
          <p:nvPr/>
        </p:nvSpPr>
        <p:spPr>
          <a:xfrm>
            <a:off x="3694747" y="2524042"/>
            <a:ext cx="971654" cy="971677"/>
          </a:xfrm>
          <a:custGeom>
            <a:avLst/>
            <a:gdLst>
              <a:gd name="connsiteX0" fmla="*/ 0 w 851048"/>
              <a:gd name="connsiteY0" fmla="*/ 425534 h 851068"/>
              <a:gd name="connsiteX1" fmla="*/ 425524 w 851048"/>
              <a:gd name="connsiteY1" fmla="*/ 0 h 851068"/>
              <a:gd name="connsiteX2" fmla="*/ 851048 w 851048"/>
              <a:gd name="connsiteY2" fmla="*/ 425534 h 851068"/>
              <a:gd name="connsiteX3" fmla="*/ 425524 w 851048"/>
              <a:gd name="connsiteY3" fmla="*/ 851068 h 851068"/>
              <a:gd name="connsiteX4" fmla="*/ 0 w 851048"/>
              <a:gd name="connsiteY4" fmla="*/ 425534 h 85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048" h="851068">
                <a:moveTo>
                  <a:pt x="0" y="425534"/>
                </a:moveTo>
                <a:cubicBezTo>
                  <a:pt x="0" y="190518"/>
                  <a:pt x="190514" y="0"/>
                  <a:pt x="425524" y="0"/>
                </a:cubicBezTo>
                <a:cubicBezTo>
                  <a:pt x="660534" y="0"/>
                  <a:pt x="851048" y="190518"/>
                  <a:pt x="851048" y="425534"/>
                </a:cubicBezTo>
                <a:cubicBezTo>
                  <a:pt x="851048" y="660550"/>
                  <a:pt x="660534" y="851068"/>
                  <a:pt x="425524" y="851068"/>
                </a:cubicBezTo>
                <a:cubicBezTo>
                  <a:pt x="190514" y="851068"/>
                  <a:pt x="0" y="660550"/>
                  <a:pt x="0" y="425534"/>
                </a:cubicBezTo>
                <a:close/>
              </a:path>
            </a:pathLst>
          </a:custGeom>
          <a:solidFill>
            <a:schemeClr val="accent2">
              <a:alpha val="80000"/>
            </a:schemeClr>
          </a:solidFill>
          <a:ln>
            <a:noFill/>
          </a:ln>
        </p:spPr>
        <p:style>
          <a:lnRef idx="2">
            <a:scrgbClr r="0" g="0" b="0"/>
          </a:lnRef>
          <a:fillRef idx="1">
            <a:scrgbClr r="0" g="0" b="0"/>
          </a:fillRef>
          <a:effectRef idx="0">
            <a:schemeClr val="accent5">
              <a:alpha val="50000"/>
              <a:hueOff val="9484"/>
              <a:satOff val="102"/>
              <a:lumOff val="6722"/>
              <a:alphaOff val="0"/>
            </a:schemeClr>
          </a:effectRef>
          <a:fontRef idx="minor">
            <a:schemeClr val="tx1"/>
          </a:fontRef>
        </p:style>
        <p:txBody>
          <a:bodyPr spcFirstLastPara="0" vert="horz" wrap="square" lIns="162733" tIns="162736" rIns="162733" bIns="162736" numCol="1" spcCol="1270" anchor="ctr" anchorCtr="0">
            <a:noAutofit/>
          </a:bodyPr>
          <a:lstStyle/>
          <a:p>
            <a:pPr marL="0" lvl="0" indent="0" algn="ctr" defTabSz="444500" rtl="0">
              <a:lnSpc>
                <a:spcPct val="90000"/>
              </a:lnSpc>
              <a:spcBef>
                <a:spcPct val="0"/>
              </a:spcBef>
              <a:spcAft>
                <a:spcPct val="35000"/>
              </a:spcAft>
              <a:buNone/>
            </a:pPr>
            <a:r>
              <a:rPr lang="zh-CN" altLang="en-US" sz="1000" dirty="0">
                <a:solidFill>
                  <a:schemeClr val="bg1"/>
                </a:solidFill>
                <a:cs typeface="+mn-ea"/>
                <a:sym typeface="+mn-lt"/>
              </a:rPr>
              <a:t>关键字</a:t>
            </a:r>
            <a:endParaRPr lang="id-ID" altLang="zh-CN" sz="1000" kern="1200" dirty="0">
              <a:solidFill>
                <a:schemeClr val="bg1"/>
              </a:solidFill>
              <a:cs typeface="+mn-ea"/>
              <a:sym typeface="+mn-lt"/>
            </a:endParaRPr>
          </a:p>
        </p:txBody>
      </p:sp>
      <p:sp>
        <p:nvSpPr>
          <p:cNvPr id="27" name="椭圆 26"/>
          <p:cNvSpPr/>
          <p:nvPr/>
        </p:nvSpPr>
        <p:spPr>
          <a:xfrm>
            <a:off x="3758603" y="2238118"/>
            <a:ext cx="277713" cy="277531"/>
          </a:xfrm>
          <a:prstGeom prst="ellipse">
            <a:avLst/>
          </a:prstGeom>
          <a:solidFill>
            <a:schemeClr val="accent1">
              <a:alpha val="50000"/>
            </a:schemeClr>
          </a:solidFill>
          <a:ln>
            <a:noFill/>
          </a:ln>
        </p:spPr>
        <p:style>
          <a:lnRef idx="2">
            <a:scrgbClr r="0" g="0" b="0"/>
          </a:lnRef>
          <a:fillRef idx="1">
            <a:schemeClr val="accent5">
              <a:alpha val="50000"/>
              <a:hueOff val="11381"/>
              <a:satOff val="123"/>
              <a:lumOff val="8067"/>
              <a:alphaOff val="0"/>
            </a:schemeClr>
          </a:fillRef>
          <a:effectRef idx="0">
            <a:schemeClr val="accent5">
              <a:alpha val="50000"/>
              <a:hueOff val="11381"/>
              <a:satOff val="123"/>
              <a:lumOff val="8067"/>
              <a:alphaOff val="0"/>
            </a:schemeClr>
          </a:effectRef>
          <a:fontRef idx="minor">
            <a:schemeClr val="tx1"/>
          </a:fontRef>
        </p:style>
        <p:txBody>
          <a:bodyPr/>
          <a:lstStyle/>
          <a:p>
            <a:endParaRPr lang="zh-CN" altLang="en-US">
              <a:cs typeface="+mn-ea"/>
              <a:sym typeface="+mn-lt"/>
            </a:endParaRPr>
          </a:p>
        </p:txBody>
      </p:sp>
      <p:sp>
        <p:nvSpPr>
          <p:cNvPr id="28" name="任意多边形: 形状 27"/>
          <p:cNvSpPr/>
          <p:nvPr/>
        </p:nvSpPr>
        <p:spPr>
          <a:xfrm>
            <a:off x="2098416" y="2549296"/>
            <a:ext cx="971654" cy="971677"/>
          </a:xfrm>
          <a:custGeom>
            <a:avLst/>
            <a:gdLst>
              <a:gd name="connsiteX0" fmla="*/ 0 w 851048"/>
              <a:gd name="connsiteY0" fmla="*/ 425534 h 851068"/>
              <a:gd name="connsiteX1" fmla="*/ 425524 w 851048"/>
              <a:gd name="connsiteY1" fmla="*/ 0 h 851068"/>
              <a:gd name="connsiteX2" fmla="*/ 851048 w 851048"/>
              <a:gd name="connsiteY2" fmla="*/ 425534 h 851068"/>
              <a:gd name="connsiteX3" fmla="*/ 425524 w 851048"/>
              <a:gd name="connsiteY3" fmla="*/ 851068 h 851068"/>
              <a:gd name="connsiteX4" fmla="*/ 0 w 851048"/>
              <a:gd name="connsiteY4" fmla="*/ 425534 h 851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048" h="851068">
                <a:moveTo>
                  <a:pt x="0" y="425534"/>
                </a:moveTo>
                <a:cubicBezTo>
                  <a:pt x="0" y="190518"/>
                  <a:pt x="190514" y="0"/>
                  <a:pt x="425524" y="0"/>
                </a:cubicBezTo>
                <a:cubicBezTo>
                  <a:pt x="660534" y="0"/>
                  <a:pt x="851048" y="190518"/>
                  <a:pt x="851048" y="425534"/>
                </a:cubicBezTo>
                <a:cubicBezTo>
                  <a:pt x="851048" y="660550"/>
                  <a:pt x="660534" y="851068"/>
                  <a:pt x="425524" y="851068"/>
                </a:cubicBezTo>
                <a:cubicBezTo>
                  <a:pt x="190514" y="851068"/>
                  <a:pt x="0" y="660550"/>
                  <a:pt x="0" y="425534"/>
                </a:cubicBezTo>
                <a:close/>
              </a:path>
            </a:pathLst>
          </a:custGeom>
          <a:solidFill>
            <a:schemeClr val="accent1">
              <a:alpha val="80000"/>
            </a:schemeClr>
          </a:solidFill>
          <a:ln>
            <a:noFill/>
          </a:ln>
        </p:spPr>
        <p:style>
          <a:lnRef idx="2">
            <a:scrgbClr r="0" g="0" b="0"/>
          </a:lnRef>
          <a:fillRef idx="1">
            <a:scrgbClr r="0" g="0" b="0"/>
          </a:fillRef>
          <a:effectRef idx="0">
            <a:schemeClr val="accent5">
              <a:alpha val="50000"/>
              <a:hueOff val="13278"/>
              <a:satOff val="143"/>
              <a:lumOff val="9411"/>
              <a:alphaOff val="0"/>
            </a:schemeClr>
          </a:effectRef>
          <a:fontRef idx="minor">
            <a:schemeClr val="tx1"/>
          </a:fontRef>
        </p:style>
        <p:txBody>
          <a:bodyPr spcFirstLastPara="0" vert="horz" wrap="square" lIns="162733" tIns="162736" rIns="162733" bIns="162736" numCol="1" spcCol="1270" anchor="ctr" anchorCtr="0">
            <a:noAutofit/>
          </a:bodyPr>
          <a:lstStyle/>
          <a:p>
            <a:pPr marL="0" lvl="0" indent="0" algn="ctr" defTabSz="444500" rtl="0">
              <a:lnSpc>
                <a:spcPct val="90000"/>
              </a:lnSpc>
              <a:spcBef>
                <a:spcPct val="0"/>
              </a:spcBef>
              <a:spcAft>
                <a:spcPct val="35000"/>
              </a:spcAft>
              <a:buNone/>
            </a:pPr>
            <a:r>
              <a:rPr lang="zh-CN" altLang="en-US" sz="1000" dirty="0">
                <a:solidFill>
                  <a:schemeClr val="bg1"/>
                </a:solidFill>
                <a:cs typeface="+mn-ea"/>
                <a:sym typeface="+mn-lt"/>
              </a:rPr>
              <a:t>关键字</a:t>
            </a:r>
            <a:endParaRPr lang="id-ID" sz="1000" kern="1200" dirty="0">
              <a:solidFill>
                <a:schemeClr val="bg1"/>
              </a:solidFill>
              <a:cs typeface="+mn-ea"/>
              <a:sym typeface="+mn-lt"/>
            </a:endParaRPr>
          </a:p>
        </p:txBody>
      </p:sp>
      <p:sp>
        <p:nvSpPr>
          <p:cNvPr id="29" name="任意多边形: 形状 28"/>
          <p:cNvSpPr/>
          <p:nvPr/>
        </p:nvSpPr>
        <p:spPr>
          <a:xfrm>
            <a:off x="8478567" y="2111994"/>
            <a:ext cx="1791013" cy="1790688"/>
          </a:xfrm>
          <a:custGeom>
            <a:avLst/>
            <a:gdLst>
              <a:gd name="connsiteX0" fmla="*/ 0 w 1568704"/>
              <a:gd name="connsiteY0" fmla="*/ 784210 h 1568420"/>
              <a:gd name="connsiteX1" fmla="*/ 784352 w 1568704"/>
              <a:gd name="connsiteY1" fmla="*/ 0 h 1568420"/>
              <a:gd name="connsiteX2" fmla="*/ 1568704 w 1568704"/>
              <a:gd name="connsiteY2" fmla="*/ 784210 h 1568420"/>
              <a:gd name="connsiteX3" fmla="*/ 784352 w 1568704"/>
              <a:gd name="connsiteY3" fmla="*/ 1568420 h 1568420"/>
              <a:gd name="connsiteX4" fmla="*/ 0 w 1568704"/>
              <a:gd name="connsiteY4" fmla="*/ 784210 h 156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704" h="1568420">
                <a:moveTo>
                  <a:pt x="0" y="784210"/>
                </a:moveTo>
                <a:cubicBezTo>
                  <a:pt x="0" y="351103"/>
                  <a:pt x="351166" y="0"/>
                  <a:pt x="784352" y="0"/>
                </a:cubicBezTo>
                <a:cubicBezTo>
                  <a:pt x="1217538" y="0"/>
                  <a:pt x="1568704" y="351103"/>
                  <a:pt x="1568704" y="784210"/>
                </a:cubicBezTo>
                <a:cubicBezTo>
                  <a:pt x="1568704" y="1217317"/>
                  <a:pt x="1217538" y="1568420"/>
                  <a:pt x="784352" y="1568420"/>
                </a:cubicBezTo>
                <a:cubicBezTo>
                  <a:pt x="351166" y="1568420"/>
                  <a:pt x="0" y="1217317"/>
                  <a:pt x="0" y="784210"/>
                </a:cubicBezTo>
                <a:close/>
              </a:path>
            </a:pathLst>
          </a:custGeom>
          <a:solidFill>
            <a:schemeClr val="accent1"/>
          </a:solid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267831" tIns="267790" rIns="267831" bIns="267790" numCol="1" spcCol="1270" anchor="ctr" anchorCtr="0">
            <a:noAutofit/>
          </a:bodyPr>
          <a:lstStyle/>
          <a:p>
            <a:pPr marL="0" lvl="0" indent="0" algn="ctr" defTabSz="444500" rtl="0">
              <a:lnSpc>
                <a:spcPct val="90000"/>
              </a:lnSpc>
              <a:spcBef>
                <a:spcPct val="0"/>
              </a:spcBef>
              <a:spcAft>
                <a:spcPct val="35000"/>
              </a:spcAft>
              <a:buNone/>
            </a:pPr>
            <a:r>
              <a:rPr lang="zh-CN" altLang="en-US" sz="1000" dirty="0">
                <a:solidFill>
                  <a:schemeClr val="bg1"/>
                </a:solidFill>
                <a:cs typeface="+mn-ea"/>
                <a:sym typeface="+mn-lt"/>
              </a:rPr>
              <a:t>关键字</a:t>
            </a:r>
            <a:endParaRPr lang="id-ID" altLang="zh-CN" sz="1000" kern="1200" dirty="0">
              <a:solidFill>
                <a:schemeClr val="bg1"/>
              </a:solidFill>
              <a:cs typeface="+mn-ea"/>
              <a:sym typeface="+mn-lt"/>
            </a:endParaRPr>
          </a:p>
        </p:txBody>
      </p:sp>
      <p:sp>
        <p:nvSpPr>
          <p:cNvPr id="30" name="Rectangle: Rounded Corners 16"/>
          <p:cNvSpPr/>
          <p:nvPr/>
        </p:nvSpPr>
        <p:spPr>
          <a:xfrm>
            <a:off x="5180793" y="4328493"/>
            <a:ext cx="1885026" cy="3997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a:lnSpc>
                <a:spcPct val="150000"/>
              </a:lnSpc>
            </a:pPr>
            <a:endParaRPr lang="en-US" sz="1100">
              <a:cs typeface="+mn-ea"/>
              <a:sym typeface="+mn-lt"/>
            </a:endParaRPr>
          </a:p>
        </p:txBody>
      </p:sp>
      <p:sp>
        <p:nvSpPr>
          <p:cNvPr id="34" name="矩形 33"/>
          <p:cNvSpPr/>
          <p:nvPr/>
        </p:nvSpPr>
        <p:spPr>
          <a:xfrm>
            <a:off x="1922420" y="4839352"/>
            <a:ext cx="8347160" cy="819455"/>
          </a:xfrm>
          <a:prstGeom prst="rect">
            <a:avLst/>
          </a:prstGeom>
        </p:spPr>
        <p:txBody>
          <a:bodyPr vert="horz" wrap="square">
            <a:spAutoFit/>
          </a:bodyPr>
          <a:lstStyle/>
          <a:p>
            <a:pPr algn="ctr">
              <a:lnSpc>
                <a:spcPct val="150000"/>
              </a:lnSpc>
            </a:pPr>
            <a:r>
              <a:rPr lang="zh-CN" altLang="en-US" sz="1050" dirty="0">
                <a:solidFill>
                  <a:schemeClr val="tx1">
                    <a:lumMod val="75000"/>
                    <a:lumOff val="25000"/>
                  </a:schemeClr>
                </a:solidFill>
                <a:cs typeface="+mn-ea"/>
                <a:sym typeface="+mn-lt"/>
              </a:rPr>
              <a:t>单击此处输入你的正文，文字是您思想的提炼，为了最终演示发布的良好效果，请尽量言简意赅的阐述观点。单击此处输入你的正文，文字是您思想的提炼，为了最终演示发布的良好效果，请尽量言简意赅的阐述观点。单击此处输入你的正文，文字是您思想的提炼，为了最终演示发布的良好效果，请尽量言简意赅的阐述观点。</a:t>
            </a:r>
            <a:endParaRPr lang="zh-CN" altLang="en-US" sz="1050" dirty="0">
              <a:solidFill>
                <a:schemeClr val="tx1">
                  <a:lumMod val="75000"/>
                  <a:lumOff val="25000"/>
                </a:schemeClr>
              </a:solidFill>
              <a:cs typeface="+mn-ea"/>
              <a:sym typeface="+mn-lt"/>
            </a:endParaRPr>
          </a:p>
        </p:txBody>
      </p:sp>
      <p:sp>
        <p:nvSpPr>
          <p:cNvPr id="35" name="TextBox 23"/>
          <p:cNvSpPr txBox="1"/>
          <p:nvPr/>
        </p:nvSpPr>
        <p:spPr>
          <a:xfrm>
            <a:off x="5227781" y="4303670"/>
            <a:ext cx="173643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solidFill>
                  <a:schemeClr val="bg1"/>
                </a:solidFill>
                <a:cs typeface="+mn-ea"/>
                <a:sym typeface="+mn-lt"/>
              </a:rPr>
              <a:t>教学过程</a:t>
            </a:r>
            <a:endParaRPr lang="zh-CN" altLang="en-US" sz="2400" dirty="0">
              <a:solidFill>
                <a:schemeClr val="bg1"/>
              </a:solidFill>
              <a:cs typeface="+mn-ea"/>
              <a:sym typeface="+mn-lt"/>
            </a:endParaRPr>
          </a:p>
        </p:txBody>
      </p:sp>
    </p:spTree>
  </p:cSld>
  <p:clrMapOvr>
    <a:masterClrMapping/>
  </p:clrMapOvr>
</p:sld>
</file>

<file path=ppt/tags/tag1.xml><?xml version="1.0" encoding="utf-8"?>
<p:tagLst xmlns:p="http://schemas.openxmlformats.org/presentationml/2006/main">
  <p:tag name="COMMONDATA" val="eyJoZGlkIjoiYmQ4M2YyOGExYzc4MDFmM2JkNGU4Mjk5ZmRlNTdjNzgifQ=="/>
  <p:tag name="KSO_WPP_MARK_KEY" val="c21733a2-6fe3-41c1-9b64-494a684a2b1a"/>
</p:tagLst>
</file>

<file path=ppt/theme/theme1.xml><?xml version="1.0" encoding="utf-8"?>
<a:theme xmlns:a="http://schemas.openxmlformats.org/drawingml/2006/main" name="第一PPT，www.1ppt.com">
  <a:themeElements>
    <a:clrScheme name="自定义 2526">
      <a:dk1>
        <a:sysClr val="windowText" lastClr="000000"/>
      </a:dk1>
      <a:lt1>
        <a:sysClr val="window" lastClr="FFFFFF"/>
      </a:lt1>
      <a:dk2>
        <a:srgbClr val="44546A"/>
      </a:dk2>
      <a:lt2>
        <a:srgbClr val="E7E6E6"/>
      </a:lt2>
      <a:accent1>
        <a:srgbClr val="8199A3"/>
      </a:accent1>
      <a:accent2>
        <a:srgbClr val="B9C6CB"/>
      </a:accent2>
      <a:accent3>
        <a:srgbClr val="A5A5A5"/>
      </a:accent3>
      <a:accent4>
        <a:srgbClr val="FFC000"/>
      </a:accent4>
      <a:accent5>
        <a:srgbClr val="5B9BD5"/>
      </a:accent5>
      <a:accent6>
        <a:srgbClr val="70AD47"/>
      </a:accent6>
      <a:hlink>
        <a:srgbClr val="0563C1"/>
      </a:hlink>
      <a:folHlink>
        <a:srgbClr val="954F72"/>
      </a:folHlink>
    </a:clrScheme>
    <a:fontScheme name="00maxmjw">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00maxmjw">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4714</Words>
  <Application>WPS 演示</Application>
  <PresentationFormat>宽屏</PresentationFormat>
  <Paragraphs>305</Paragraphs>
  <Slides>21</Slides>
  <Notes>1</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21</vt:i4>
      </vt:variant>
    </vt:vector>
  </HeadingPairs>
  <TitlesOfParts>
    <vt:vector size="44" baseType="lpstr">
      <vt:lpstr>Arial</vt:lpstr>
      <vt:lpstr>宋体</vt:lpstr>
      <vt:lpstr>Wingdings</vt:lpstr>
      <vt:lpstr>微软雅黑</vt:lpstr>
      <vt:lpstr>汉仪旗黑</vt:lpstr>
      <vt:lpstr>微软雅黑</vt:lpstr>
      <vt:lpstr>Arial</vt:lpstr>
      <vt:lpstr>印品黑体</vt:lpstr>
      <vt:lpstr>汉仪中黑KW</vt:lpstr>
      <vt:lpstr>宋体</vt:lpstr>
      <vt:lpstr>Arial Unicode MS</vt:lpstr>
      <vt:lpstr>等线</vt:lpstr>
      <vt:lpstr>汉仪中等线KW</vt:lpstr>
      <vt:lpstr>Calibri</vt:lpstr>
      <vt:lpstr>Helvetica Neue</vt:lpstr>
      <vt:lpstr>汉仪书宋二KW</vt:lpstr>
      <vt:lpstr>Gill Sans</vt:lpstr>
      <vt:lpstr>Gill Sans</vt:lpstr>
      <vt:lpstr>ヒラギノ角ゴ ProN W3</vt:lpstr>
      <vt:lpstr>Calibri</vt:lpstr>
      <vt:lpstr>宋体</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教学说课</dc:title>
  <dc:creator>第一PPT</dc:creator>
  <cp:keywords>www.1ppt.com</cp:keywords>
  <dc:description>www.1ppt.com</dc:description>
  <cp:lastModifiedBy>单名丶华</cp:lastModifiedBy>
  <cp:revision>8</cp:revision>
  <dcterms:created xsi:type="dcterms:W3CDTF">2024-05-22T14:15:15Z</dcterms:created>
  <dcterms:modified xsi:type="dcterms:W3CDTF">2024-05-22T14:15:15Z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76BE6A11A6A349F4AA8C9B41CB5D9734_12</vt:lpwstr>
  </property>
  <property fmtid="{D5CDD505-2E9C-101B-9397-08002B2CF9AE}" pid="3" name="KSOProductBuildVer">
    <vt:lpwstr>2052-6.4.0.8550</vt:lpwstr>
  </property>
</Properties>
</file>