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7EC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79475" y="437387"/>
            <a:ext cx="1652016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336023" y="4308347"/>
            <a:ext cx="2286000" cy="224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2149" y="1324393"/>
            <a:ext cx="482770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7EC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3810" y="932815"/>
            <a:ext cx="546437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2158783"/>
            <a:ext cx="1046480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149" y="1324393"/>
            <a:ext cx="4826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宋体" panose="02010600030101010101" pitchFamily="2" charset="-122"/>
                <a:cs typeface="宋体" panose="02010600030101010101" pitchFamily="2" charset="-122"/>
              </a:rPr>
              <a:t>重点情感词总结</a:t>
            </a:r>
            <a:endParaRPr sz="5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3449" y="2970314"/>
            <a:ext cx="68834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8555" marR="5080" indent="-2395855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宋体" panose="02010600030101010101" pitchFamily="2" charset="-122"/>
                <a:cs typeface="宋体" panose="02010600030101010101" pitchFamily="2" charset="-122"/>
              </a:rPr>
              <a:t>一场考试记住所有重点 </a:t>
            </a:r>
            <a:r>
              <a:rPr sz="5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情感</a:t>
            </a:r>
            <a:r>
              <a:rPr sz="5400" b="1" spc="-2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</a:t>
            </a:r>
            <a:endParaRPr sz="5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304800"/>
            <a:ext cx="2133600" cy="762000"/>
          </a:xfrm>
          <a:prstGeom prst="rect">
            <a:avLst/>
          </a:prstGeom>
          <a:solidFill>
            <a:srgbClr val="E7E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910" y="1185964"/>
            <a:ext cx="1038860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老师：热与冷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愉悦、满意、幸福、赞美、希望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     愤怒、厌恶、冷漠、拒绝、辛酸、忽视、疏远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学渣：恐与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     紧张、不安、恐慌、畏惧、担忧、犹豫、怀疑、自卑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     悲伤、酸楚、丧气、怜悯、迷茫、孤独、无可奈何、委屈、慵懒、懈怠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学霸：思与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悔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      思念、不舍、惋惜、懊悔、遗憾、悔悟、羞愧、内疚、自嘲、嫉妒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家长：动与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      急切、惊奇、好奇、激动、敬佩、尊重、自豪、感动、自信、鼓励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      坦然、镇定、闲适、欣慰、踏实、关爱、怜爱、理解、不在乎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1680" y="437387"/>
            <a:ext cx="1644396" cy="16443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158783"/>
            <a:ext cx="7340600" cy="2768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按照年龄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童年：天真、活泼、纯洁、有生命力、有灵性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少年：叛逆、自立、冲动、执着、满腔热血、志向远大 中年：沉稳、豪放、委婉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老年：沧桑、质朴、固执、贫穷、慈爱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3810" y="932815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重点人物词总结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45168" y="3933444"/>
            <a:ext cx="2427731" cy="24277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050" y="1114259"/>
            <a:ext cx="10624185" cy="54038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100" b="1" spc="40" dirty="0">
                <a:latin typeface="宋体" panose="02010600030101010101" pitchFamily="2" charset="-122"/>
                <a:cs typeface="宋体" panose="02010600030101010101" pitchFamily="2" charset="-122"/>
              </a:rPr>
              <a:t>按照角色</a:t>
            </a:r>
            <a:r>
              <a:rPr sz="21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810635">
              <a:lnSpc>
                <a:spcPct val="153000"/>
              </a:lnSpc>
            </a:pP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父母：教子有方、体谅丈夫、善解人意、有责任感、严</a:t>
            </a:r>
            <a:r>
              <a:rPr sz="2100" spc="25" dirty="0">
                <a:latin typeface="宋体" panose="02010600030101010101" pitchFamily="2" charset="-122"/>
                <a:cs typeface="宋体" panose="02010600030101010101" pitchFamily="2" charset="-122"/>
              </a:rPr>
              <a:t>厉 </a:t>
            </a: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子女：孝顺、感</a:t>
            </a: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恩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3000"/>
              </a:lnSpc>
            </a:pP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艺术家：有才华、热爱艺术、造诣高、平易近人、淡薄、谦逊、坦荡、幽默、善于发现</a:t>
            </a:r>
            <a:r>
              <a:rPr sz="2100" spc="25" dirty="0">
                <a:latin typeface="宋体" panose="02010600030101010101" pitchFamily="2" charset="-122"/>
                <a:cs typeface="宋体" panose="02010600030101010101" pitchFamily="2" charset="-122"/>
              </a:rPr>
              <a:t>美 </a:t>
            </a: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科学家：求实、严谨、细致、认真、忘我、勇于创</a:t>
            </a: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军人：坚毅、勇敢、团结、正义感、顽强、严肃、爱</a:t>
            </a: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国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领导人：有勇有谋、有远见、宽容、胆识、大局意识、没有偏</a:t>
            </a: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见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3000"/>
              </a:lnSpc>
            </a:pP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劳动人民：善良、热情、质朴、谨慎、耐心、敬业、真诚、勤俭、憨厚、诚实守信、自</a:t>
            </a:r>
            <a:r>
              <a:rPr sz="2100" spc="25" dirty="0">
                <a:latin typeface="宋体" panose="02010600030101010101" pitchFamily="2" charset="-122"/>
                <a:cs typeface="宋体" panose="02010600030101010101" pitchFamily="2" charset="-122"/>
              </a:rPr>
              <a:t>强 </a:t>
            </a:r>
            <a:r>
              <a:rPr sz="2100" spc="40" dirty="0">
                <a:latin typeface="宋体" panose="02010600030101010101" pitchFamily="2" charset="-122"/>
                <a:cs typeface="宋体" panose="02010600030101010101" pitchFamily="2" charset="-122"/>
              </a:rPr>
              <a:t>不息、默默无闻、坚守、慷</a:t>
            </a:r>
            <a:r>
              <a:rPr sz="2100" spc="35" dirty="0">
                <a:latin typeface="宋体" panose="02010600030101010101" pitchFamily="2" charset="-122"/>
                <a:cs typeface="宋体" panose="02010600030101010101" pitchFamily="2" charset="-122"/>
              </a:rPr>
              <a:t>慨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429" y="1287563"/>
            <a:ext cx="49022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按事件分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生病残疾的：乐观、热爱生活、坚强 帮助别人的：善良、富有爱心、无私 知错就改的：勇于自省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0919" y="2074164"/>
            <a:ext cx="2709672" cy="2709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重点人物词总结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Coder</cp:lastModifiedBy>
  <cp:revision>3</cp:revision>
  <dcterms:created xsi:type="dcterms:W3CDTF">2020-11-15T12:46:34Z</dcterms:created>
  <dcterms:modified xsi:type="dcterms:W3CDTF">2020-11-15T12:51:15Z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2020-11-15T00:00:00Z</vt:filetime>
  </property>
  <property fmtid="{D5CDD505-2E9C-101B-9397-08002B2CF9AE}" pid="5" name="KSOProductBuildVer">
    <vt:lpwstr>2052-11.1.0.10132</vt:lpwstr>
  </property>
</Properties>
</file>