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/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Person50 lives at Place50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