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5" r:id="rId6"/>
    <p:sldId id="264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ce-between-grant-and-revoke/" TargetMode="External"/><Relationship Id="rId2" Type="http://schemas.openxmlformats.org/officeDocument/2006/relationships/hyperlink" Target="https://www.geeksforgeeks.org/mysql-grant-revoke-privileg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981200"/>
            <a:ext cx="8382000" cy="22098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10. Controlling Access, and Locking Rows for Update and Security features.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Control Language(DCL)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DCL commands are used to grant and take back privileges from any database user.</a:t>
            </a:r>
          </a:p>
          <a:p>
            <a:pPr fontAlgn="base"/>
            <a:r>
              <a:rPr lang="en-US" dirty="0"/>
              <a:t>List of  DCL commands: </a:t>
            </a:r>
          </a:p>
          <a:p>
            <a:pPr fontAlgn="base"/>
            <a:r>
              <a:rPr lang="en-US" b="1" dirty="0">
                <a:hlinkClick r:id="rId2"/>
              </a:rPr>
              <a:t>GRANT: </a:t>
            </a:r>
            <a:endParaRPr lang="en-US" b="1" dirty="0"/>
          </a:p>
          <a:p>
            <a:pPr fontAlgn="base"/>
            <a:r>
              <a:rPr lang="en-US" b="1" dirty="0">
                <a:hlinkClick r:id="rId3"/>
              </a:rPr>
              <a:t>REVOKE:</a:t>
            </a:r>
            <a:r>
              <a:rPr lang="en-US" b="1" dirty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Grant command is used to provide privileges on database objects for other database users. </a:t>
            </a:r>
          </a:p>
          <a:p>
            <a:pPr>
              <a:buNone/>
            </a:pPr>
            <a:r>
              <a:rPr lang="en-US" b="1" dirty="0"/>
              <a:t>Syntax: </a:t>
            </a:r>
          </a:p>
          <a:p>
            <a:r>
              <a:rPr lang="en-US" dirty="0"/>
              <a:t>GRANT </a:t>
            </a:r>
            <a:r>
              <a:rPr lang="en-US" i="1" dirty="0" err="1">
                <a:solidFill>
                  <a:srgbClr val="FF0000"/>
                </a:solidFill>
              </a:rPr>
              <a:t>privilege_name</a:t>
            </a:r>
            <a:r>
              <a:rPr lang="en-US" dirty="0"/>
              <a:t> ON </a:t>
            </a:r>
            <a:r>
              <a:rPr lang="en-US" dirty="0" err="1">
                <a:solidFill>
                  <a:srgbClr val="FF0000"/>
                </a:solidFill>
              </a:rPr>
              <a:t>object_name</a:t>
            </a:r>
            <a:r>
              <a:rPr lang="en-US" dirty="0"/>
              <a:t> TO    {</a:t>
            </a:r>
            <a:r>
              <a:rPr lang="en-US" dirty="0" err="1"/>
              <a:t>user_name</a:t>
            </a:r>
            <a:r>
              <a:rPr lang="en-US" dirty="0"/>
              <a:t> | public } 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privilege_name</a:t>
            </a:r>
            <a:r>
              <a:rPr lang="en-US" dirty="0"/>
              <a:t> –  select, update, insert etc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object_name</a:t>
            </a:r>
            <a:r>
              <a:rPr lang="en-US" dirty="0"/>
              <a:t>  - is the name of the database object (</a:t>
            </a:r>
            <a:r>
              <a:rPr lang="en-US" dirty="0" err="1"/>
              <a:t>tablename,viewname</a:t>
            </a:r>
            <a:r>
              <a:rPr lang="en-US" dirty="0"/>
              <a:t>, procedure etc)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Example:</a:t>
            </a:r>
          </a:p>
          <a:p>
            <a:pPr>
              <a:buNone/>
            </a:pPr>
            <a:r>
              <a:rPr lang="en-US" b="1" dirty="0"/>
              <a:t>SQL</a:t>
            </a:r>
            <a:r>
              <a:rPr lang="en-US" dirty="0"/>
              <a:t>&gt; CONNECT </a:t>
            </a:r>
            <a:r>
              <a:rPr lang="en-US" u="sng" dirty="0" err="1">
                <a:solidFill>
                  <a:srgbClr val="FF0000"/>
                </a:solidFill>
              </a:rPr>
              <a:t>murali</a:t>
            </a:r>
            <a:r>
              <a:rPr lang="en-US" dirty="0"/>
              <a:t> AS SYSDBA</a:t>
            </a:r>
          </a:p>
          <a:p>
            <a:pPr>
              <a:buNone/>
            </a:pPr>
            <a:r>
              <a:rPr lang="en-US" dirty="0"/>
              <a:t>Enter Password: </a:t>
            </a:r>
            <a:r>
              <a:rPr lang="en-US" u="sng" dirty="0">
                <a:solidFill>
                  <a:srgbClr val="FF0000"/>
                </a:solidFill>
              </a:rPr>
              <a:t>12345</a:t>
            </a:r>
          </a:p>
          <a:p>
            <a:pPr>
              <a:buNone/>
            </a:pPr>
            <a:r>
              <a:rPr lang="en-US" b="1" dirty="0"/>
              <a:t>SQL</a:t>
            </a:r>
            <a:r>
              <a:rPr lang="en-US" dirty="0"/>
              <a:t>&gt; CREATE USER </a:t>
            </a:r>
            <a:r>
              <a:rPr lang="en-US" u="sng" dirty="0" err="1">
                <a:solidFill>
                  <a:srgbClr val="FF0000"/>
                </a:solidFill>
              </a:rPr>
              <a:t>krishna</a:t>
            </a:r>
            <a:r>
              <a:rPr lang="en-US" dirty="0"/>
              <a:t> IDENTIFIED BY  </a:t>
            </a:r>
            <a:r>
              <a:rPr lang="en-US" u="sng" dirty="0" err="1">
                <a:solidFill>
                  <a:srgbClr val="FF0000"/>
                </a:solidFill>
              </a:rPr>
              <a:t>abcdef</a:t>
            </a:r>
            <a:r>
              <a:rPr lang="en-US" dirty="0"/>
              <a:t>; </a:t>
            </a:r>
          </a:p>
          <a:p>
            <a:pPr>
              <a:buNone/>
            </a:pPr>
            <a:r>
              <a:rPr lang="en-US" dirty="0"/>
              <a:t>SQL&gt; GRANT SELECT, UPDATE ON </a:t>
            </a:r>
            <a:r>
              <a:rPr lang="en-US" dirty="0" err="1"/>
              <a:t>emp</a:t>
            </a:r>
            <a:r>
              <a:rPr lang="en-US" dirty="0"/>
              <a:t> TO </a:t>
            </a:r>
            <a:r>
              <a:rPr lang="en-US" u="sng" dirty="0" err="1">
                <a:solidFill>
                  <a:srgbClr val="FF0000"/>
                </a:solidFill>
              </a:rPr>
              <a:t>krishna</a:t>
            </a:r>
            <a:r>
              <a:rPr lang="en-US" dirty="0"/>
              <a:t>;</a:t>
            </a:r>
          </a:p>
          <a:p>
            <a:r>
              <a:rPr lang="en-US" b="1" dirty="0"/>
              <a:t>Output</a:t>
            </a:r>
            <a:r>
              <a:rPr lang="en-US" dirty="0"/>
              <a:t>: Grant succeeded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60A8-63A4-43BB-9B63-E94A9218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&gt;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C29E7-BF6E-4B04-919E-EAEE9D413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grant all on emp1 to user2_name;</a:t>
            </a:r>
          </a:p>
          <a:p>
            <a:r>
              <a:rPr lang="en-US" dirty="0"/>
              <a:t>revoke all on emp1 from rocky1;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59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Read data from </a:t>
            </a:r>
            <a:r>
              <a:rPr lang="en-US" dirty="0" err="1"/>
              <a:t>emp</a:t>
            </a:r>
            <a:r>
              <a:rPr lang="en-US" dirty="0"/>
              <a:t> table by user </a:t>
            </a:r>
            <a:r>
              <a:rPr lang="en-US" dirty="0" err="1">
                <a:solidFill>
                  <a:srgbClr val="FF0000"/>
                </a:solidFill>
              </a:rPr>
              <a:t>krishna</a:t>
            </a:r>
            <a:endParaRPr lang="en-US" dirty="0">
              <a:solidFill>
                <a:srgbClr val="FF0000"/>
              </a:solidFill>
            </a:endParaRPr>
          </a:p>
          <a:p>
            <a:endParaRPr lang="en-US" b="1" dirty="0"/>
          </a:p>
          <a:p>
            <a:r>
              <a:rPr lang="en-US" b="1" dirty="0"/>
              <a:t>SQL&gt; </a:t>
            </a:r>
            <a:r>
              <a:rPr lang="en-US" dirty="0"/>
              <a:t>Select * from </a:t>
            </a:r>
            <a:r>
              <a:rPr lang="en-US" u="sng" dirty="0"/>
              <a:t>murali.emp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Revoke command is used to withdraw privileges granted for user on database objects . </a:t>
            </a:r>
          </a:p>
          <a:p>
            <a:pPr>
              <a:buNone/>
            </a:pPr>
            <a:r>
              <a:rPr lang="en-US" b="1" dirty="0"/>
              <a:t>Syntax: </a:t>
            </a:r>
          </a:p>
          <a:p>
            <a:r>
              <a:rPr lang="en-US" dirty="0"/>
              <a:t>revoke </a:t>
            </a:r>
            <a:r>
              <a:rPr lang="en-US" i="1" dirty="0" err="1">
                <a:solidFill>
                  <a:srgbClr val="FF0000"/>
                </a:solidFill>
              </a:rPr>
              <a:t>privilege_name</a:t>
            </a:r>
            <a:r>
              <a:rPr lang="en-US" dirty="0"/>
              <a:t> on </a:t>
            </a:r>
            <a:r>
              <a:rPr lang="en-US" i="1" dirty="0" err="1">
                <a:solidFill>
                  <a:srgbClr val="FF0000"/>
                </a:solidFill>
              </a:rPr>
              <a:t>object_name</a:t>
            </a:r>
            <a:r>
              <a:rPr lang="en-US" dirty="0"/>
              <a:t> from {</a:t>
            </a:r>
            <a:r>
              <a:rPr lang="en-US" dirty="0" err="1"/>
              <a:t>user_name</a:t>
            </a:r>
            <a:r>
              <a:rPr lang="en-US" dirty="0"/>
              <a:t> | public } 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Example:</a:t>
            </a:r>
          </a:p>
          <a:p>
            <a:r>
              <a:rPr lang="en-US" dirty="0"/>
              <a:t>SQL&gt; REVOKE SELECT, UPDATE ON </a:t>
            </a:r>
            <a:r>
              <a:rPr lang="en-US" dirty="0" err="1">
                <a:solidFill>
                  <a:srgbClr val="FF0000"/>
                </a:solidFill>
              </a:rPr>
              <a:t>emp</a:t>
            </a:r>
            <a:r>
              <a:rPr lang="en-US" dirty="0"/>
              <a:t> FROM </a:t>
            </a:r>
            <a:r>
              <a:rPr lang="en-US" u="sng" dirty="0" err="1">
                <a:solidFill>
                  <a:srgbClr val="FF0000"/>
                </a:solidFill>
              </a:rPr>
              <a:t>krishna</a:t>
            </a:r>
            <a:r>
              <a:rPr lang="en-US" dirty="0"/>
              <a:t>;</a:t>
            </a:r>
          </a:p>
          <a:p>
            <a:r>
              <a:rPr lang="en-US" b="1" dirty="0"/>
              <a:t>Output: </a:t>
            </a:r>
            <a:r>
              <a:rPr lang="en-US" dirty="0"/>
              <a:t>REVOKE SUCCEEDED.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250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10. Controlling Access, and Locking Rows for Update and Security features. </vt:lpstr>
      <vt:lpstr>Data Control Language(DCL)</vt:lpstr>
      <vt:lpstr>GRANT</vt:lpstr>
      <vt:lpstr>GRANT</vt:lpstr>
      <vt:lpstr>Sql&gt;</vt:lpstr>
      <vt:lpstr>GRANT</vt:lpstr>
      <vt:lpstr>REVOKE</vt:lpstr>
      <vt:lpstr>REVOKE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10. Controlling Access, and Locking Rows for Update and Security features. </dc:title>
  <dc:creator>murali</dc:creator>
  <cp:lastModifiedBy>RR BROTHER'S</cp:lastModifiedBy>
  <cp:revision>17</cp:revision>
  <dcterms:created xsi:type="dcterms:W3CDTF">2006-08-16T00:00:00Z</dcterms:created>
  <dcterms:modified xsi:type="dcterms:W3CDTF">2024-04-29T16:10:36Z</dcterms:modified>
</cp:coreProperties>
</file>