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59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>
            <a:noAutofit/>
          </a:bodyPr>
          <a:lstStyle/>
          <a:p>
            <a:br>
              <a:rPr lang="en-US" sz="4800" b="1" dirty="0"/>
            </a:br>
            <a:r>
              <a:rPr lang="en-US" sz="4800" b="1" dirty="0"/>
              <a:t>6. Construct report using SQL*PLUS </a:t>
            </a:r>
            <a:br>
              <a:rPr lang="en-US" sz="4800" b="1" dirty="0"/>
            </a:br>
            <a:endParaRPr lang="en-US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HTML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SQL*Plus</a:t>
            </a:r>
            <a:r>
              <a:rPr lang="en-US" dirty="0"/>
              <a:t> is a command line interface to the Oracle database.</a:t>
            </a:r>
          </a:p>
          <a:p>
            <a:pPr algn="just"/>
            <a:r>
              <a:rPr lang="en-US" dirty="0"/>
              <a:t>Oracle 8i and 9i allow the generation of reports directly from SQL*Plus.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HTML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5138" indent="-465138" algn="just">
              <a:buNone/>
            </a:pPr>
            <a:r>
              <a:rPr lang="en-US" dirty="0">
                <a:solidFill>
                  <a:srgbClr val="FF0000"/>
                </a:solidFill>
              </a:rPr>
              <a:t>1. SET MARKUP HTML </a:t>
            </a:r>
            <a:r>
              <a:rPr lang="en-US" u="sng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statement is used to produce HTML output. </a:t>
            </a:r>
          </a:p>
          <a:p>
            <a:pPr marL="465138" indent="-465138" algn="just" fontAlgn="base">
              <a:buNone/>
            </a:pPr>
            <a:r>
              <a:rPr lang="en-US" dirty="0">
                <a:solidFill>
                  <a:srgbClr val="FF0000"/>
                </a:solidFill>
              </a:rPr>
              <a:t>2. SET ECHO </a:t>
            </a:r>
            <a:r>
              <a:rPr lang="en-US" dirty="0"/>
              <a:t>command  enables or disables  displaying  on the screen, characters (input) entered at the keyboard .</a:t>
            </a:r>
          </a:p>
          <a:p>
            <a:pPr marL="465138" indent="-465138" algn="just" fontAlgn="base">
              <a:buNone/>
            </a:pPr>
            <a:r>
              <a:rPr lang="en-US" b="1" dirty="0"/>
              <a:t>     Syntax: </a:t>
            </a:r>
            <a:r>
              <a:rPr lang="en-US" dirty="0"/>
              <a:t>SET ECHO OFF | ON</a:t>
            </a:r>
          </a:p>
          <a:p>
            <a:pPr marL="465138" indent="-465138" algn="just" fontAlgn="base">
              <a:buNone/>
            </a:pPr>
            <a:r>
              <a:rPr lang="en-US" dirty="0">
                <a:solidFill>
                  <a:srgbClr val="FF0000"/>
                </a:solidFill>
              </a:rPr>
              <a:t>     OFF</a:t>
            </a:r>
            <a:r>
              <a:rPr lang="en-US" dirty="0"/>
              <a:t> Keeps commands from a script file not to be  displayed on the screen while a script file is being executed. </a:t>
            </a:r>
          </a:p>
          <a:p>
            <a:pPr marL="465138" indent="-465138" algn="just" fontAlgn="base">
              <a:buNone/>
            </a:pPr>
            <a:r>
              <a:rPr lang="en-US" dirty="0">
                <a:solidFill>
                  <a:srgbClr val="FF0000"/>
                </a:solidFill>
              </a:rPr>
              <a:t>     ON</a:t>
            </a:r>
            <a:r>
              <a:rPr lang="en-US" dirty="0"/>
              <a:t> Causes commands from a script file to be display on the screen as they are being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HTML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3.  SPOOL</a:t>
            </a:r>
            <a:r>
              <a:rPr lang="en-US" dirty="0"/>
              <a:t> command is used to write the output to a file. </a:t>
            </a:r>
          </a:p>
          <a:p>
            <a:r>
              <a:rPr lang="en-US" dirty="0"/>
              <a:t>If we want to print a report, the only way is to spool it to a file, then print that file. </a:t>
            </a:r>
          </a:p>
          <a:p>
            <a:r>
              <a:rPr lang="en-US" u="sng" dirty="0"/>
              <a:t>SYNTAX</a:t>
            </a:r>
            <a:r>
              <a:rPr lang="en-US" dirty="0"/>
              <a:t>: </a:t>
            </a:r>
            <a:r>
              <a:rPr lang="en-US" b="1" dirty="0"/>
              <a:t>SPOOL</a:t>
            </a:r>
            <a:r>
              <a:rPr lang="en-US" dirty="0"/>
              <a:t>  </a:t>
            </a:r>
            <a:r>
              <a:rPr lang="en-US" i="1" dirty="0" err="1"/>
              <a:t>file_name</a:t>
            </a:r>
            <a:r>
              <a:rPr lang="en-US" i="1" dirty="0"/>
              <a:t> </a:t>
            </a:r>
            <a:r>
              <a:rPr lang="en-US" dirty="0"/>
              <a:t>| OFF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HTML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Run the following commands in SQL command line</a:t>
            </a:r>
          </a:p>
          <a:p>
            <a:r>
              <a:rPr lang="en-US" dirty="0"/>
              <a:t>SQL&gt;SET ECHO OFF </a:t>
            </a:r>
          </a:p>
          <a:p>
            <a:r>
              <a:rPr lang="en-US" dirty="0"/>
              <a:t>SQL&gt;SET FEEDBACK OFF</a:t>
            </a:r>
          </a:p>
          <a:p>
            <a:r>
              <a:rPr lang="en-US" dirty="0"/>
              <a:t>SQL&gt;SET MARKUP HTML ON</a:t>
            </a:r>
          </a:p>
          <a:p>
            <a:r>
              <a:rPr lang="en-US" dirty="0"/>
              <a:t>SQL&gt;SPOOL D:\emp1.html </a:t>
            </a:r>
          </a:p>
          <a:p>
            <a:r>
              <a:rPr lang="en-US" dirty="0"/>
              <a:t>SQL&gt;SELECT * FROM </a:t>
            </a:r>
            <a:r>
              <a:rPr lang="en-US" dirty="0" err="1"/>
              <a:t>emp</a:t>
            </a:r>
            <a:r>
              <a:rPr lang="en-US" dirty="0"/>
              <a:t>; </a:t>
            </a:r>
          </a:p>
          <a:p>
            <a:r>
              <a:rPr lang="en-US" dirty="0"/>
              <a:t>SQL&gt;SPOOL OFF </a:t>
            </a:r>
          </a:p>
          <a:p>
            <a:r>
              <a:rPr lang="en-US" dirty="0"/>
              <a:t>SQL&gt;SET MARKUP HTML OFF </a:t>
            </a:r>
          </a:p>
          <a:p>
            <a:r>
              <a:rPr lang="en-US" dirty="0"/>
              <a:t>SQL&gt;SET ECHO 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229600" cy="520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CFA6-1D39-4111-9514-F8B173DD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90CF-3E50-4C58-BF98-D51C9A3A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create table emp1(</a:t>
            </a:r>
            <a:r>
              <a:rPr lang="en-IN" dirty="0" err="1"/>
              <a:t>empno</a:t>
            </a:r>
            <a:r>
              <a:rPr lang="en-IN" dirty="0"/>
              <a:t> </a:t>
            </a:r>
            <a:r>
              <a:rPr lang="en-IN" dirty="0" err="1"/>
              <a:t>number,ename</a:t>
            </a:r>
            <a:r>
              <a:rPr lang="en-IN" dirty="0"/>
              <a:t> varchar(20),job varchar(20),</a:t>
            </a:r>
            <a:r>
              <a:rPr lang="en-IN" dirty="0" err="1"/>
              <a:t>mgr</a:t>
            </a:r>
            <a:r>
              <a:rPr lang="en-IN" dirty="0"/>
              <a:t> </a:t>
            </a:r>
            <a:r>
              <a:rPr lang="en-IN" dirty="0" err="1"/>
              <a:t>number,hiredate</a:t>
            </a:r>
            <a:r>
              <a:rPr lang="en-IN" dirty="0"/>
              <a:t> </a:t>
            </a:r>
            <a:r>
              <a:rPr lang="en-IN" dirty="0" err="1"/>
              <a:t>date,sal</a:t>
            </a:r>
            <a:r>
              <a:rPr lang="en-IN" dirty="0"/>
              <a:t> </a:t>
            </a:r>
            <a:r>
              <a:rPr lang="en-IN" dirty="0" err="1"/>
              <a:t>number,comm</a:t>
            </a:r>
            <a:r>
              <a:rPr lang="en-IN" dirty="0"/>
              <a:t> </a:t>
            </a:r>
            <a:r>
              <a:rPr lang="en-IN" dirty="0" err="1"/>
              <a:t>number,deptno</a:t>
            </a:r>
            <a:r>
              <a:rPr lang="en-IN" dirty="0"/>
              <a:t> number);</a:t>
            </a:r>
          </a:p>
          <a:p>
            <a:r>
              <a:rPr lang="en-IN" dirty="0"/>
              <a:t>insert all</a:t>
            </a:r>
          </a:p>
          <a:p>
            <a:r>
              <a:rPr lang="en-IN" dirty="0"/>
              <a:t>into emp1 values(7369,'SMITH','CLERK',7902,'17-DEC-80',800,NULL,20)</a:t>
            </a:r>
          </a:p>
          <a:p>
            <a:r>
              <a:rPr lang="en-IN" dirty="0"/>
              <a:t>into emp1 values(7499,'ALLEN','SALESMAN',7698,'20-FEB-81',1600,300,30)</a:t>
            </a:r>
          </a:p>
          <a:p>
            <a:r>
              <a:rPr lang="en-IN" dirty="0"/>
              <a:t>into emp1 values(7521,'WARD','SALESMAN',7698,'22-FEB-81',1250,500,30)</a:t>
            </a:r>
          </a:p>
          <a:p>
            <a:r>
              <a:rPr lang="en-IN" dirty="0"/>
              <a:t>into emp1 values(7566,'JONES','MANAGER',7839,'02-APR-81',2975,NULL,20)</a:t>
            </a:r>
          </a:p>
          <a:p>
            <a:r>
              <a:rPr lang="en-IN" dirty="0"/>
              <a:t>into emp1 values(7654,'MARTIN','MANAGER',7839,'28-SEP-81',1250,1400,30)</a:t>
            </a:r>
          </a:p>
          <a:p>
            <a:r>
              <a:rPr lang="en-IN" dirty="0"/>
              <a:t>into emp1 values(7369,'BLAKE','CLERK',7902,'01-MAY-81',2850,NULL,30)</a:t>
            </a:r>
          </a:p>
          <a:p>
            <a:r>
              <a:rPr lang="en-IN" dirty="0"/>
              <a:t>into emp1 values(7782,'CLERK','MANAGER',7839,'09-JUN-81',2450,NULL,10)</a:t>
            </a:r>
          </a:p>
          <a:p>
            <a:r>
              <a:rPr lang="en-IN" dirty="0"/>
              <a:t>into emp1 values(7788,'SCOTT','ANALYST',7566,'19-APR-87',300,NULL,20)</a:t>
            </a:r>
          </a:p>
          <a:p>
            <a:r>
              <a:rPr lang="en-IN" dirty="0"/>
              <a:t>into emp1 values(7839,'KING','PRESIDENT',NULL,'17-NOV-81',5000,NULL,10)</a:t>
            </a:r>
          </a:p>
          <a:p>
            <a:r>
              <a:rPr lang="en-IN" dirty="0"/>
              <a:t>into emp1 values(7844,'TRUNER','SALESMAN',7698,'08-SEP-81',1500,0,30)</a:t>
            </a:r>
          </a:p>
          <a:p>
            <a:r>
              <a:rPr lang="en-IN" dirty="0"/>
              <a:t>into emp1 values(7876,'ADAMS','CLERK',7788,'23-MAY-87',1100,NULL,20)</a:t>
            </a:r>
          </a:p>
          <a:p>
            <a:r>
              <a:rPr lang="en-IN" dirty="0"/>
              <a:t>into emp1 values(7900,'JAMES','CLERK',7698,'03-DEC-81',950,NULL,30)</a:t>
            </a:r>
          </a:p>
          <a:p>
            <a:r>
              <a:rPr lang="en-IN" dirty="0"/>
              <a:t>SELECT * FROM DUAL;</a:t>
            </a:r>
          </a:p>
          <a:p>
            <a:r>
              <a:rPr lang="en-IN" dirty="0"/>
              <a:t>SELECT * FROM EMP1;</a:t>
            </a:r>
          </a:p>
        </p:txBody>
      </p:sp>
    </p:spTree>
    <p:extLst>
      <p:ext uri="{BB962C8B-B14F-4D97-AF65-F5344CB8AC3E}">
        <p14:creationId xmlns:p14="http://schemas.microsoft.com/office/powerpoint/2010/main" val="75640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510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 6. Construct report using SQL*PLUS  </vt:lpstr>
      <vt:lpstr>Creating HTML Report</vt:lpstr>
      <vt:lpstr>Creating HTML Report</vt:lpstr>
      <vt:lpstr>Creating HTML Report</vt:lpstr>
      <vt:lpstr>Creating HTML Report</vt:lpstr>
      <vt:lpstr>PowerPoint Presentation</vt:lpstr>
      <vt:lpstr>SQL&gt;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6. Construct report using SQL*PLUS  </dc:title>
  <dc:creator>murali</dc:creator>
  <cp:lastModifiedBy>RR BROTHER'S</cp:lastModifiedBy>
  <cp:revision>24</cp:revision>
  <dcterms:created xsi:type="dcterms:W3CDTF">2006-08-16T00:00:00Z</dcterms:created>
  <dcterms:modified xsi:type="dcterms:W3CDTF">2024-04-29T15:53:13Z</dcterms:modified>
</cp:coreProperties>
</file>