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819400"/>
          </a:xfrm>
        </p:spPr>
        <p:txBody>
          <a:bodyPr>
            <a:normAutofit/>
          </a:bodyPr>
          <a:lstStyle/>
          <a:p>
            <a:r>
              <a:rPr lang="en-US" b="1" dirty="0"/>
              <a:t>11.Demonstrate Basic variables, Anchored Declarations and Usage of Assignment Operation Using PL/SQL block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Anchored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syntax for declaring a variable with %TYPE </a:t>
            </a:r>
            <a:endParaRPr lang="en-US" dirty="0"/>
          </a:p>
          <a:p>
            <a:pPr>
              <a:buNone/>
            </a:pPr>
            <a:r>
              <a:rPr lang="en-US" sz="3100" dirty="0" err="1"/>
              <a:t>var_name</a:t>
            </a:r>
            <a:r>
              <a:rPr lang="en-US" sz="3100" dirty="0"/>
              <a:t>  &lt;</a:t>
            </a:r>
            <a:r>
              <a:rPr lang="en-US" sz="3100" dirty="0" err="1"/>
              <a:t>tab_name</a:t>
            </a:r>
            <a:r>
              <a:rPr lang="en-US" sz="3100" dirty="0"/>
              <a:t>&gt;.&lt;</a:t>
            </a:r>
            <a:r>
              <a:rPr lang="en-US" sz="3100" dirty="0" err="1"/>
              <a:t>column_name</a:t>
            </a:r>
            <a:r>
              <a:rPr lang="en-US" sz="3100" dirty="0"/>
              <a:t>&gt; </a:t>
            </a:r>
            <a:r>
              <a:rPr lang="en-US" sz="3100" b="1" dirty="0"/>
              <a:t>%TYPE</a:t>
            </a:r>
            <a:r>
              <a:rPr lang="en-US" sz="3100" dirty="0"/>
              <a:t>; </a:t>
            </a:r>
            <a:r>
              <a:rPr lang="en-US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Example:  </a:t>
            </a:r>
            <a:r>
              <a:rPr lang="en-US" dirty="0"/>
              <a:t>SALARY EMP.SAL % TYPE;</a:t>
            </a:r>
          </a:p>
          <a:p>
            <a:r>
              <a:rPr lang="en-US" dirty="0"/>
              <a:t>This declaration will declare a variable </a:t>
            </a:r>
            <a:r>
              <a:rPr lang="en-US" b="1" dirty="0"/>
              <a:t>SALARY</a:t>
            </a:r>
            <a:r>
              <a:rPr lang="en-US" dirty="0"/>
              <a:t> that has the same data type as column </a:t>
            </a:r>
            <a:r>
              <a:rPr lang="en-US" b="1" dirty="0"/>
              <a:t>SAL</a:t>
            </a:r>
            <a:r>
              <a:rPr lang="en-US" dirty="0"/>
              <a:t> of the </a:t>
            </a:r>
            <a:r>
              <a:rPr lang="en-US" b="1" dirty="0"/>
              <a:t>EMP</a:t>
            </a:r>
            <a:r>
              <a:rPr lang="en-US" dirty="0"/>
              <a:t>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Anchored Declarations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 employee salary using PL/SQL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DECLARE</a:t>
            </a:r>
            <a:r>
              <a:rPr lang="en-US" dirty="0"/>
              <a:t>    </a:t>
            </a:r>
          </a:p>
          <a:p>
            <a:pPr>
              <a:buNone/>
            </a:pPr>
            <a:r>
              <a:rPr lang="en-US" dirty="0"/>
              <a:t>SALARY  EMP.SAL % TYPE;  </a:t>
            </a:r>
          </a:p>
          <a:p>
            <a:pPr>
              <a:buNone/>
            </a:pPr>
            <a:r>
              <a:rPr lang="en-US" dirty="0"/>
              <a:t>ECODE    </a:t>
            </a:r>
            <a:r>
              <a:rPr lang="en-US" dirty="0" err="1"/>
              <a:t>EMP.eno</a:t>
            </a:r>
            <a:r>
              <a:rPr lang="en-US" dirty="0"/>
              <a:t> % TYPE;   </a:t>
            </a:r>
          </a:p>
          <a:p>
            <a:pPr>
              <a:buNone/>
            </a:pPr>
            <a:r>
              <a:rPr lang="en-US" b="1" dirty="0"/>
              <a:t>BEGIN</a:t>
            </a:r>
            <a:r>
              <a:rPr lang="en-US" dirty="0"/>
              <a:t>     </a:t>
            </a:r>
          </a:p>
          <a:p>
            <a:pPr>
              <a:buNone/>
            </a:pPr>
            <a:r>
              <a:rPr lang="en-US" dirty="0" err="1"/>
              <a:t>Ecode</a:t>
            </a:r>
            <a:r>
              <a:rPr lang="en-US" dirty="0"/>
              <a:t> </a:t>
            </a:r>
            <a:r>
              <a:rPr lang="en-US" b="1" dirty="0"/>
              <a:t>:=</a:t>
            </a:r>
            <a:r>
              <a:rPr lang="en-US" dirty="0"/>
              <a:t>  &amp;</a:t>
            </a:r>
            <a:r>
              <a:rPr lang="en-US" dirty="0" err="1"/>
              <a:t>Ecode</a:t>
            </a:r>
            <a:r>
              <a:rPr lang="en-US" dirty="0"/>
              <a:t>; 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 SAL </a:t>
            </a:r>
            <a:r>
              <a:rPr lang="en-US" b="1" dirty="0">
                <a:solidFill>
                  <a:srgbClr val="FF0000"/>
                </a:solidFill>
              </a:rPr>
              <a:t>INTO</a:t>
            </a:r>
            <a:r>
              <a:rPr lang="en-US" dirty="0"/>
              <a:t> SALARY 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EMP 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 ENO = </a:t>
            </a:r>
            <a:r>
              <a:rPr lang="en-US" dirty="0" err="1"/>
              <a:t>Ecode</a:t>
            </a:r>
            <a:r>
              <a:rPr lang="en-US" dirty="0"/>
              <a:t>;  </a:t>
            </a:r>
          </a:p>
          <a:p>
            <a:pPr>
              <a:buNone/>
            </a:pPr>
            <a:r>
              <a:rPr lang="en-US" dirty="0"/>
              <a:t>DBMS_OUTPUT.PUT_LINE('Salary of ' || ECODE ||   ‘ is ’ || salary);    </a:t>
            </a:r>
          </a:p>
          <a:p>
            <a:pPr>
              <a:buNone/>
            </a:pPr>
            <a:r>
              <a:rPr lang="en-US" b="1" dirty="0"/>
              <a:t>END</a:t>
            </a:r>
            <a:r>
              <a:rPr lang="en-US" dirty="0"/>
              <a:t>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 employee salary using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Enter value for </a:t>
            </a:r>
            <a:r>
              <a:rPr lang="en-US" dirty="0" err="1"/>
              <a:t>ecode</a:t>
            </a:r>
            <a:r>
              <a:rPr lang="en-US" dirty="0"/>
              <a:t>: 102</a:t>
            </a:r>
          </a:p>
          <a:p>
            <a:pPr>
              <a:buNone/>
            </a:pPr>
            <a:r>
              <a:rPr lang="en-US" dirty="0"/>
              <a:t>Salary </a:t>
            </a:r>
            <a:r>
              <a:rPr lang="en-US"/>
              <a:t>of 102 </a:t>
            </a:r>
            <a:r>
              <a:rPr lang="en-US" dirty="0"/>
              <a:t>is </a:t>
            </a:r>
            <a:r>
              <a:rPr lang="en-US"/>
              <a:t>= 1500 </a:t>
            </a:r>
            <a:endParaRPr lang="en-US" dirty="0"/>
          </a:p>
          <a:p>
            <a:pPr>
              <a:buNone/>
            </a:pPr>
            <a:r>
              <a:rPr lang="en-US" dirty="0"/>
              <a:t>PL/SQL procedure successfully completed.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PL/SQL stands for Procedural Language extension to the Structured Query Language (SQL).</a:t>
            </a:r>
          </a:p>
          <a:p>
            <a:pPr algn="just" fontAlgn="base"/>
            <a:r>
              <a:rPr lang="en-US" sz="2800" dirty="0"/>
              <a:t>PL/SQL is a combination of SQL along with the procedural features of programming languages.</a:t>
            </a:r>
          </a:p>
          <a:p>
            <a:pPr algn="just" fontAlgn="base"/>
            <a:r>
              <a:rPr lang="en-US" sz="2800" dirty="0"/>
              <a:t>Oracle uses a PL/SQL engine to processes the PL/SQL statements.</a:t>
            </a:r>
          </a:p>
          <a:p>
            <a:pPr algn="just" fontAlgn="base"/>
            <a:r>
              <a:rPr lang="en-US" sz="2800" dirty="0"/>
              <a:t>PL/SQL includes procedural language elements like conditions and loops. </a:t>
            </a:r>
          </a:p>
          <a:p>
            <a:pPr algn="just" fontAlgn="base"/>
            <a:r>
              <a:rPr lang="en-US" sz="2800" dirty="0"/>
              <a:t>It allows declaration of constants and variables, procedures and functions, </a:t>
            </a:r>
            <a:r>
              <a:rPr lang="en-US" sz="2800" dirty="0" err="1"/>
              <a:t>triggers,cursors</a:t>
            </a:r>
            <a:r>
              <a:rPr lang="en-US" sz="2800" dirty="0"/>
              <a:t>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PL/SQL 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477000" cy="331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14478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/>
              <a:t>The basic unit in PL/SQL program is a block.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DECLARE</a:t>
            </a:r>
            <a:r>
              <a:rPr lang="en-US" dirty="0"/>
              <a:t>   ---  Optional</a:t>
            </a:r>
          </a:p>
          <a:p>
            <a:pPr algn="just">
              <a:buNone/>
            </a:pPr>
            <a:r>
              <a:rPr lang="en-US" dirty="0"/>
              <a:t>          </a:t>
            </a:r>
            <a:r>
              <a:rPr lang="en-US" sz="3500" dirty="0"/>
              <a:t>variables ,functions, constants, cursors, ….</a:t>
            </a:r>
            <a:endParaRPr lang="en-US" dirty="0"/>
          </a:p>
          <a:p>
            <a:pPr algn="just"/>
            <a:r>
              <a:rPr lang="en-US" b="1" dirty="0"/>
              <a:t>BEGIN</a:t>
            </a:r>
            <a:r>
              <a:rPr lang="en-US" dirty="0"/>
              <a:t>       ---   Mandatory</a:t>
            </a:r>
          </a:p>
          <a:p>
            <a:pPr algn="just">
              <a:buNone/>
            </a:pPr>
            <a:r>
              <a:rPr lang="en-US" dirty="0"/>
              <a:t>           SQL statements(DML,TCL)</a:t>
            </a:r>
          </a:p>
          <a:p>
            <a:pPr algn="just">
              <a:buNone/>
            </a:pPr>
            <a:r>
              <a:rPr lang="en-US" dirty="0"/>
              <a:t>           Procedural statements(conditional ,loops etc)</a:t>
            </a:r>
          </a:p>
          <a:p>
            <a:pPr algn="just"/>
            <a:r>
              <a:rPr lang="en-US" b="1" dirty="0"/>
              <a:t>EXCEPTIONS</a:t>
            </a:r>
            <a:r>
              <a:rPr lang="en-US" dirty="0"/>
              <a:t>  ---  optional</a:t>
            </a:r>
          </a:p>
          <a:p>
            <a:pPr algn="just">
              <a:buNone/>
            </a:pPr>
            <a:r>
              <a:rPr lang="en-US" dirty="0"/>
              <a:t>          exception handling statements ;</a:t>
            </a:r>
          </a:p>
          <a:p>
            <a:pPr algn="just"/>
            <a:r>
              <a:rPr lang="en-US" b="1" dirty="0"/>
              <a:t>END;     </a:t>
            </a:r>
            <a:r>
              <a:rPr lang="en-US" dirty="0"/>
              <a:t>----Mandatory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• A </a:t>
            </a:r>
            <a:r>
              <a:rPr lang="en-US" b="1" dirty="0"/>
              <a:t>variable</a:t>
            </a:r>
            <a:r>
              <a:rPr lang="en-US" dirty="0"/>
              <a:t> is a meaningful name that provides facility for programmer to store data temporary during execution of code. It helps to manipulate data in PL/SQL. </a:t>
            </a:r>
          </a:p>
          <a:p>
            <a:pPr algn="just">
              <a:buNone/>
            </a:pPr>
            <a:r>
              <a:rPr lang="en-US" dirty="0"/>
              <a:t>•  </a:t>
            </a:r>
            <a:r>
              <a:rPr lang="en-US" b="1" dirty="0"/>
              <a:t>syntax: </a:t>
            </a:r>
            <a:r>
              <a:rPr lang="en-US" dirty="0" err="1"/>
              <a:t>variable_name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[ (size) ];</a:t>
            </a:r>
          </a:p>
          <a:p>
            <a:pPr algn="just">
              <a:buNone/>
            </a:pPr>
            <a:r>
              <a:rPr lang="en-US" dirty="0"/>
              <a:t>                   </a:t>
            </a:r>
            <a:r>
              <a:rPr lang="en-US" dirty="0" err="1"/>
              <a:t>variable_name</a:t>
            </a:r>
            <a:r>
              <a:rPr lang="en-US" dirty="0"/>
              <a:t> </a:t>
            </a:r>
            <a:r>
              <a:rPr lang="en-US" b="1" dirty="0"/>
              <a:t>:=</a:t>
            </a:r>
            <a:r>
              <a:rPr lang="en-US" dirty="0"/>
              <a:t> value 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 addition of two numbers using PL/SQL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DECLARE </a:t>
            </a:r>
          </a:p>
          <a:p>
            <a:pPr indent="-58738">
              <a:buNone/>
            </a:pPr>
            <a:r>
              <a:rPr lang="en-US" dirty="0"/>
              <a:t>a integer := 10; </a:t>
            </a:r>
          </a:p>
          <a:p>
            <a:pPr indent="-58738">
              <a:buNone/>
            </a:pPr>
            <a:r>
              <a:rPr lang="en-US" dirty="0"/>
              <a:t>b integer := 20; </a:t>
            </a:r>
          </a:p>
          <a:p>
            <a:pPr indent="-58738">
              <a:buNone/>
            </a:pPr>
            <a:r>
              <a:rPr lang="en-US" dirty="0"/>
              <a:t>c integer; </a:t>
            </a:r>
          </a:p>
          <a:p>
            <a:pPr>
              <a:buNone/>
            </a:pPr>
            <a:r>
              <a:rPr lang="en-US" b="1" dirty="0"/>
              <a:t>BEGIN </a:t>
            </a:r>
          </a:p>
          <a:p>
            <a:pPr indent="-117475">
              <a:buNone/>
            </a:pPr>
            <a:r>
              <a:rPr lang="en-US" dirty="0"/>
              <a:t>c := a + b; </a:t>
            </a:r>
          </a:p>
          <a:p>
            <a:pPr indent="-177800">
              <a:buNone/>
            </a:pPr>
            <a:r>
              <a:rPr lang="en-US" dirty="0"/>
              <a:t> </a:t>
            </a:r>
            <a:r>
              <a:rPr lang="en-US" dirty="0" err="1"/>
              <a:t>dbms_output.put_line</a:t>
            </a:r>
            <a:r>
              <a:rPr lang="en-US" dirty="0"/>
              <a:t>(‘sum is ' || c); </a:t>
            </a:r>
          </a:p>
          <a:p>
            <a:pPr>
              <a:buNone/>
            </a:pPr>
            <a:r>
              <a:rPr lang="en-US" b="1" dirty="0"/>
              <a:t>END; </a:t>
            </a:r>
          </a:p>
          <a:p>
            <a:pPr indent="796925">
              <a:buNone/>
            </a:pPr>
            <a:r>
              <a:rPr lang="en-US" b="1" dirty="0"/>
              <a:t>output : </a:t>
            </a:r>
          </a:p>
          <a:p>
            <a:pPr indent="796925">
              <a:buNone/>
            </a:pPr>
            <a:r>
              <a:rPr lang="en-US" dirty="0"/>
              <a:t>Sum is 30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 employee details using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DECLARE</a:t>
            </a:r>
          </a:p>
          <a:p>
            <a:pPr indent="287338">
              <a:buNone/>
            </a:pPr>
            <a:r>
              <a:rPr lang="en-US" dirty="0"/>
              <a:t> </a:t>
            </a:r>
            <a:r>
              <a:rPr lang="en-US" dirty="0" err="1"/>
              <a:t>v_ename</a:t>
            </a:r>
            <a:r>
              <a:rPr lang="en-US" dirty="0"/>
              <a:t> varchar2(20);</a:t>
            </a:r>
          </a:p>
          <a:p>
            <a:pPr indent="287338">
              <a:buNone/>
            </a:pPr>
            <a:r>
              <a:rPr lang="en-US" dirty="0"/>
              <a:t> </a:t>
            </a:r>
            <a:r>
              <a:rPr lang="en-US" dirty="0" err="1"/>
              <a:t>v_salary</a:t>
            </a:r>
            <a:r>
              <a:rPr lang="en-US" dirty="0"/>
              <a:t> Number;</a:t>
            </a:r>
          </a:p>
          <a:p>
            <a:pPr>
              <a:buNone/>
            </a:pPr>
            <a:r>
              <a:rPr lang="en-US" b="1" dirty="0"/>
              <a:t>BEGIN</a:t>
            </a:r>
          </a:p>
          <a:p>
            <a:pPr indent="346075">
              <a:buNone/>
            </a:pPr>
            <a:r>
              <a:rPr lang="en-US" dirty="0"/>
              <a:t>SELECT  </a:t>
            </a:r>
            <a:r>
              <a:rPr lang="en-US" dirty="0" err="1"/>
              <a:t>ename</a:t>
            </a:r>
            <a:r>
              <a:rPr lang="en-US" dirty="0"/>
              <a:t> , </a:t>
            </a:r>
            <a:r>
              <a:rPr lang="en-US" dirty="0" err="1"/>
              <a:t>sal</a:t>
            </a:r>
            <a:r>
              <a:rPr lang="en-US" dirty="0"/>
              <a:t> </a:t>
            </a:r>
          </a:p>
          <a:p>
            <a:pPr indent="346075">
              <a:buNone/>
            </a:pPr>
            <a:r>
              <a:rPr lang="en-US" dirty="0"/>
              <a:t>INTO   </a:t>
            </a:r>
            <a:r>
              <a:rPr lang="en-US" dirty="0" err="1"/>
              <a:t>v_ename</a:t>
            </a:r>
            <a:r>
              <a:rPr lang="en-US" dirty="0"/>
              <a:t>, </a:t>
            </a:r>
            <a:r>
              <a:rPr lang="en-US" dirty="0" err="1"/>
              <a:t>v_salary</a:t>
            </a:r>
            <a:r>
              <a:rPr lang="en-US" dirty="0"/>
              <a:t> </a:t>
            </a:r>
          </a:p>
          <a:p>
            <a:pPr indent="346075"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eno</a:t>
            </a:r>
            <a:r>
              <a:rPr lang="en-US" dirty="0"/>
              <a:t> = 101;</a:t>
            </a:r>
          </a:p>
          <a:p>
            <a:pPr marL="749300" indent="-60325">
              <a:buNone/>
            </a:pPr>
            <a:r>
              <a:rPr lang="en-US" dirty="0"/>
              <a:t>DBMS_OUTPUT.PUT_LINE (‘</a:t>
            </a:r>
            <a:r>
              <a:rPr lang="en-US" dirty="0" err="1"/>
              <a:t>Emp</a:t>
            </a:r>
            <a:r>
              <a:rPr lang="en-US" dirty="0"/>
              <a:t> name is’ ||   </a:t>
            </a:r>
            <a:r>
              <a:rPr lang="en-US" dirty="0" err="1"/>
              <a:t>v_ename</a:t>
            </a:r>
            <a:r>
              <a:rPr lang="en-US" dirty="0"/>
              <a:t> || ‘ And salary is’ || </a:t>
            </a:r>
            <a:r>
              <a:rPr lang="en-US" dirty="0" err="1"/>
              <a:t>v_salary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b="1" dirty="0"/>
              <a:t>END;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Anchored Declarations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you declare a PL/SQL variable to hold the value of a table column, it must be declared as of column data type and precision, otherwise error will occur on execution. </a:t>
            </a:r>
          </a:p>
          <a:p>
            <a:pPr algn="just"/>
            <a:r>
              <a:rPr lang="en-US" dirty="0"/>
              <a:t>PL/SQL provides the facility to declare a variable without having to specify a particular data type using </a:t>
            </a:r>
            <a:r>
              <a:rPr lang="en-US" b="1" dirty="0"/>
              <a:t>%TYPE </a:t>
            </a:r>
            <a:r>
              <a:rPr lang="en-US" dirty="0"/>
              <a:t>attributes.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Anchored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%TYPE </a:t>
            </a:r>
            <a:r>
              <a:rPr lang="en-US" dirty="0"/>
              <a:t>is used to declare variables according to the already declared PL/SQL variable or database column. </a:t>
            </a:r>
          </a:p>
          <a:p>
            <a:pPr algn="just"/>
            <a:r>
              <a:rPr lang="en-US" dirty="0"/>
              <a:t>The data type and precision of the variable declared using %TYPE attribute is the same as that of the column that is referred from a given table. </a:t>
            </a:r>
          </a:p>
          <a:p>
            <a:pPr algn="just"/>
            <a:r>
              <a:rPr lang="en-US" dirty="0"/>
              <a:t>This is particularly useful when declaring variables that will hold database values.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671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11.Demonstrate Basic variables, Anchored Declarations and Usage of Assignment Operation Using PL/SQL block </vt:lpstr>
      <vt:lpstr>PL/SQL</vt:lpstr>
      <vt:lpstr>Structure of PL/SQL Block</vt:lpstr>
      <vt:lpstr>Structure of PL/SQL Block</vt:lpstr>
      <vt:lpstr>Variables in PL/SQL</vt:lpstr>
      <vt:lpstr>Find addition of two numbers using PL/SQL block</vt:lpstr>
      <vt:lpstr>Find employee details using PL/SQL block</vt:lpstr>
      <vt:lpstr>Anchored Declarations </vt:lpstr>
      <vt:lpstr>Anchored Declarations</vt:lpstr>
      <vt:lpstr>Anchored Declarations</vt:lpstr>
      <vt:lpstr>Anchored Declarations</vt:lpstr>
      <vt:lpstr>Find employee salary using PL/SQL BLOCK</vt:lpstr>
      <vt:lpstr>Find employee salary using PL/SQL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11.Demonstrate Basic variables, Anchored Declarations and Usage of Assignment Operation Using PL/SQL block </dc:title>
  <dc:creator>murali</dc:creator>
  <cp:lastModifiedBy>RR BROTHER'S</cp:lastModifiedBy>
  <cp:revision>33</cp:revision>
  <dcterms:created xsi:type="dcterms:W3CDTF">2006-08-16T00:00:00Z</dcterms:created>
  <dcterms:modified xsi:type="dcterms:W3CDTF">2024-04-29T16:43:11Z</dcterms:modified>
</cp:coreProperties>
</file>