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CFD03-B43B-4D26-A0B4-072DE4CC9593}" v="43" dt="2024-02-19T13:37:00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Sett" userId="0502c6e6bf5d97e6" providerId="LiveId" clId="{A65CFD03-B43B-4D26-A0B4-072DE4CC9593}"/>
    <pc:docChg chg="undo custSel modSld">
      <pc:chgData name="Sanket Sett" userId="0502c6e6bf5d97e6" providerId="LiveId" clId="{A65CFD03-B43B-4D26-A0B4-072DE4CC9593}" dt="2024-02-19T13:33:25.555" v="3"/>
      <pc:docMkLst>
        <pc:docMk/>
      </pc:docMkLst>
      <pc:sldChg chg="addSp modSp mod modTransition modAnim">
        <pc:chgData name="Sanket Sett" userId="0502c6e6bf5d97e6" providerId="LiveId" clId="{A65CFD03-B43B-4D26-A0B4-072DE4CC9593}" dt="2024-02-19T13:33:25.555" v="3"/>
        <pc:sldMkLst>
          <pc:docMk/>
          <pc:sldMk cId="3211859542" sldId="256"/>
        </pc:sldMkLst>
        <pc:picChg chg="add mod">
          <ac:chgData name="Sanket Sett" userId="0502c6e6bf5d97e6" providerId="LiveId" clId="{A65CFD03-B43B-4D26-A0B4-072DE4CC9593}" dt="2024-02-19T13:33:25.555" v="3"/>
          <ac:picMkLst>
            <pc:docMk/>
            <pc:sldMk cId="3211859542" sldId="256"/>
            <ac:picMk id="3" creationId="{C69BADEE-DB05-4470-6636-CB29C41EBF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12926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a28ee69e-302c-46d8-8e00-2efe6b7b024c}">
  <we:reference id="WA200003233" version="2.0.0.3" store="en-US" storeType="OMEX"/>
  <we:alternateReferences/>
  <we:properties>
    <we:property name="Microsoft.Office.CampaignId" value="&quot;none&quot;"/>
    <we:property name="backgroundColor" value="&quot;#949494&quot;"/>
    <we:property name="bookmark" value="&quot;H4sIAAAAAAAAA+1ZS2/bOBD+KwGBRS9GQb2l3BI37WEXhVEvelnkMCTHrhpaVCkqrTfwf98h5Xab1I37SBM56MGANUMOv5n5OBxKV0zVXath/RJWyI7ZqTEXK7AXRwmbsOa6jCPHKo4XQkGWYsWrPMlolGldbZqOHV8xB3aJ7nXd9aC9QRL+w/IyB4yEwFhWIhKVKiPJzicMtJ7B0o9ZgO5wwlq0nWlA1//iYIJUzva4mTD80GpjwS80d+DQL3ZJw+mZAEZPPVqQrr7EOUo3SF9ha6zbPgPHMk1FKjEpBPc4ONKcbtAG8PvH+0UDsKlpHNQNAfCyFIoszqoikzm5F1cJ55mXL2rttkPE+uxDaykaFKN164M6JS+WxtYSNAv+WewGd67Y1Oh+Ff6dXZPPTW8lvsJFUDWudmuy1L3rQR11FJaObShWM2sokkE196ogfGPeTy3Smood883kE4wTdQmNJOlNDCfLpcUluO3j2U8AXBrQRxeIhGo3zBd+gDQBh1c975ttEvlDY78luC90tx/tOUm6ulnqLaX/59DfgxOaaDR9A9b5nSTeEvs8YWiWsQrt6Tpw5lltP9I6ntzAPZpEbc4/7kGa8fazjbWl+uDKnXP7fOMVO4vMvj14yOS/u/qxF+GMjge0O8rIXnJL3XcUflQDot88//kcDHTPADCRackjkBxVrCDhh0H36fxhWP4Dp+SjpfeuHDxo9ZblIlNZVFR5AUUeFyLDA6Fzi9SwuvVRB5f4x6Or38o0vTsYWu/JxRjqdlVWZVnEvKKfyIpEYhzf41XhF1Kl07WkmZ/ThK2QroP+jwIHwaN2WKrGQW9UUGNw+Ir9VVMQBtuvQffe7JNnNEOZ980TArUJYfxKFsOM7h5yKEWe8CyNkiKFnBdVIhLhDd4aHghAT3vnCMq1veRNRjEu4jzmXIqqSmSCCWR7TdYruj1/aatc8ErlIoYIlZAiLVQBY6LYD5+2j5hhN+4yIos4X2CCcRFJqhN5jodxGn5fczcKyHM6LL7hHj8y1LM/Tw4QMzh3B29MJFi1VR1AU/IVfg1lpsiiCjkHanmTNBJRwdMD6Xvnv/vdUVBrpH1uBDld6LiAMompE8kxgv1H2BgoMrKa+S0H6iNj9X29nPg+SgdW72o8Te+6FiTOoMEdDShRBxrlE3VrExq+gLGwCKWuFnpf1+q/i33qVzeb/wAv0pSWxxsAAA==&quot;"/>
    <we:property name="creatorSessionId" value="&quot;3a2ab7e0-4f3a-4ca7-86a8-8ede941fc720&quot;"/>
    <we:property name="creatorTenantId" value="&quot;df8679cd-a80e-45d8-99ac-c83ed7ff95a0&quot;"/>
    <we:property name="creatorUserId" value="&quot;100320034E1D4CFF&quot;"/>
    <we:property name="datasetId" value="&quot;fb93d933-5a3e-4d24-a932-5fb89f3f59f2&quot;"/>
    <we:property name="embedUrl" value="&quot;/reportEmbed?reportId=1cec9ec3-00f7-4369-ada7-548a484f1379&amp;config=eyJjbHVzdGVyVXJsIjoiaHR0cHM6Ly9XQUJJLVVBRS1OT1JUSC1BLVBSSU1BUlktcmVkaXJlY3QuYW5hbHlzaXMud2luZG93cy5uZXQiLCJlbWJlZEZlYXR1cmVzIjp7InVzYWdlTWV0cmljc1ZOZXh0Ijp0cnVlLCJkaXNhYmxlQW5ndWxhckpTQm9vdHN0cmFwUmVwb3J0RW1iZWQiOnRydWV9fQ%3D%3D&amp;disableSensitivityBanner=true&amp;lrtl=1&quot;"/>
    <we:property name="initialStateBookmark" value="&quot;H4sIAAAAAAAAA+1aUW/bNhD+K4FeumHGRomkRObNSbMM6JIGSdGXIRiO5MlRo4gaJaVNA//3UZTTLalde0MKJYjfpDvq+H13H08U7dvIFE1dws0xXGG0G+1Ze3kF7nKHRpOoWtjevn1zND198+fx9OjAm23dFrZqot3bqAU3w/Z90XRQ9hG88Y/zSQRleQKz/i6HssFJVKNrbAVl8RmHwd7Vug7nkwg/1aV10Ic8a6HFPuy1H+7v/dzxzz0Q0G1xjWeo28F6irV17d39JGqGqwDpvq8PFibct1ULReUD97ZUcCHBMKCJihmRggne2/OibBdD1M3Bp9p5Pp7lTd3nYd+jm1lXaCijgNth0ywm2bdldxWuDu7Zz2znNJ5iHlxVW7Q3PlLzVwdmp/F0m2juc3DirM9QcJ31rmC8sB/3Hfo5TbRL5pMvMKbmGirtrQ8xTGczhzO4433wfQAeloPp165apJh8jfbcW5qimpWLcv9Th3cDCV12jc80mgHX/gW4tpeW+uAL1+ffB7DOoNu7CSV4Xbi7iiaTBxRG5D0/vxOnH/nhXypcaGUA/+jiOJ/3DqoyrSBWmmSEKS5TkSZrRTyyeqZNu149k6ex5DYX8R64Z6DgpbkfVcEqTpGrXCVKCqkJY4mEbRvetB39IsljduLnIeJVvEfVcaqTjKdSECZYmhJhBGZbHW/alB5Zx89mR7GK+qhSBmSK0ZwybeIsUwQlI1spbwTwh8Ofpj++VDGvJj+qnAkmoPJYZCgMUJr5nYbeynmzih7Xs8eW8/PYY6xmPqqWjUlU7jszCuAIRlDkuNXyRgBPTo5eZFdeyntUEWNCc678hlkakymWUrPBocVWxL3Ld6UXKeKlvEcVsTbMZFyhBv+tByQ1nGw3yRsCtO9epIiX8h730IJ4CacyQ65FClqwVMinLeK1smjKQqO7J4ToCt0sbJMMtBCo1MNMBQ5+a4IbA9Pb6PfCsx9iv4ey68O+eu2fMPZj9cqDmof8rahbeKL5rt/nXIkkzvI4SWViKJecBvjfzEtxBT4H99ZH+DjSQlAd89R/JXGqiaBk/fHr+OdF/+UHhJHRHhXVU0M7s1DuXCJ6iCtOWPsB2gYcj9CpwZmF60n356WVGlZ6niuVMBbHhMRpKpQkQv/fJadYLlOhiebIUpUYNGx9LAiI9rq2tdXXIWUu0VBgIkFFUZuYgFwbsrmAellH4JQroyiJmRKYScrjbG2s2jM9huvC18i6hzF90Ac/wB8629WhuRBCqFQZJ0JAImlMjAzbqKL5rTAGq8V/BEKQZR3ddm1Tg8YTqHBJZ/dLCCrT6/Sb3T38RSG6Q1qoct3roAf15UUwn/8NW6VoFUMhAAA=&quot;"/>
    <we:property name="isFiltersActionButtonVisible" value="true"/>
    <we:property name="isVisualContainerHeaderHidden" value="false"/>
    <we:property name="pageDisplayName" value="&quot;GK Stats&quot;"/>
    <we:property name="pageName" value="&quot;ReportSectiona0e844b4ce37b09b1b0e&quot;"/>
    <we:property name="reportEmbeddedTime" value="&quot;2024-02-18T07:37:50.997Z&quot;"/>
    <we:property name="reportName" value="&quot;afc asian cup 2023&quot;"/>
    <we:property name="reportState" value="&quot;CONNECTED&quot;"/>
    <we:property name="reportUrl" value="&quot;/groups/me/reports/1cec9ec3-00f7-4369-ada7-548a484f1379/ReportSectiona0e844b4ce37b09b1b0e?bookmarkGuid=bc149e59-ea95-4ebb-b321-c033be6b05fe&amp;bookmarkUsage=1&amp;ctid=df8679cd-a80e-45d8-99ac-c83ed7ff95a0&amp;fromEntryPoint=export&amp;pbi_source=storytelling_addin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82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PowerPoint Presentation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sanketsett@gmail.com</cp:lastModifiedBy>
  <cp:revision>3</cp:revision>
  <dcterms:created xsi:type="dcterms:W3CDTF">2018-06-07T21:39:02Z</dcterms:created>
  <dcterms:modified xsi:type="dcterms:W3CDTF">2024-02-19T13:37:06Z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