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1425-6C3E-6508-C962-65CFD89D2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4AAA-BC39-FD05-D35E-FA62A81A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D03B-D261-8D8A-4660-6635DB91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E7705-6C3C-C823-187B-24F12CCC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71C4-EF23-3C9F-2145-FB68B0E0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1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F38-EC7B-BCCE-0CC5-FE4DADB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DC003-C653-3043-EC71-2CDF1B63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85C0-A84C-BFC8-B52D-C75C6AC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90EF-611A-D800-C37D-35FC489F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90E7-1CD6-2C90-198D-9F09D9A0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0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5414F-6FBD-82D2-D63D-3172C78FF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B971-3CFC-A798-32DC-7176C029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32B6-1C62-95B5-ACC7-18BF780C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9CFC-06B7-3CBC-10AA-23D5A800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AE86-558C-442A-FA04-9B1CA2B0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6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F1FD-A414-A5F7-7869-5DA3580B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F2A6-B166-37BB-E080-C91A2219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1DA2-3DDD-D25E-FA4B-E7601B8B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7E99-55C9-DB8A-465D-0D20FDB9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5447-A80A-84B7-E23B-CA6AAEAE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37AD-429C-F3C4-6F7D-AD22FD31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8C68-F68E-026A-43FB-0B591077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BF27-DB3D-5F9A-2427-B4075F8C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AF2-E748-9BB5-E876-047F34C2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3FAE-9F78-F561-CA5E-0EF7D71C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61F7-8100-CC18-04D8-469C111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A226-C01D-BE3A-F072-9A60BFD37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6EDE8-66A2-185E-6337-87A7C569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24EB2-0B07-3158-2501-8DF92413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CE5C4-12D5-293A-9A99-1A1EBC49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9AC9-15F8-78B6-B691-DB5D6A01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5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6F9D-B21D-4D7A-89A6-62D9A529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69A50-5FF3-912B-41A5-87A6EA84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8D1B5-5D49-FE43-CF29-4B80237A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C2FAA-5CCB-C0DC-B430-A974DA6B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C4767-5306-373F-8D38-F1B9507ED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3F945-D08F-EB7F-1CAC-5AA38E14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4FCCF-9B5B-4BCD-523F-FC785DD6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41D42-A089-BE1F-E403-8E08937D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9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94AA-AC20-0017-371D-211B5E6D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E4E7E-F1C2-203C-E897-E4625BDA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ECFA6-0927-D4FE-C4BC-544D2125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88660-9C81-1DE4-1F65-0F05F3E9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34A3E-7734-0EBF-B603-AA84753C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B8B82-4AC1-AAFD-6E06-B8879EC9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64D3-81D8-7ACD-24AE-EA3629A8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2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D75B-297B-E9FE-0124-97260273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11FE-B223-4986-0DE4-0CA725EE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FA1B-7A4F-B8E8-DE92-4A0433D1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245C-526D-6988-73E9-8B1CBD2F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2B33B-618E-B0C5-D869-E438FE6B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B614-2DDB-CD3A-DC8F-6C1FA17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AB63-6079-81D4-E9D2-75BDA183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A08C6-D86D-E918-C509-3C66D07E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1440-2A72-1CFF-E3F4-7E41412A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8F0C4-726B-7440-A848-7C9B929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769B-FFF3-FCFA-41E1-10A36A88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0AC3-2D32-AD9F-3D87-11626528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6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C1570-7B1C-DCD4-AA1B-00079171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12059-27D6-564F-82AA-EF70D307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A0CF-F572-EC61-519A-F2048006D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E29A-AAD3-4C84-B7D4-7D436418A371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03C5-A1B8-8917-7D13-D2381E0E9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A67E-848C-ECFC-37E5-4B9D37A1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78C9-D031-431A-AFFC-6F40DBB2B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3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8ED4B-92DA-4CA4-D786-35472622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76"/>
            <a:ext cx="12192000" cy="68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8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C4B2309-1C2D-9333-F977-4F6302C816A1}"/>
              </a:ext>
            </a:extLst>
          </p:cNvPr>
          <p:cNvSpPr/>
          <p:nvPr/>
        </p:nvSpPr>
        <p:spPr>
          <a:xfrm>
            <a:off x="7396427" y="1864810"/>
            <a:ext cx="7583424" cy="6199632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795E1-41C3-B9F5-AC62-2733DA83ED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0470">
            <a:off x="6308848" y="1776194"/>
            <a:ext cx="7408916" cy="6789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904016-BD41-E22E-BD98-B250416BE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335829"/>
            <a:ext cx="1341748" cy="754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46EF5-CD98-7D2C-A722-ABF44A999D08}"/>
              </a:ext>
            </a:extLst>
          </p:cNvPr>
          <p:cNvSpPr txBox="1"/>
          <p:nvPr/>
        </p:nvSpPr>
        <p:spPr>
          <a:xfrm>
            <a:off x="932873" y="997558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B050"/>
                </a:solidFill>
                <a:latin typeface="+mj-lt"/>
              </a:rPr>
              <a:t>TM</a:t>
            </a:r>
            <a:endParaRPr lang="en-IN" sz="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83E1B-0FCE-C3A9-3DFE-52A8DB5DFF96}"/>
              </a:ext>
            </a:extLst>
          </p:cNvPr>
          <p:cNvSpPr txBox="1"/>
          <p:nvPr/>
        </p:nvSpPr>
        <p:spPr>
          <a:xfrm>
            <a:off x="1422403" y="1303780"/>
            <a:ext cx="5375563" cy="176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2000"/>
              </a:lnSpc>
            </a:pPr>
            <a:r>
              <a:rPr lang="en-US" sz="1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Coffee</a:t>
            </a:r>
            <a:endParaRPr lang="en-IN" sz="11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331AF-9E32-DC41-D53A-31F181762523}"/>
              </a:ext>
            </a:extLst>
          </p:cNvPr>
          <p:cNvSpPr txBox="1"/>
          <p:nvPr/>
        </p:nvSpPr>
        <p:spPr>
          <a:xfrm>
            <a:off x="1459347" y="2164016"/>
            <a:ext cx="5375563" cy="137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2000"/>
              </a:lnSpc>
            </a:pPr>
            <a:r>
              <a:rPr lang="en-US" sz="4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Discover a drink that’s made for you.</a:t>
            </a:r>
            <a:endParaRPr lang="en-IN" sz="45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5CA1E-77F5-238E-9909-EB52FD491167}"/>
              </a:ext>
            </a:extLst>
          </p:cNvPr>
          <p:cNvSpPr txBox="1"/>
          <p:nvPr/>
        </p:nvSpPr>
        <p:spPr>
          <a:xfrm>
            <a:off x="1527002" y="3652493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cs typeface="Arial" panose="020B0604020202020204" pitchFamily="34" charset="0"/>
              </a:rPr>
              <a:t>Find your favorite Starbucks drinks and its nutritional information with this report</a:t>
            </a:r>
            <a:endParaRPr lang="en-IN" sz="1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25E3C-A8C6-60DC-3913-677B2651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2899">
            <a:off x="8016183" y="5822571"/>
            <a:ext cx="1228725" cy="1095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067FAA-4CA2-3C57-7C47-8F1C07E00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6428">
            <a:off x="7726120" y="4654310"/>
            <a:ext cx="765303" cy="10335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03E3BE-4EF6-6E49-422B-CAAC0CF66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086">
            <a:off x="10520386" y="5748402"/>
            <a:ext cx="830940" cy="11221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6CB665-131E-886C-4B2E-6F7F3F4DA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2899">
            <a:off x="11176803" y="4992934"/>
            <a:ext cx="1228725" cy="1095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BDF59F-C6E8-E7AF-B6E2-FD60DF566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2899">
            <a:off x="11188144" y="6007809"/>
            <a:ext cx="1218855" cy="10865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71726D-1CA3-4C34-6FD4-43725EDE9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2899">
            <a:off x="8126137" y="2944449"/>
            <a:ext cx="1228725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2F8D2-A3B3-AFAB-76BD-3DCBB2E03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71" y="392013"/>
            <a:ext cx="4849368" cy="69826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F53942-A1D0-B2B7-E516-2EE55590F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6">
            <a:off x="10560307" y="5733652"/>
            <a:ext cx="765303" cy="1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04016-BD41-E22E-BD98-B250416B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335829"/>
            <a:ext cx="1341748" cy="754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46EF5-CD98-7D2C-A722-ABF44A999D08}"/>
              </a:ext>
            </a:extLst>
          </p:cNvPr>
          <p:cNvSpPr txBox="1"/>
          <p:nvPr/>
        </p:nvSpPr>
        <p:spPr>
          <a:xfrm>
            <a:off x="932873" y="997558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B050"/>
                </a:solidFill>
                <a:latin typeface="+mj-lt"/>
              </a:rPr>
              <a:t>TM</a:t>
            </a:r>
            <a:endParaRPr lang="en-IN" sz="6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599FF-CBCF-6361-FED2-93100BE0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62" y="0"/>
            <a:ext cx="7489537" cy="73557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065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04016-BD41-E22E-BD98-B250416B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335829"/>
            <a:ext cx="1341748" cy="754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46EF5-CD98-7D2C-A722-ABF44A999D08}"/>
              </a:ext>
            </a:extLst>
          </p:cNvPr>
          <p:cNvSpPr txBox="1"/>
          <p:nvPr/>
        </p:nvSpPr>
        <p:spPr>
          <a:xfrm>
            <a:off x="932873" y="997558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B050"/>
                </a:solidFill>
                <a:latin typeface="+mj-lt"/>
              </a:rPr>
              <a:t>TM</a:t>
            </a:r>
            <a:endParaRPr lang="en-IN" sz="6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599FF-CBCF-6361-FED2-93100BE0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62" y="0"/>
            <a:ext cx="7489537" cy="73557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CEC42A-9DAE-D080-8E60-1AC3E20854D4}"/>
              </a:ext>
            </a:extLst>
          </p:cNvPr>
          <p:cNvSpPr/>
          <p:nvPr/>
        </p:nvSpPr>
        <p:spPr>
          <a:xfrm>
            <a:off x="895929" y="1782618"/>
            <a:ext cx="73891" cy="613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04378B-FDD7-5000-491B-8C967E887859}"/>
              </a:ext>
            </a:extLst>
          </p:cNvPr>
          <p:cNvSpPr/>
          <p:nvPr/>
        </p:nvSpPr>
        <p:spPr>
          <a:xfrm>
            <a:off x="1048327" y="1782618"/>
            <a:ext cx="73891" cy="613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6986E5-0480-3F6F-99BA-C1DAD1FD9CA0}"/>
              </a:ext>
            </a:extLst>
          </p:cNvPr>
          <p:cNvSpPr/>
          <p:nvPr/>
        </p:nvSpPr>
        <p:spPr>
          <a:xfrm>
            <a:off x="1191491" y="1782618"/>
            <a:ext cx="73891" cy="613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Saddam Ansari</dc:creator>
  <cp:lastModifiedBy>Subham Kumar Singh</cp:lastModifiedBy>
  <cp:revision>3</cp:revision>
  <dcterms:created xsi:type="dcterms:W3CDTF">2024-07-30T06:59:30Z</dcterms:created>
  <dcterms:modified xsi:type="dcterms:W3CDTF">2025-02-01T15:17:56Z</dcterms:modified>
</cp:coreProperties>
</file>