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98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238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Qu'est-ce qu'un arbre de décisions ?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92346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 arbre de décisions est un modèle d'apprentissage automatique qui prend des décisions en formulant des questions et en suivant des branches basées sur ces réponses.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523958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Utilisation dans l'apprentissage automatique : Il est largement utilisé pour la classification et la régression dans divers domaines tels que la science des données, l'intelligence artificielle et l'analyse prédictive.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25473"/>
            <a:ext cx="7307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 et récapitulatif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105436" y="216836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175272"/>
            <a:ext cx="3680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Utilisation en Data Mining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Les arbres de décision sont largement utilisés pour l'extraction de modèles à partir de grandes bases de données.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71146" y="402609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033004"/>
            <a:ext cx="3970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 en Classification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Peut être utilisé pour la classification de clients, la détection de fraudes et la segmentation de marché.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71146" y="5883831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890736"/>
            <a:ext cx="4884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Recommandations Personnalisées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Peut être utilisé pour la personnalisation de recommandations en ligne, telles que les recommandations de produits.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897850"/>
            <a:ext cx="9204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Structure d'un arbre de décisions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03656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 racine est le point de départ, représenté par un seul nœud.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264187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Les nœuds intermédiaires sont les points de décision où des questions sont posées, souvent représentées par des boîtes ou des ellipses.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360259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Les feuilles sont les résultats finaux ou les classes attribuées, symbolisées par des rectangles ou des ovales terminaux.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47854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Node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5354836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Chaque nœud de l'arbre représente une caractéristique ou une variable afin de séparer les données en sous-ensembles plus petits.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743932" y="47854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Branches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5354836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Les branches relient les nodes et représentent les résultats possibles de la caractéristique choisie.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47854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Leaf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5354836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Les feuilles de l'arbre représentent les résultats finaux comme une classe ou une valeur numérique.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982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Exemple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425898"/>
            <a:ext cx="10492740" cy="4405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298746" y="465296"/>
            <a:ext cx="3382208" cy="528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61"/>
              </a:lnSpc>
              <a:buNone/>
            </a:pPr>
            <a:endParaRPr lang="en-US" sz="332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46" y="1331833"/>
            <a:ext cx="7480816" cy="565046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298746" y="7235904"/>
            <a:ext cx="3382208" cy="528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61"/>
              </a:lnSpc>
              <a:buNone/>
            </a:pPr>
            <a:endParaRPr lang="en-US" sz="332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2519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Principe de fonctionnement d'un arbre de décisions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58277"/>
            <a:ext cx="3518059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5802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Division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5060633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L'arbre divise les données en sous-groupes homogènes en fonction des caractéristiques sélectionnées.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358277"/>
            <a:ext cx="351817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8222" y="4580215"/>
            <a:ext cx="2621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Règles de décision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8222" y="5060633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Les règles sont générées pour classifier de nouvelles données en suivant le chemin de l'arbre.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358277"/>
            <a:ext cx="3518178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5802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Optimisation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060633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Il cherche à maximiser la pureté des groupes résultants à chaque division.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5559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 étapes de construction d'un arbre de décisions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899767"/>
            <a:ext cx="5110520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7873" dirty="0"/>
          </a:p>
        </p:txBody>
      </p:sp>
      <p:sp>
        <p:nvSpPr>
          <p:cNvPr id="6" name="Text 3"/>
          <p:cNvSpPr/>
          <p:nvPr/>
        </p:nvSpPr>
        <p:spPr>
          <a:xfrm>
            <a:off x="3149203" y="4177308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Collecte de Données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7481768" y="2899767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7873" dirty="0"/>
          </a:p>
        </p:txBody>
      </p:sp>
      <p:sp>
        <p:nvSpPr>
          <p:cNvPr id="8" name="Text 5"/>
          <p:cNvSpPr/>
          <p:nvPr/>
        </p:nvSpPr>
        <p:spPr>
          <a:xfrm>
            <a:off x="8532138" y="4177308"/>
            <a:ext cx="3009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Analyse des Variables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5302091"/>
            <a:ext cx="5110520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7873" dirty="0"/>
          </a:p>
        </p:txBody>
      </p:sp>
      <p:sp>
        <p:nvSpPr>
          <p:cNvPr id="10" name="Text 7"/>
          <p:cNvSpPr/>
          <p:nvPr/>
        </p:nvSpPr>
        <p:spPr>
          <a:xfrm>
            <a:off x="3084433" y="6579632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Division des Données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481768" y="5302091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7873" dirty="0"/>
          </a:p>
        </p:txBody>
      </p:sp>
      <p:sp>
        <p:nvSpPr>
          <p:cNvPr id="12" name="Text 9"/>
          <p:cNvSpPr/>
          <p:nvPr/>
        </p:nvSpPr>
        <p:spPr>
          <a:xfrm>
            <a:off x="7481768" y="6579632"/>
            <a:ext cx="511063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Sélection de la Meilleure Caractéristique</a:t>
            </a:r>
            <a:endParaRPr lang="en-US" sz="218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70152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 critères de sélection dans un arbre de décisions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5971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79752" y="363878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673435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Information Gain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Mesure la réduction d'incertitude après la division en fonction d'une caractéristique.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5971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09748" y="363878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673435"/>
            <a:ext cx="2567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Coefficient de Gini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Mesure la probabilité qu'un élément soit mal classé en choisissant aléatoirement un nœud de l'arbre.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5462" y="5657493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6921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Divisibilité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617255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Détermine si une caractéristique peut séparer les données en sous-groupes distincts.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30587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 avantages d'utiliser un arbre de décisions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027878"/>
            <a:ext cx="4542115" cy="2365772"/>
          </a:xfrm>
          <a:prstGeom prst="roundRect">
            <a:avLst>
              <a:gd name="adj" fmla="val 4227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6781" y="3263860"/>
            <a:ext cx="2933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Facile à Comprendre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6781" y="3744278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Les arbres de décision sont faciles à interpréter et à expliquer, même pour les non-experts.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3027878"/>
            <a:ext cx="4542115" cy="2365772"/>
          </a:xfrm>
          <a:prstGeom prst="roundRect">
            <a:avLst>
              <a:gd name="adj" fmla="val 4227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91067" y="3263860"/>
            <a:ext cx="407015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Utilisation avec Divers Types de Données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91067" y="4091464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Peut être utilisé pour des données catégorielles ou numériques sans prétraitement important.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615821"/>
            <a:ext cx="9306401" cy="1307783"/>
          </a:xfrm>
          <a:prstGeom prst="roundRect">
            <a:avLst>
              <a:gd name="adj" fmla="val 7646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6781" y="5851803"/>
            <a:ext cx="5173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Identification de Modèles Complexes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6781" y="6332220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Capable de capturer des relations non linéaires entre les caractéristiques et la cible.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2874"/>
            <a:ext cx="9525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 limites d'un arbre de décisions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81588"/>
            <a:ext cx="10554414" cy="3005138"/>
          </a:xfrm>
          <a:prstGeom prst="roundRect">
            <a:avLst>
              <a:gd name="adj" fmla="val 3327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51804" y="3195399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73975" y="333625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Surajustement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336250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Peut conduire à des performances médiocres sur des données non vues.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51804" y="4187904"/>
            <a:ext cx="10526792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73975" y="4328755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Instabilité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328755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Sensible aux variations mineures dans les données d'entraînement.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51804" y="5180409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73975" y="532126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Interprétabilité Limite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321260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Peut être difficile à interpréter avec de nombreux nœuds et niveaux.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507</Words>
  <PresentationFormat>Personnalisé</PresentationFormat>
  <Paragraphs>74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Heebo</vt:lpstr>
      <vt:lpstr>Montserrat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2024-01-29T01:43:20Z</dcterms:created>
  <dcterms:modified xsi:type="dcterms:W3CDTF">2024-01-29T01:46:19Z</dcterms:modified>
</cp:coreProperties>
</file>