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124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F6700-A9BB-6CA6-1113-60B79DF8E7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3DDEE8-29B9-220A-A823-82BE0CE8C0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A499E-B5DA-7874-1DAD-8B82777DA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287A5-C8F1-433A-B781-BDD8C6C32344}" type="datetimeFigureOut">
              <a:rPr lang="en-IN" smtClean="0"/>
              <a:t>20-09-2023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98F006-283E-81F0-2D0B-2C10EFE05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339DD1-C1C7-5BBC-4B39-C7E253F4B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857EE-B0CE-41D9-91B8-80257AABDA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9038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51393-42F8-7119-4039-D4932C039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33F26A-6FB3-D760-E3F9-481FD1B90A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C267A4-9559-B643-DC69-F50DBAB36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287A5-C8F1-433A-B781-BDD8C6C32344}" type="datetimeFigureOut">
              <a:rPr lang="en-IN" smtClean="0"/>
              <a:t>20-09-2023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6FCC72-F44C-600A-C46F-A084AB860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1E22F8-76DF-2692-D918-4D3687D9E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857EE-B0CE-41D9-91B8-80257AABDA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2394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B7AA4E-51B4-90A5-A6CC-EEE5571E2B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35F04A-6033-BC66-67A2-E8FF9DAB1E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A515A5-3CF9-3D5C-3175-97C101448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287A5-C8F1-433A-B781-BDD8C6C32344}" type="datetimeFigureOut">
              <a:rPr lang="en-IN" smtClean="0"/>
              <a:t>20-09-2023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3641CC-DD5D-73DC-8946-BDBA5A748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7E43B-0C5A-554E-F03A-780FAD4ED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857EE-B0CE-41D9-91B8-80257AABDA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1060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7AA77-C3C1-1F3D-F345-FC68800E2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34B223-214E-3408-3CBE-30CA20474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94A27F-4269-B3EB-1F7A-328F2DEA9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287A5-C8F1-433A-B781-BDD8C6C32344}" type="datetimeFigureOut">
              <a:rPr lang="en-IN" smtClean="0"/>
              <a:t>20-09-2023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51FE82-2D8F-35B8-9AD3-BBF7B62D0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E36CEC-BE0D-519F-7CE9-BE50E36C3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857EE-B0CE-41D9-91B8-80257AABDA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4564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CC877-039C-F117-A6A9-16CA4A810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EAF0E5-5782-CA06-94D3-1928A5BC2E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379131-924A-C92A-CA48-53556FAF3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287A5-C8F1-433A-B781-BDD8C6C32344}" type="datetimeFigureOut">
              <a:rPr lang="en-IN" smtClean="0"/>
              <a:t>20-09-2023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0317F5-DE53-BBE7-9DFC-556EF02FC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CF9E38-8900-94FD-08AD-730A6F10D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857EE-B0CE-41D9-91B8-80257AABDA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6217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A2646-F469-CF06-37DA-0FC0F687C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FA8C6-521B-EEDE-8E1F-D3864F249E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B56864-D4E0-D464-FFCC-5A4B70151F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E70ADD-B8A9-E5E8-D970-FDAB6AB93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287A5-C8F1-433A-B781-BDD8C6C32344}" type="datetimeFigureOut">
              <a:rPr lang="en-IN" smtClean="0"/>
              <a:t>20-09-2023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924339-4A05-F595-AE59-7B3EE0C2A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AD6738-7261-A6DF-76DC-6823F3B6C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857EE-B0CE-41D9-91B8-80257AABDA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6719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6465C-BD83-54D8-5899-BE9F82B8C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05EB82-9779-4E8B-D047-4C0FEF5BE6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2B9E41-C372-7EB7-90DE-429346EA69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FD6007-DDDD-F3B2-9AEA-DA61409C5A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B7E5EC-6243-761B-0ACC-9E8F39E788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092EFE-E7EA-1E08-FD2B-B279459F7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287A5-C8F1-433A-B781-BDD8C6C32344}" type="datetimeFigureOut">
              <a:rPr lang="en-IN" smtClean="0"/>
              <a:t>20-09-2023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632CD2-A3D7-F914-F34D-0CF222B87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76D39D-9B74-718C-3853-E8BBBA948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857EE-B0CE-41D9-91B8-80257AABDA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5627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D308C-5742-FCA2-52B6-D24809DB1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60F49D-7959-469E-CF6C-FAED9A7D5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287A5-C8F1-433A-B781-BDD8C6C32344}" type="datetimeFigureOut">
              <a:rPr lang="en-IN" smtClean="0"/>
              <a:t>20-09-2023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CE29BC-9623-9716-2B0D-7082CF95A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EAA518-D5C3-A85B-EF67-9F594420A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857EE-B0CE-41D9-91B8-80257AABDA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8987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4531AD-A033-37A3-C6A4-84F27A01F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287A5-C8F1-433A-B781-BDD8C6C32344}" type="datetimeFigureOut">
              <a:rPr lang="en-IN" smtClean="0"/>
              <a:t>20-09-2023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CA89F3-75C3-B0F7-EE14-C0D047550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795AE3-7A75-8EE1-6509-D4E1F807F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857EE-B0CE-41D9-91B8-80257AABDA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6514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CCF61-5860-1B51-4B3D-82161E389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CD02A-17C1-4393-2B41-52A3EDB803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190B69-356C-FFCD-8B6A-329EB99786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1DDC18-BEEC-1657-923D-667588B60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287A5-C8F1-433A-B781-BDD8C6C32344}" type="datetimeFigureOut">
              <a:rPr lang="en-IN" smtClean="0"/>
              <a:t>20-09-2023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8F5ABD-B4E6-5C8E-9A0D-B46A285F7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D18401-BE5D-0007-DDF5-9C530BC6C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857EE-B0CE-41D9-91B8-80257AABDA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99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0CDE8-2745-1F56-1320-F29B83DBF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E706EE-EA14-C2D1-ABE8-76EB45143B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BD887A-44EA-59E9-34C6-8D157F5117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73337F-5EDB-2139-8340-34D42A799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287A5-C8F1-433A-B781-BDD8C6C32344}" type="datetimeFigureOut">
              <a:rPr lang="en-IN" smtClean="0"/>
              <a:t>20-09-2023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E47262-D020-C911-8AC5-DAEC020A6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6C763A-B909-2062-74B4-2F8B909F3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857EE-B0CE-41D9-91B8-80257AABDA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5537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71DC6A-E205-1A1B-F723-48E1B7480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05B3AB-C74C-4836-EE23-A6FAFCA931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918635-0A7D-A355-2112-CC03A7C073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287A5-C8F1-433A-B781-BDD8C6C32344}" type="datetimeFigureOut">
              <a:rPr lang="en-IN" smtClean="0"/>
              <a:t>20-09-2023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EDECBD-5D4B-673D-BA7A-BF552B813B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6848CA-19E1-2CDD-8949-90D0FCAD4F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7857EE-B0CE-41D9-91B8-80257AABDA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0470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D028D-0A7D-CE5E-213F-3238726BB8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/>
              <a:t>zgsjhfgvjhjh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13F02C-AA2D-B959-246C-2D8690F2FE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55299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zgsjhfgvjhjh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bbzxzxb</dc:title>
  <dc:creator>Paras Shankhwar</dc:creator>
  <cp:lastModifiedBy>Paras Shankhwar</cp:lastModifiedBy>
  <cp:revision>5</cp:revision>
  <dcterms:created xsi:type="dcterms:W3CDTF">2023-09-20T12:33:51Z</dcterms:created>
  <dcterms:modified xsi:type="dcterms:W3CDTF">2023-09-20T13:00:42Z</dcterms:modified>
</cp:coreProperties>
</file>