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266" r:id="rId2"/>
    <p:sldId id="256" r:id="rId3"/>
    <p:sldId id="257" r:id="rId4"/>
    <p:sldId id="258" r:id="rId5"/>
    <p:sldId id="259" r:id="rId6"/>
    <p:sldId id="273" r:id="rId7"/>
    <p:sldId id="261" r:id="rId8"/>
    <p:sldId id="262" r:id="rId9"/>
    <p:sldId id="263" r:id="rId10"/>
    <p:sldId id="264" r:id="rId11"/>
    <p:sldId id="272" r:id="rId12"/>
    <p:sldId id="267" r:id="rId13"/>
    <p:sldId id="268" r:id="rId14"/>
    <p:sldId id="269" r:id="rId15"/>
    <p:sldId id="270" r:id="rId16"/>
    <p:sldId id="271" r:id="rId17"/>
    <p:sldId id="265" r:id="rId18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99EB8C-D7D3-49CB-AE18-3A3210057356}" type="datetimeFigureOut">
              <a:rPr lang="ar-EG" smtClean="0"/>
              <a:t>15/08/1440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9AF856-567E-4BBF-B233-2EF3D05EF842}" type="slidenum">
              <a:rPr lang="ar-EG" smtClean="0"/>
              <a:t>‹#›</a:t>
            </a:fld>
            <a:endParaRPr lang="ar-E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linec.sq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rawing1.vs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rawing1.vs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229600" cy="1828800"/>
          </a:xfrm>
        </p:spPr>
        <p:txBody>
          <a:bodyPr>
            <a:normAutofit/>
          </a:bodyPr>
          <a:lstStyle/>
          <a:p>
            <a:r>
              <a:rPr lang="ar-EG" sz="4000" dirty="0"/>
              <a:t>بسم الله الرحمن الرحيم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3049630"/>
          </a:xfrm>
        </p:spPr>
        <p:txBody>
          <a:bodyPr>
            <a:noAutofit/>
          </a:bodyPr>
          <a:lstStyle/>
          <a:p>
            <a:endParaRPr lang="ar-EG" sz="2400" dirty="0"/>
          </a:p>
          <a:p>
            <a:r>
              <a:rPr lang="ar-EG" sz="2400" dirty="0"/>
              <a:t>اسم الطالب/اسلام بخورى السيد بخورى</a:t>
            </a:r>
          </a:p>
          <a:p>
            <a:r>
              <a:rPr lang="ar-EG" sz="2400" dirty="0"/>
              <a:t>السكشن/3</a:t>
            </a:r>
          </a:p>
          <a:p>
            <a:r>
              <a:rPr lang="ar-EG" sz="2400" dirty="0"/>
              <a:t>الفرقه/الثالثه نظم</a:t>
            </a:r>
          </a:p>
          <a:p>
            <a:r>
              <a:rPr lang="ar-EG" sz="2400" dirty="0"/>
              <a:t>تحت اشراف</a:t>
            </a:r>
          </a:p>
          <a:p>
            <a:r>
              <a:rPr lang="ar-EG" sz="2400" dirty="0" smtClean="0"/>
              <a:t>د/محمود ريحان</a:t>
            </a:r>
            <a:endParaRPr lang="ar-EG" sz="2400" dirty="0"/>
          </a:p>
          <a:p>
            <a:r>
              <a:rPr lang="ar-EG" sz="2400" dirty="0"/>
              <a:t>م/ </a:t>
            </a:r>
            <a:r>
              <a:rPr lang="ar-EG" sz="2400" dirty="0" smtClean="0"/>
              <a:t>السيد رمضان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67660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تنفيذ المشروع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تعم تنفيذ المشروع بأستخدام برنامج </a:t>
            </a:r>
            <a:r>
              <a:rPr lang="en-US" dirty="0"/>
              <a:t>Microsoft SQL Server</a:t>
            </a:r>
          </a:p>
          <a:p>
            <a:r>
              <a:rPr lang="en-US" dirty="0" err="1">
                <a:hlinkClick r:id="rId2" action="ppaction://hlinkfile"/>
              </a:rPr>
              <a:t>clinec.sql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52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2606208-F1FC-4B52-B572-86853FFF794B}"/>
              </a:ext>
            </a:extLst>
          </p:cNvPr>
          <p:cNvSpPr/>
          <p:nvPr/>
        </p:nvSpPr>
        <p:spPr>
          <a:xfrm>
            <a:off x="1146222" y="2420888"/>
            <a:ext cx="68515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واجهات البرنامج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3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36BFBE-E01E-4425-A3B7-CA9DD2D4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0728"/>
            <a:ext cx="7128792" cy="58585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2934368-9B5C-455D-8946-26A6162603F7}"/>
              </a:ext>
            </a:extLst>
          </p:cNvPr>
          <p:cNvSpPr/>
          <p:nvPr/>
        </p:nvSpPr>
        <p:spPr>
          <a:xfrm>
            <a:off x="2582513" y="24836"/>
            <a:ext cx="3978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الواجهة الرئيسية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7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73612E-EF40-4C06-91C2-BF6400C7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1124744"/>
            <a:ext cx="8964276" cy="5704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1EBEB77-9D94-40DB-AB98-FC4B1DD6A4AD}"/>
              </a:ext>
            </a:extLst>
          </p:cNvPr>
          <p:cNvSpPr/>
          <p:nvPr/>
        </p:nvSpPr>
        <p:spPr>
          <a:xfrm>
            <a:off x="2778082" y="24836"/>
            <a:ext cx="3587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صفحة المريض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9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30AAD5-0E00-47B1-BC1F-0EE968782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6508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4D59BF-24CC-454F-9C32-EEFD76E10B4B}"/>
              </a:ext>
            </a:extLst>
          </p:cNvPr>
          <p:cNvSpPr/>
          <p:nvPr/>
        </p:nvSpPr>
        <p:spPr>
          <a:xfrm>
            <a:off x="2935176" y="24836"/>
            <a:ext cx="3273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صفحة الكشف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0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9F5544-1392-468C-8F6F-F864E0C23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61680"/>
            <a:ext cx="8640960" cy="5635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E8F0F3-659C-45DB-80F5-C5A52C8DEFC6}"/>
              </a:ext>
            </a:extLst>
          </p:cNvPr>
          <p:cNvSpPr/>
          <p:nvPr/>
        </p:nvSpPr>
        <p:spPr>
          <a:xfrm>
            <a:off x="2914336" y="24836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واجهة الاقسام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1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5D9111-1AD5-433C-A9AB-484F79933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9" y="968240"/>
            <a:ext cx="8776001" cy="5760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27D287-6A3B-4A28-9CE6-F47C3685403E}"/>
              </a:ext>
            </a:extLst>
          </p:cNvPr>
          <p:cNvSpPr/>
          <p:nvPr/>
        </p:nvSpPr>
        <p:spPr>
          <a:xfrm>
            <a:off x="2930366" y="24836"/>
            <a:ext cx="3283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واجهة الطبيب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6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744216"/>
            <a:ext cx="8229600" cy="1828800"/>
          </a:xfrm>
        </p:spPr>
        <p:txBody>
          <a:bodyPr/>
          <a:lstStyle/>
          <a:p>
            <a:r>
              <a:rPr lang="ar-EG" dirty="0"/>
              <a:t>تم بحمد الله</a:t>
            </a:r>
          </a:p>
        </p:txBody>
      </p:sp>
    </p:spTree>
    <p:extLst>
      <p:ext uri="{BB962C8B-B14F-4D97-AF65-F5344CB8AC3E}">
        <p14:creationId xmlns:p14="http://schemas.microsoft.com/office/powerpoint/2010/main" val="30829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208912" cy="2450703"/>
          </a:xfrm>
        </p:spPr>
        <p:txBody>
          <a:bodyPr/>
          <a:lstStyle/>
          <a:p>
            <a:r>
              <a:rPr lang="ar-EG" b="1" dirty="0">
                <a:effectLst/>
              </a:rPr>
              <a:t>مشروع عياده طبيه </a:t>
            </a:r>
          </a:p>
        </p:txBody>
      </p:sp>
    </p:spTree>
    <p:extLst>
      <p:ext uri="{BB962C8B-B14F-4D97-AF65-F5344CB8AC3E}">
        <p14:creationId xmlns:p14="http://schemas.microsoft.com/office/powerpoint/2010/main" val="595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/>
          <a:lstStyle/>
          <a:p>
            <a:r>
              <a:rPr lang="ar-EG" b="1" dirty="0">
                <a:effectLst/>
              </a:rPr>
              <a:t>خطوات عمل المشروع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ar-EG" dirty="0"/>
              <a:t>تعريف المشكله:- وتتم بمقابله مسئول فى العياده والتعرف على اسلوب العمل ودراسه كيفيه اضافه مميزات وتحسينات له باستخدام قواعد البيانات</a:t>
            </a:r>
          </a:p>
          <a:p>
            <a:pPr>
              <a:buFont typeface="Wingdings" pitchFamily="2" charset="2"/>
              <a:buChar char="ü"/>
            </a:pPr>
            <a:r>
              <a:rPr lang="ar-EG" dirty="0"/>
              <a:t>تحديد </a:t>
            </a:r>
            <a:r>
              <a:rPr lang="ar-EG" dirty="0" smtClean="0"/>
              <a:t>الاهداف</a:t>
            </a:r>
          </a:p>
          <a:p>
            <a:pPr>
              <a:buFont typeface="Wingdings" pitchFamily="2" charset="2"/>
              <a:buChar char="ü"/>
            </a:pPr>
            <a:r>
              <a:rPr lang="ar-EG" dirty="0" smtClean="0"/>
              <a:t>عمل رسومات تدفق البيانات </a:t>
            </a:r>
            <a:r>
              <a:rPr lang="en-US" dirty="0" smtClean="0"/>
              <a:t>Data Flow </a:t>
            </a:r>
            <a:r>
              <a:rPr lang="en-US" dirty="0" err="1" smtClean="0"/>
              <a:t>Daigram</a:t>
            </a:r>
            <a:endParaRPr lang="ar-EG" dirty="0"/>
          </a:p>
          <a:p>
            <a:pPr>
              <a:buFont typeface="Wingdings" pitchFamily="2" charset="2"/>
              <a:buChar char="ü"/>
            </a:pPr>
            <a:r>
              <a:rPr lang="ar-EG" dirty="0"/>
              <a:t>تصميم مبدئى لشكل مخرجات النظام(شاشات وتقارير)</a:t>
            </a:r>
          </a:p>
          <a:p>
            <a:pPr>
              <a:buFont typeface="Wingdings" pitchFamily="2" charset="2"/>
              <a:buChar char="ü"/>
            </a:pPr>
            <a:r>
              <a:rPr lang="ar-EG" dirty="0"/>
              <a:t>رسم مخطط البيانات والعلاقات</a:t>
            </a:r>
            <a:r>
              <a:rPr lang="en-US" dirty="0"/>
              <a:t>(ERD)</a:t>
            </a:r>
          </a:p>
          <a:p>
            <a:pPr>
              <a:buFont typeface="Wingdings" pitchFamily="2" charset="2"/>
              <a:buChar char="ü"/>
            </a:pPr>
            <a:r>
              <a:rPr lang="ar-EG" dirty="0"/>
              <a:t>رسم المنظور المنطقى لقاعده البيانات والذى يعرف بأسم</a:t>
            </a:r>
            <a:r>
              <a:rPr lang="en-US" dirty="0"/>
              <a:t>Data Base Schema</a:t>
            </a:r>
          </a:p>
          <a:p>
            <a:pPr>
              <a:buFont typeface="Wingdings" pitchFamily="2" charset="2"/>
              <a:buChar char="ü"/>
            </a:pPr>
            <a:r>
              <a:rPr lang="ar-EG" dirty="0"/>
              <a:t>اعداد خطه العمل من البدايه وحتى تسليم المشروع</a:t>
            </a:r>
          </a:p>
          <a:p>
            <a:pPr>
              <a:buFont typeface="Wingdings" pitchFamily="2" charset="2"/>
              <a:buChar char="ü"/>
            </a:pPr>
            <a:r>
              <a:rPr lang="ar-EG" dirty="0"/>
              <a:t>تنفيذ المشروع بأستخدام</a:t>
            </a:r>
            <a:r>
              <a:rPr lang="en-US" dirty="0"/>
              <a:t>Microsoft SQL Server </a:t>
            </a:r>
            <a:endParaRPr lang="ar-EG" dirty="0"/>
          </a:p>
          <a:p>
            <a:pPr>
              <a:buFont typeface="Wingdings" pitchFamily="2" charset="2"/>
              <a:buChar char="ü"/>
            </a:pPr>
            <a:endParaRPr lang="ar-EG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9584173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تعريف المشكله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عمل نظام </a:t>
            </a:r>
            <a:r>
              <a:rPr lang="en-US" dirty="0"/>
              <a:t>Data Base </a:t>
            </a:r>
            <a:r>
              <a:rPr lang="ar-EG" dirty="0"/>
              <a:t>لعياده طبيه , حيث تتكون العياده من عده اقسام مختلفه , اطباء مختليفين , حيث ينتمى كل طبيب الى قسم معين من اقسام العياده , ثم يقوم مستخدم النظام بتخزين البيانات الازمه للمريض وتحديد القسم المراد الكشف فيه ثم يقوم الطبيب التابع لهذا القسم بالذهاب الى صفحه الكشف وكتابه التشخيص و الاعراض وكيفيه العلاج والتحاليل ثم يقوم بطباعه صفحه الكشف الى المريض</a:t>
            </a:r>
          </a:p>
        </p:txBody>
      </p:sp>
    </p:spTree>
    <p:extLst>
      <p:ext uri="{BB962C8B-B14F-4D97-AF65-F5344CB8AC3E}">
        <p14:creationId xmlns:p14="http://schemas.microsoft.com/office/powerpoint/2010/main" val="282845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اهداف المشروع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ar-EG" dirty="0"/>
              <a:t>تنظيم العمل فى العياده</a:t>
            </a:r>
          </a:p>
          <a:p>
            <a:pPr marL="514350" indent="-514350">
              <a:buFont typeface="+mj-lt"/>
              <a:buAutoNum type="arabicPeriod"/>
            </a:pPr>
            <a:r>
              <a:rPr lang="ar-EG" dirty="0"/>
              <a:t>سهوله التعامل مع بيانات المريض</a:t>
            </a:r>
          </a:p>
          <a:p>
            <a:pPr marL="514350" indent="-514350">
              <a:buFont typeface="+mj-lt"/>
              <a:buAutoNum type="arabicPeriod"/>
            </a:pPr>
            <a:r>
              <a:rPr lang="ar-EG" dirty="0"/>
              <a:t>سهوله الرجوع الى بيانات المريض فى اى وقت</a:t>
            </a:r>
          </a:p>
          <a:p>
            <a:pPr marL="514350" indent="-514350">
              <a:buFont typeface="+mj-lt"/>
              <a:buAutoNum type="arabicPeriod"/>
            </a:pPr>
            <a:r>
              <a:rPr lang="ar-EG" dirty="0"/>
              <a:t>سهوله التعديل فى بيانات المريض</a:t>
            </a:r>
          </a:p>
          <a:p>
            <a:pPr marL="514350" indent="-514350">
              <a:buFont typeface="+mj-lt"/>
              <a:buAutoNum type="arabicPeriod"/>
            </a:pPr>
            <a:r>
              <a:rPr lang="ar-EG" dirty="0"/>
              <a:t>سهوله حفظ و حذف بيانات المريض</a:t>
            </a:r>
          </a:p>
        </p:txBody>
      </p:sp>
    </p:spTree>
    <p:extLst>
      <p:ext uri="{BB962C8B-B14F-4D97-AF65-F5344CB8AC3E}">
        <p14:creationId xmlns:p14="http://schemas.microsoft.com/office/powerpoint/2010/main" val="13027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8152"/>
          </a:xfrm>
        </p:spPr>
        <p:txBody>
          <a:bodyPr>
            <a:noAutofit/>
          </a:bodyPr>
          <a:lstStyle/>
          <a:p>
            <a:r>
              <a:rPr lang="ar-EG" sz="2800" dirty="0"/>
              <a:t>عمل رسومات تدفق البيانات </a:t>
            </a:r>
            <a:r>
              <a:rPr lang="en-US" sz="2800" dirty="0"/>
              <a:t>Data Flow </a:t>
            </a:r>
            <a:r>
              <a:rPr lang="en-US" sz="2800" dirty="0" err="1"/>
              <a:t>Daigram</a:t>
            </a:r>
            <a:r>
              <a:rPr lang="ar-EG" sz="2800" dirty="0"/>
              <a:t/>
            </a:r>
            <a:br>
              <a:rPr lang="ar-EG" sz="2800" dirty="0"/>
            </a:br>
            <a:endParaRPr lang="ar-E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4255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رسم مخطط الكيانات والعلاقات </a:t>
            </a:r>
            <a:r>
              <a:rPr lang="en-US" dirty="0"/>
              <a:t>(ERD)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64536"/>
          </a:xfrm>
        </p:spPr>
        <p:txBody>
          <a:bodyPr/>
          <a:lstStyle/>
          <a:p>
            <a:r>
              <a:rPr lang="ar-EG" dirty="0"/>
              <a:t>تم عمله بأستخدام برنامج </a:t>
            </a:r>
            <a:r>
              <a:rPr lang="en-US" dirty="0"/>
              <a:t>VISIO</a:t>
            </a:r>
            <a:endParaRPr lang="ar-EG" dirty="0"/>
          </a:p>
          <a:p>
            <a:r>
              <a:rPr lang="en-US" dirty="0">
                <a:hlinkClick r:id="rId2" action="ppaction://hlinkfile"/>
              </a:rPr>
              <a:t>Drawing1.vsd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85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426170"/>
          </a:xfrm>
        </p:spPr>
        <p:txBody>
          <a:bodyPr>
            <a:normAutofit fontScale="90000"/>
          </a:bodyPr>
          <a:lstStyle/>
          <a:p>
            <a:r>
              <a:rPr lang="ar-EG" dirty="0"/>
              <a:t>رسم المنظورالمنطقى لقاعده البيانات </a:t>
            </a:r>
            <a:br>
              <a:rPr lang="ar-EG" dirty="0"/>
            </a:br>
            <a:r>
              <a:rPr lang="ar-EG" dirty="0"/>
              <a:t>(</a:t>
            </a:r>
            <a:r>
              <a:rPr lang="en-US" dirty="0"/>
              <a:t>Data Base </a:t>
            </a:r>
            <a:r>
              <a:rPr lang="en-US" dirty="0" err="1"/>
              <a:t>SChema</a:t>
            </a:r>
            <a:r>
              <a:rPr lang="ar-E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76504"/>
          </a:xfrm>
        </p:spPr>
        <p:txBody>
          <a:bodyPr/>
          <a:lstStyle/>
          <a:p>
            <a:r>
              <a:rPr lang="ar-EG" dirty="0"/>
              <a:t>تم عمله بأستخدام برنامج </a:t>
            </a:r>
            <a:r>
              <a:rPr lang="en-US" dirty="0"/>
              <a:t>VISIO</a:t>
            </a:r>
          </a:p>
          <a:p>
            <a:r>
              <a:rPr lang="en-US" dirty="0">
                <a:hlinkClick r:id="rId2" action="ppaction://hlinkfile"/>
              </a:rPr>
              <a:t>Drawing1.vsd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126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سادسا:- خطه العمل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021516"/>
              </p:ext>
            </p:extLst>
          </p:nvPr>
        </p:nvGraphicFramePr>
        <p:xfrm>
          <a:off x="457200" y="1600200"/>
          <a:ext cx="8229600" cy="44986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0040">
                <a:tc>
                  <a:txBody>
                    <a:bodyPr/>
                    <a:lstStyle/>
                    <a:p>
                      <a:pPr rtl="1"/>
                      <a:r>
                        <a:rPr lang="ar-EG" dirty="0"/>
                        <a:t>خطوه العمل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EG" dirty="0"/>
                        <a:t>التاريخ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/>
                        <a:t>ترتيب خطوه</a:t>
                      </a:r>
                      <a:r>
                        <a:rPr lang="ar-EG" baseline="0" dirty="0"/>
                        <a:t> العمل</a:t>
                      </a:r>
                      <a:endParaRPr lang="ar-EG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471">
                <a:tc>
                  <a:txBody>
                    <a:bodyPr/>
                    <a:lstStyle/>
                    <a:p>
                      <a:pPr rtl="1"/>
                      <a:r>
                        <a:rPr lang="ar-EG" dirty="0"/>
                        <a:t>تعريف المشكله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9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2017</a:t>
                      </a:r>
                      <a:r>
                        <a:rPr lang="ar-EG" dirty="0"/>
                        <a:t> الى</a:t>
                      </a:r>
                      <a:r>
                        <a:rPr lang="en-US" dirty="0"/>
                        <a:t>29 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9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2018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455">
                <a:tc>
                  <a:txBody>
                    <a:bodyPr/>
                    <a:lstStyle/>
                    <a:p>
                      <a:pPr rtl="1"/>
                      <a:r>
                        <a:rPr lang="ar-EG" dirty="0"/>
                        <a:t>دراسه</a:t>
                      </a:r>
                      <a:r>
                        <a:rPr lang="ar-EG" baseline="0" dirty="0"/>
                        <a:t> المشروع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10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2017</a:t>
                      </a:r>
                      <a:r>
                        <a:rPr lang="ar-EG" dirty="0"/>
                        <a:t> الى</a:t>
                      </a:r>
                      <a:r>
                        <a:rPr lang="en-US" dirty="0"/>
                        <a:t>5 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10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EG" dirty="0"/>
                        <a:t>تحديد</a:t>
                      </a:r>
                      <a:r>
                        <a:rPr lang="ar-EG" baseline="0" dirty="0"/>
                        <a:t> اهداف المشروع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10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2017</a:t>
                      </a:r>
                      <a:r>
                        <a:rPr lang="ar-EG" dirty="0"/>
                        <a:t> الى</a:t>
                      </a:r>
                      <a:r>
                        <a:rPr lang="en-US" dirty="0"/>
                        <a:t>12 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10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EG" dirty="0"/>
                        <a:t>عمل تصميم مبدئى لشكل مخرجات النظام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10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2017</a:t>
                      </a:r>
                      <a:r>
                        <a:rPr lang="ar-EG" dirty="0"/>
                        <a:t> الى</a:t>
                      </a:r>
                      <a:r>
                        <a:rPr lang="en-US" dirty="0"/>
                        <a:t>18 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10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9857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/>
                        <a:t>رسم</a:t>
                      </a:r>
                      <a:r>
                        <a:rPr lang="ar-EG" baseline="0" dirty="0"/>
                        <a:t> </a:t>
                      </a:r>
                      <a:r>
                        <a:rPr lang="en-US" baseline="0" dirty="0"/>
                        <a:t>ERD </a:t>
                      </a:r>
                      <a:r>
                        <a:rPr lang="ar-EG" baseline="0" dirty="0"/>
                        <a:t> و </a:t>
                      </a:r>
                      <a:r>
                        <a:rPr lang="ar-EG" dirty="0"/>
                        <a:t>عمل</a:t>
                      </a:r>
                      <a:r>
                        <a:rPr lang="ar-EG" baseline="0" dirty="0"/>
                        <a:t> </a:t>
                      </a:r>
                      <a:r>
                        <a:rPr lang="en-US" baseline="0" dirty="0"/>
                        <a:t>Data Base Schema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11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2017</a:t>
                      </a:r>
                      <a:r>
                        <a:rPr lang="ar-EG" dirty="0"/>
                        <a:t> الى</a:t>
                      </a:r>
                      <a:r>
                        <a:rPr lang="en-US" dirty="0"/>
                        <a:t>10 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11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/>
                        <a:t>تنفيذ</a:t>
                      </a:r>
                      <a:r>
                        <a:rPr lang="ar-EG" baseline="0" dirty="0"/>
                        <a:t> المشروع باستخدام </a:t>
                      </a:r>
                      <a:r>
                        <a:rPr lang="en-US" baseline="0" dirty="0"/>
                        <a:t>Microsoft SQL Server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11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2017</a:t>
                      </a:r>
                      <a:r>
                        <a:rPr lang="ar-EG" dirty="0"/>
                        <a:t> الى</a:t>
                      </a:r>
                      <a:r>
                        <a:rPr lang="en-US" dirty="0"/>
                        <a:t>25  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11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8560">
                <a:tc>
                  <a:txBody>
                    <a:bodyPr/>
                    <a:lstStyle/>
                    <a:p>
                      <a:pPr rtl="1"/>
                      <a:r>
                        <a:rPr lang="ar-EG" dirty="0"/>
                        <a:t>تسليم</a:t>
                      </a:r>
                      <a:r>
                        <a:rPr lang="ar-EG" baseline="0" dirty="0"/>
                        <a:t> المشروع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27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11</a:t>
                      </a:r>
                      <a:r>
                        <a:rPr lang="ar-EG" dirty="0"/>
                        <a:t>/</a:t>
                      </a:r>
                      <a:r>
                        <a:rPr lang="en-US" dirty="0"/>
                        <a:t>2018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274</TotalTime>
  <Words>364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بسم الله الرحمن الرحيم</vt:lpstr>
      <vt:lpstr>مشروع عياده طبيه </vt:lpstr>
      <vt:lpstr>خطوات عمل المشروع</vt:lpstr>
      <vt:lpstr>تعريف المشكله</vt:lpstr>
      <vt:lpstr>اهداف المشروع</vt:lpstr>
      <vt:lpstr>عمل رسومات تدفق البيانات Data Flow Daigram </vt:lpstr>
      <vt:lpstr>رسم مخطط الكيانات والعلاقات (ERD)</vt:lpstr>
      <vt:lpstr>رسم المنظورالمنطقى لقاعده البيانات  (Data Base SChema)</vt:lpstr>
      <vt:lpstr>سادسا:- خطه العمل</vt:lpstr>
      <vt:lpstr>تنفيذ المشروع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تم بحمد الله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عياده صغير</dc:title>
  <dc:creator>MAK</dc:creator>
  <cp:lastModifiedBy>Eslam</cp:lastModifiedBy>
  <cp:revision>23</cp:revision>
  <dcterms:created xsi:type="dcterms:W3CDTF">2017-11-26T17:46:25Z</dcterms:created>
  <dcterms:modified xsi:type="dcterms:W3CDTF">2019-04-20T19:57:10Z</dcterms:modified>
</cp:coreProperties>
</file>