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Layouts/slideLayout1.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commentAuthors.xml" ContentType="application/vnd.openxmlformats-officedocument.presentationml.commentAuthors+xml"/>
  <Override PartName="/ppt/notesMasters/notesMaster1.xml" ContentType="application/vnd.openxmlformats-officedocument.presentationml.notes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1"/>
  </p:sldMasterIdLst>
  <p:notesMasterIdLst>
    <p:notesMasterId r:id="rId7"/>
  </p:notesMasterIdLst>
  <p:handoutMasterIdLst>
    <p:handoutMasterId r:id="rId8"/>
  </p:handoutMasterIdLst>
  <p:sldIdLst>
    <p:sldId id="943" r:id="rId2"/>
    <p:sldId id="1068" r:id="rId3"/>
    <p:sldId id="1065" r:id="rId4"/>
    <p:sldId id="1055" r:id="rId5"/>
    <p:sldId id="1051" r:id="rId6"/>
  </p:sldIdLst>
  <p:sldSz cx="9144000" cy="6858000" type="screen4x3"/>
  <p:notesSz cx="6858000" cy="9144000"/>
  <p:defaultTextStyle>
    <a:defPPr>
      <a:defRPr lang="en-US"/>
    </a:defPPr>
    <a:lvl1pPr marL="0" algn="l" defTabSz="768113" rtl="0" eaLnBrk="1" latinLnBrk="0" hangingPunct="1">
      <a:defRPr sz="1500" kern="1200">
        <a:solidFill>
          <a:schemeClr val="tx1"/>
        </a:solidFill>
        <a:latin typeface="+mn-lt"/>
        <a:ea typeface="+mn-ea"/>
        <a:cs typeface="+mn-cs"/>
      </a:defRPr>
    </a:lvl1pPr>
    <a:lvl2pPr marL="384057" algn="l" defTabSz="768113" rtl="0" eaLnBrk="1" latinLnBrk="0" hangingPunct="1">
      <a:defRPr sz="1500" kern="1200">
        <a:solidFill>
          <a:schemeClr val="tx1"/>
        </a:solidFill>
        <a:latin typeface="+mn-lt"/>
        <a:ea typeface="+mn-ea"/>
        <a:cs typeface="+mn-cs"/>
      </a:defRPr>
    </a:lvl2pPr>
    <a:lvl3pPr marL="768113" algn="l" defTabSz="768113" rtl="0" eaLnBrk="1" latinLnBrk="0" hangingPunct="1">
      <a:defRPr sz="1500" kern="1200">
        <a:solidFill>
          <a:schemeClr val="tx1"/>
        </a:solidFill>
        <a:latin typeface="+mn-lt"/>
        <a:ea typeface="+mn-ea"/>
        <a:cs typeface="+mn-cs"/>
      </a:defRPr>
    </a:lvl3pPr>
    <a:lvl4pPr marL="1152170" algn="l" defTabSz="768113" rtl="0" eaLnBrk="1" latinLnBrk="0" hangingPunct="1">
      <a:defRPr sz="1500" kern="1200">
        <a:solidFill>
          <a:schemeClr val="tx1"/>
        </a:solidFill>
        <a:latin typeface="+mn-lt"/>
        <a:ea typeface="+mn-ea"/>
        <a:cs typeface="+mn-cs"/>
      </a:defRPr>
    </a:lvl4pPr>
    <a:lvl5pPr marL="1536226" algn="l" defTabSz="768113" rtl="0" eaLnBrk="1" latinLnBrk="0" hangingPunct="1">
      <a:defRPr sz="1500" kern="1200">
        <a:solidFill>
          <a:schemeClr val="tx1"/>
        </a:solidFill>
        <a:latin typeface="+mn-lt"/>
        <a:ea typeface="+mn-ea"/>
        <a:cs typeface="+mn-cs"/>
      </a:defRPr>
    </a:lvl5pPr>
    <a:lvl6pPr marL="1920283" algn="l" defTabSz="768113" rtl="0" eaLnBrk="1" latinLnBrk="0" hangingPunct="1">
      <a:defRPr sz="1500" kern="1200">
        <a:solidFill>
          <a:schemeClr val="tx1"/>
        </a:solidFill>
        <a:latin typeface="+mn-lt"/>
        <a:ea typeface="+mn-ea"/>
        <a:cs typeface="+mn-cs"/>
      </a:defRPr>
    </a:lvl6pPr>
    <a:lvl7pPr marL="2304339" algn="l" defTabSz="768113" rtl="0" eaLnBrk="1" latinLnBrk="0" hangingPunct="1">
      <a:defRPr sz="1500" kern="1200">
        <a:solidFill>
          <a:schemeClr val="tx1"/>
        </a:solidFill>
        <a:latin typeface="+mn-lt"/>
        <a:ea typeface="+mn-ea"/>
        <a:cs typeface="+mn-cs"/>
      </a:defRPr>
    </a:lvl7pPr>
    <a:lvl8pPr marL="2688396" algn="l" defTabSz="768113" rtl="0" eaLnBrk="1" latinLnBrk="0" hangingPunct="1">
      <a:defRPr sz="1500" kern="1200">
        <a:solidFill>
          <a:schemeClr val="tx1"/>
        </a:solidFill>
        <a:latin typeface="+mn-lt"/>
        <a:ea typeface="+mn-ea"/>
        <a:cs typeface="+mn-cs"/>
      </a:defRPr>
    </a:lvl8pPr>
    <a:lvl9pPr marL="3072453" algn="l" defTabSz="768113" rtl="0" eaLnBrk="1" latinLnBrk="0" hangingPunct="1">
      <a:defRPr sz="1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3">
          <p15:clr>
            <a:srgbClr val="A4A3A4"/>
          </p15:clr>
        </p15:guide>
        <p15:guide id="10" pos="1325">
          <p15:clr>
            <a:srgbClr val="A4A3A4"/>
          </p15:clr>
        </p15:guide>
        <p15:guide id="11" pos="7661">
          <p15:clr>
            <a:srgbClr val="A4A3A4"/>
          </p15:clr>
        </p15:guide>
        <p15:guide id="12" pos="749">
          <p15:clr>
            <a:srgbClr val="A4A3A4"/>
          </p15:clr>
        </p15:guide>
        <p15:guide id="13" pos="7085">
          <p15:clr>
            <a:srgbClr val="A4A3A4"/>
          </p15:clr>
        </p15:guide>
        <p15:guide id="14" pos="3629">
          <p15:clr>
            <a:srgbClr val="A4A3A4"/>
          </p15:clr>
        </p15:guide>
        <p15:guide id="15" pos="1901">
          <p15:clr>
            <a:srgbClr val="A4A3A4"/>
          </p15:clr>
        </p15:guide>
        <p15:guide id="16" pos="2477">
          <p15:clr>
            <a:srgbClr val="A4A3A4"/>
          </p15:clr>
        </p15:guide>
        <p15:guide id="17" pos="4205">
          <p15:clr>
            <a:srgbClr val="A4A3A4"/>
          </p15:clr>
        </p15:guide>
        <p15:guide id="18" pos="4781">
          <p15:clr>
            <a:srgbClr val="A4A3A4"/>
          </p15:clr>
        </p15:guide>
        <p15:guide id="19" pos="5357">
          <p15:clr>
            <a:srgbClr val="A4A3A4"/>
          </p15:clr>
        </p15:guide>
        <p15:guide id="20" pos="5933">
          <p15:clr>
            <a:srgbClr val="A4A3A4"/>
          </p15:clr>
        </p15:guide>
        <p15:guide id="21" pos="6509">
          <p15:clr>
            <a:srgbClr val="A4A3A4"/>
          </p15:clr>
        </p15:guide>
        <p15:guide id="22" pos="3053">
          <p15:clr>
            <a:srgbClr val="A4A3A4"/>
          </p15:clr>
        </p15:guide>
        <p15:guide id="23" orient="horz" pos="138">
          <p15:clr>
            <a:srgbClr val="A4A3A4"/>
          </p15:clr>
        </p15:guide>
        <p15:guide id="24" orient="horz" pos="710">
          <p15:clr>
            <a:srgbClr val="A4A3A4"/>
          </p15:clr>
        </p15:guide>
        <p15:guide id="25" orient="horz" pos="1281">
          <p15:clr>
            <a:srgbClr val="A4A3A4"/>
          </p15:clr>
        </p15:guide>
        <p15:guide id="26" orient="horz" pos="2422">
          <p15:clr>
            <a:srgbClr val="A4A3A4"/>
          </p15:clr>
        </p15:guide>
        <p15:guide id="27" orient="horz" pos="4137">
          <p15:clr>
            <a:srgbClr val="A4A3A4"/>
          </p15:clr>
        </p15:guide>
        <p15:guide id="28" orient="horz" pos="3564">
          <p15:clr>
            <a:srgbClr val="A4A3A4"/>
          </p15:clr>
        </p15:guide>
        <p15:guide id="29" orient="horz" pos="2991">
          <p15:clr>
            <a:srgbClr val="A4A3A4"/>
          </p15:clr>
        </p15:guide>
        <p15:guide id="30" orient="horz" pos="1852">
          <p15:clr>
            <a:srgbClr val="A4A3A4"/>
          </p15:clr>
        </p15:guide>
        <p15:guide id="31" pos="135">
          <p15:clr>
            <a:srgbClr val="A4A3A4"/>
          </p15:clr>
        </p15:guide>
        <p15:guide id="32" pos="1280">
          <p15:clr>
            <a:srgbClr val="A4A3A4"/>
          </p15:clr>
        </p15:guide>
        <p15:guide id="33" pos="5573">
          <p15:clr>
            <a:srgbClr val="A4A3A4"/>
          </p15:clr>
        </p15:guide>
        <p15:guide id="34" pos="709">
          <p15:clr>
            <a:srgbClr val="A4A3A4"/>
          </p15:clr>
        </p15:guide>
        <p15:guide id="35" pos="5279">
          <p15:clr>
            <a:srgbClr val="A4A3A4"/>
          </p15:clr>
        </p15:guide>
        <p15:guide id="36" pos="2994">
          <p15:clr>
            <a:srgbClr val="A4A3A4"/>
          </p15:clr>
        </p15:guide>
        <p15:guide id="37" pos="1849">
          <p15:clr>
            <a:srgbClr val="A4A3A4"/>
          </p15:clr>
        </p15:guide>
        <p15:guide id="38" pos="3563">
          <p15:clr>
            <a:srgbClr val="A4A3A4"/>
          </p15:clr>
        </p15:guide>
        <p15:guide id="39" pos="4135">
          <p15:clr>
            <a:srgbClr val="A4A3A4"/>
          </p15:clr>
        </p15:guide>
        <p15:guide id="40" pos="4710">
          <p15:clr>
            <a:srgbClr val="A4A3A4"/>
          </p15:clr>
        </p15:guide>
        <p15:guide id="41" pos="242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333333"/>
    <a:srgbClr val="442359"/>
    <a:srgbClr val="505050"/>
    <a:srgbClr val="00FFFF"/>
    <a:srgbClr val="CC00CC"/>
    <a:srgbClr val="5F5F5F"/>
    <a:srgbClr val="FF99FF"/>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43" autoAdjust="0"/>
    <p:restoredTop sz="95274" autoAdjust="0"/>
  </p:normalViewPr>
  <p:slideViewPr>
    <p:cSldViewPr>
      <p:cViewPr varScale="1">
        <p:scale>
          <a:sx n="63" d="100"/>
          <a:sy n="63" d="100"/>
        </p:scale>
        <p:origin x="1294" y="38"/>
      </p:cViewPr>
      <p:guideLst>
        <p:guide orient="horz" pos="187"/>
        <p:guide orient="horz" pos="763"/>
        <p:guide orient="horz" pos="1339"/>
        <p:guide orient="horz" pos="2491"/>
        <p:guide orient="horz" pos="4219"/>
        <p:guide orient="horz" pos="3643"/>
        <p:guide orient="horz" pos="3067"/>
        <p:guide orient="horz" pos="1915"/>
        <p:guide pos="173"/>
        <p:guide pos="1325"/>
        <p:guide pos="7661"/>
        <p:guide pos="749"/>
        <p:guide pos="7085"/>
        <p:guide pos="3629"/>
        <p:guide pos="1901"/>
        <p:guide pos="2477"/>
        <p:guide pos="4205"/>
        <p:guide pos="4781"/>
        <p:guide pos="5357"/>
        <p:guide pos="5933"/>
        <p:guide pos="6509"/>
        <p:guide pos="3053"/>
        <p:guide orient="horz" pos="138"/>
        <p:guide orient="horz" pos="710"/>
        <p:guide orient="horz" pos="1281"/>
        <p:guide orient="horz" pos="2422"/>
        <p:guide orient="horz" pos="4137"/>
        <p:guide orient="horz" pos="3564"/>
        <p:guide orient="horz" pos="2991"/>
        <p:guide orient="horz" pos="1852"/>
        <p:guide pos="135"/>
        <p:guide pos="1280"/>
        <p:guide pos="5573"/>
        <p:guide pos="709"/>
        <p:guide pos="5279"/>
        <p:guide pos="2994"/>
        <p:guide pos="1849"/>
        <p:guide pos="3563"/>
        <p:guide pos="4135"/>
        <p:guide pos="4710"/>
        <p:guide pos="2421"/>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p:scale>
          <a:sx n="268" d="100"/>
          <a:sy n="268" d="100"/>
        </p:scale>
        <p:origin x="3688" y="82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customXml" Target="../customXml/item2.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 Id="rId14" Type="http://schemas.openxmlformats.org/officeDocument/2006/relationships/customXml" Target="../customXml/item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36887D-7092-4890-8DEB-4998301C562E}" type="datetime1">
              <a:rPr lang="en-US" smtClean="0">
                <a:latin typeface="Segoe UI" pitchFamily="34" charset="0"/>
              </a:rPr>
              <a:t>5/22/2015</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Because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
        <p:nvSpPr>
          <p:cNvPr id="2" name="fc" descr="LBI - Microsoft"/>
          <p:cNvSpPr txBox="1"/>
          <p:nvPr/>
        </p:nvSpPr>
        <p:spPr>
          <a:xfrm>
            <a:off x="0" y="8928100"/>
            <a:ext cx="6858000" cy="246221"/>
          </a:xfrm>
          <a:prstGeom prst="rect">
            <a:avLst/>
          </a:prstGeom>
          <a:noFill/>
        </p:spPr>
        <p:txBody>
          <a:bodyPr vert="horz" rtlCol="0">
            <a:spAutoFit/>
          </a:bodyPr>
          <a:lstStyle/>
          <a:p>
            <a:pPr algn="ctr"/>
            <a:r>
              <a:rPr lang="en-US" sz="1000" b="1" smtClean="0">
                <a:solidFill>
                  <a:srgbClr val="3E8430"/>
                </a:solidFill>
                <a:latin typeface="arial" panose="020B0604020202020204" pitchFamily="34" charset="0"/>
              </a:rPr>
              <a:t>LBI - Microsoft</a:t>
            </a:r>
            <a:endParaRPr lang="en-US" sz="1000" b="1">
              <a:solidFill>
                <a:srgbClr val="3E8430"/>
              </a:solidFill>
              <a:latin typeface="arial" panose="020B0604020202020204"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0BA4B813-1661-464A-849C-FD63D8D66FC4}" type="datetime1">
              <a:rPr lang="en-US" smtClean="0"/>
              <a:t>5/22/2015</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
        <p:nvSpPr>
          <p:cNvPr id="2" name="fc" descr="LBI - Microsoft"/>
          <p:cNvSpPr txBox="1"/>
          <p:nvPr/>
        </p:nvSpPr>
        <p:spPr>
          <a:xfrm>
            <a:off x="0" y="8928100"/>
            <a:ext cx="6858000" cy="246221"/>
          </a:xfrm>
          <a:prstGeom prst="rect">
            <a:avLst/>
          </a:prstGeom>
          <a:noFill/>
        </p:spPr>
        <p:txBody>
          <a:bodyPr vert="horz" rtlCol="0">
            <a:spAutoFit/>
          </a:bodyPr>
          <a:lstStyle/>
          <a:p>
            <a:pPr algn="ctr"/>
            <a:r>
              <a:rPr lang="en-US" sz="1000" b="1" i="0" u="none" baseline="0" smtClean="0">
                <a:solidFill>
                  <a:srgbClr val="3E8430"/>
                </a:solidFill>
                <a:latin typeface="arial" panose="020B0604020202020204" pitchFamily="34" charset="0"/>
              </a:rPr>
              <a:t>LBI - Microsoft</a:t>
            </a:r>
            <a:endParaRPr lang="en-US" sz="1000" b="1" i="0" u="none" baseline="0">
              <a:solidFill>
                <a:srgbClr val="3E8430"/>
              </a:solidFill>
              <a:latin typeface="arial" panose="020B0604020202020204"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768113" rtl="0" eaLnBrk="1" latinLnBrk="0" hangingPunct="1">
      <a:lnSpc>
        <a:spcPct val="90000"/>
      </a:lnSpc>
      <a:spcAft>
        <a:spcPts val="280"/>
      </a:spcAft>
      <a:defRPr sz="700" kern="1200">
        <a:solidFill>
          <a:schemeClr val="tx1"/>
        </a:solidFill>
        <a:latin typeface="Segoe UI Light" pitchFamily="34" charset="0"/>
        <a:ea typeface="+mn-ea"/>
        <a:cs typeface="+mn-cs"/>
      </a:defRPr>
    </a:lvl1pPr>
    <a:lvl2pPr marL="178915" indent="-88902" algn="l" defTabSz="768113" rtl="0" eaLnBrk="1" latinLnBrk="0" hangingPunct="1">
      <a:lnSpc>
        <a:spcPct val="90000"/>
      </a:lnSpc>
      <a:spcAft>
        <a:spcPts val="280"/>
      </a:spcAft>
      <a:buFont typeface="Arial" pitchFamily="34" charset="0"/>
      <a:buChar char="•"/>
      <a:defRPr sz="700" kern="1200">
        <a:solidFill>
          <a:schemeClr val="tx1"/>
        </a:solidFill>
        <a:latin typeface="Segoe UI Light" pitchFamily="34" charset="0"/>
        <a:ea typeface="+mn-ea"/>
        <a:cs typeface="+mn-cs"/>
      </a:defRPr>
    </a:lvl2pPr>
    <a:lvl3pPr marL="275596" indent="-96681" algn="l" defTabSz="768113" rtl="0" eaLnBrk="1" latinLnBrk="0" hangingPunct="1">
      <a:lnSpc>
        <a:spcPct val="90000"/>
      </a:lnSpc>
      <a:spcAft>
        <a:spcPts val="280"/>
      </a:spcAft>
      <a:buFont typeface="Arial" pitchFamily="34" charset="0"/>
      <a:buChar char="•"/>
      <a:defRPr sz="700" kern="1200">
        <a:solidFill>
          <a:schemeClr val="tx1"/>
        </a:solidFill>
        <a:latin typeface="Segoe UI Light" pitchFamily="34" charset="0"/>
        <a:ea typeface="+mn-ea"/>
        <a:cs typeface="+mn-cs"/>
      </a:defRPr>
    </a:lvl3pPr>
    <a:lvl4pPr marL="405616" indent="-123351" algn="l" defTabSz="768113" rtl="0" eaLnBrk="1" latinLnBrk="0" hangingPunct="1">
      <a:lnSpc>
        <a:spcPct val="90000"/>
      </a:lnSpc>
      <a:spcAft>
        <a:spcPts val="280"/>
      </a:spcAft>
      <a:buFont typeface="Arial" pitchFamily="34" charset="0"/>
      <a:buChar char="•"/>
      <a:defRPr sz="700" kern="1200">
        <a:solidFill>
          <a:schemeClr val="tx1"/>
        </a:solidFill>
        <a:latin typeface="Segoe UI Light" pitchFamily="34" charset="0"/>
        <a:ea typeface="+mn-ea"/>
        <a:cs typeface="+mn-cs"/>
      </a:defRPr>
    </a:lvl4pPr>
    <a:lvl5pPr marL="516743" indent="-96681" algn="l" defTabSz="768113" rtl="0" eaLnBrk="1" latinLnBrk="0" hangingPunct="1">
      <a:lnSpc>
        <a:spcPct val="90000"/>
      </a:lnSpc>
      <a:spcAft>
        <a:spcPts val="280"/>
      </a:spcAft>
      <a:buFont typeface="Arial" pitchFamily="34" charset="0"/>
      <a:buChar char="•"/>
      <a:defRPr sz="700" kern="1200">
        <a:solidFill>
          <a:schemeClr val="tx1"/>
        </a:solidFill>
        <a:latin typeface="Segoe UI Light" pitchFamily="34" charset="0"/>
        <a:ea typeface="+mn-ea"/>
        <a:cs typeface="+mn-cs"/>
      </a:defRPr>
    </a:lvl5pPr>
    <a:lvl6pPr marL="1920283" algn="l" defTabSz="768113" rtl="0" eaLnBrk="1" latinLnBrk="0" hangingPunct="1">
      <a:defRPr sz="1000" kern="1200">
        <a:solidFill>
          <a:schemeClr val="tx1"/>
        </a:solidFill>
        <a:latin typeface="+mn-lt"/>
        <a:ea typeface="+mn-ea"/>
        <a:cs typeface="+mn-cs"/>
      </a:defRPr>
    </a:lvl6pPr>
    <a:lvl7pPr marL="2304339" algn="l" defTabSz="768113" rtl="0" eaLnBrk="1" latinLnBrk="0" hangingPunct="1">
      <a:defRPr sz="1000" kern="1200">
        <a:solidFill>
          <a:schemeClr val="tx1"/>
        </a:solidFill>
        <a:latin typeface="+mn-lt"/>
        <a:ea typeface="+mn-ea"/>
        <a:cs typeface="+mn-cs"/>
      </a:defRPr>
    </a:lvl7pPr>
    <a:lvl8pPr marL="2688396" algn="l" defTabSz="768113" rtl="0" eaLnBrk="1" latinLnBrk="0" hangingPunct="1">
      <a:defRPr sz="1000" kern="1200">
        <a:solidFill>
          <a:schemeClr val="tx1"/>
        </a:solidFill>
        <a:latin typeface="+mn-lt"/>
        <a:ea typeface="+mn-ea"/>
        <a:cs typeface="+mn-cs"/>
      </a:defRPr>
    </a:lvl8pPr>
    <a:lvl9pPr marL="3072453" algn="l" defTabSz="768113"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A3FB7D5-F26F-49FD-913C-70CAADA11B22}" type="datetime1">
              <a:rPr lang="en-US" smtClean="0"/>
              <a:t>5/22/2015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421770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CD741A7-05E7-45E9-9264-821D0358D1B1}" type="datetime1">
              <a:rPr lang="en-US" smtClean="0"/>
              <a:t>5/22/2015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741890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40F2C08-3180-4572-874A-3BE4610D5641}" type="datetime1">
              <a:rPr lang="en-US" smtClean="0"/>
              <a:t>5/22/2015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3807420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19600" y="3844920"/>
            <a:ext cx="7262812" cy="1794661"/>
          </a:xfrm>
          <a:noFill/>
        </p:spPr>
        <p:txBody>
          <a:bodyPr lIns="108000" tIns="108000" rIns="108000" bIns="108000">
            <a:noAutofit/>
          </a:bodyPr>
          <a:lstStyle>
            <a:lvl1pPr marL="0" indent="0">
              <a:spcBef>
                <a:spcPts val="0"/>
              </a:spcBef>
              <a:buNone/>
              <a:defRPr sz="3000" spc="0" baseline="0">
                <a:solidFill>
                  <a:schemeClr val="bg1"/>
                </a:solidFill>
                <a:latin typeface="+mj-lt"/>
              </a:defRPr>
            </a:lvl1pPr>
          </a:lstStyle>
          <a:p>
            <a:pPr lvl="0"/>
            <a:r>
              <a:rPr lang="en-US" dirty="0" smtClean="0"/>
              <a:t>Speaker Name</a:t>
            </a:r>
          </a:p>
        </p:txBody>
      </p:sp>
      <p:sp>
        <p:nvSpPr>
          <p:cNvPr id="9" name="Title 1"/>
          <p:cNvSpPr>
            <a:spLocks noGrp="1"/>
          </p:cNvSpPr>
          <p:nvPr>
            <p:ph type="title" hasCustomPrompt="1"/>
          </p:nvPr>
        </p:nvSpPr>
        <p:spPr>
          <a:xfrm>
            <a:off x="219600" y="2043489"/>
            <a:ext cx="7262812" cy="1801436"/>
          </a:xfrm>
          <a:noFill/>
        </p:spPr>
        <p:txBody>
          <a:bodyPr lIns="108000" tIns="108000" rIns="108000" bIns="108000" anchor="t" anchorCtr="0"/>
          <a:lstStyle>
            <a:lvl1pPr>
              <a:defRPr sz="4900" spc="-82" baseline="0">
                <a:solidFill>
                  <a:schemeClr val="bg1"/>
                </a:solidFill>
              </a:defRPr>
            </a:lvl1pPr>
          </a:lstStyle>
          <a:p>
            <a:r>
              <a:rPr lang="en-US" dirty="0" smtClean="0"/>
              <a:t>Presentation title</a:t>
            </a:r>
            <a:endParaRPr lang="en-US" dirty="0"/>
          </a:p>
        </p:txBody>
      </p:sp>
      <p:pic>
        <p:nvPicPr>
          <p:cNvPr id="11" name="Picture 10" descr="MSFT_logo_rgb_C-Gray.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200" y="54000"/>
            <a:ext cx="2555443" cy="940003"/>
          </a:xfrm>
          <a:prstGeom prst="rect">
            <a:avLst/>
          </a:prstGeom>
        </p:spPr>
      </p:pic>
      <p:sp>
        <p:nvSpPr>
          <p:cNvPr id="8" name="Footer Placeholder 3"/>
          <p:cNvSpPr>
            <a:spLocks noGrp="1"/>
          </p:cNvSpPr>
          <p:nvPr>
            <p:ph type="ftr" sz="quarter" idx="3"/>
          </p:nvPr>
        </p:nvSpPr>
        <p:spPr>
          <a:xfrm>
            <a:off x="1412137" y="6231842"/>
            <a:ext cx="6319726" cy="335646"/>
          </a:xfrm>
          <a:prstGeom prst="rect">
            <a:avLst/>
          </a:prstGeom>
        </p:spPr>
        <p:txBody>
          <a:bodyPr lIns="108000" tIns="90000" rIns="108000" bIns="90000" anchor="b" anchorCtr="0">
            <a:spAutoFit/>
          </a:bodyPr>
          <a:lstStyle>
            <a:lvl1pPr>
              <a:defRPr>
                <a:solidFill>
                  <a:schemeClr val="bg1"/>
                </a:solidFill>
              </a:defRPr>
            </a:lvl1pPr>
          </a:lstStyle>
          <a:p>
            <a:r>
              <a:rPr lang="en-GB" sz="1000" dirty="0" smtClean="0"/>
              <a:t>© 2015 Microsoft      Document ID [Edit via Insert &gt; Header &amp; Footer] </a:t>
            </a:r>
            <a:endParaRPr lang="en-GB" sz="1000" dirty="0"/>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Slide 1 for internal audiences">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19600" y="3844925"/>
            <a:ext cx="6348881" cy="1812925"/>
          </a:xfrm>
          <a:noFill/>
        </p:spPr>
        <p:txBody>
          <a:bodyPr lIns="108000" tIns="90000" rIns="108000" bIns="90000">
            <a:noAutofit/>
          </a:bodyPr>
          <a:lstStyle>
            <a:lvl1pPr marL="0" indent="0">
              <a:spcBef>
                <a:spcPts val="0"/>
              </a:spcBef>
              <a:buNone/>
              <a:defRPr sz="3000" spc="0" baseline="0">
                <a:solidFill>
                  <a:schemeClr val="bg1"/>
                </a:solidFill>
                <a:latin typeface="+mj-lt"/>
              </a:defRPr>
            </a:lvl1pPr>
          </a:lstStyle>
          <a:p>
            <a:pPr lvl="0"/>
            <a:r>
              <a:rPr lang="en-US" dirty="0" smtClean="0"/>
              <a:t>Speaker Name</a:t>
            </a:r>
          </a:p>
        </p:txBody>
      </p:sp>
      <p:sp>
        <p:nvSpPr>
          <p:cNvPr id="9" name="Title 1"/>
          <p:cNvSpPr>
            <a:spLocks noGrp="1"/>
          </p:cNvSpPr>
          <p:nvPr>
            <p:ph type="title" hasCustomPrompt="1"/>
          </p:nvPr>
        </p:nvSpPr>
        <p:spPr>
          <a:xfrm>
            <a:off x="219600" y="2033588"/>
            <a:ext cx="6348881" cy="1811337"/>
          </a:xfrm>
          <a:noFill/>
        </p:spPr>
        <p:txBody>
          <a:bodyPr lIns="108000" tIns="90000" rIns="108000" bIns="90000" anchor="t" anchorCtr="0"/>
          <a:lstStyle>
            <a:lvl1pPr>
              <a:defRPr sz="4900" spc="-82" baseline="0">
                <a:solidFill>
                  <a:schemeClr val="bg1"/>
                </a:solidFill>
              </a:defRPr>
            </a:lvl1pPr>
          </a:lstStyle>
          <a:p>
            <a:r>
              <a:rPr lang="en-US" dirty="0" smtClean="0"/>
              <a:t>Presentation title</a:t>
            </a:r>
            <a:endParaRPr lang="en-US" dirty="0"/>
          </a:p>
        </p:txBody>
      </p:sp>
      <p:sp>
        <p:nvSpPr>
          <p:cNvPr id="8" name="Footer Placeholder 3"/>
          <p:cNvSpPr>
            <a:spLocks noGrp="1"/>
          </p:cNvSpPr>
          <p:nvPr>
            <p:ph type="ftr" sz="quarter" idx="3"/>
          </p:nvPr>
        </p:nvSpPr>
        <p:spPr>
          <a:xfrm>
            <a:off x="1412137" y="6244916"/>
            <a:ext cx="6319726" cy="335646"/>
          </a:xfrm>
          <a:prstGeom prst="rect">
            <a:avLst/>
          </a:prstGeom>
        </p:spPr>
        <p:txBody>
          <a:bodyPr lIns="108000" tIns="90000" rIns="108000" bIns="90000"/>
          <a:lstStyle>
            <a:lvl1pPr>
              <a:defRPr>
                <a:solidFill>
                  <a:srgbClr val="000000"/>
                </a:solidFill>
              </a:defRPr>
            </a:lvl1pPr>
          </a:lstStyle>
          <a:p>
            <a:r>
              <a:rPr lang="en-GB" sz="1000" dirty="0" smtClean="0"/>
              <a:t>© 2015 Microsoft      Document ID [Edit via Insert &gt; Header &amp; Footer] </a:t>
            </a:r>
            <a:endParaRPr lang="en-GB" sz="1000" dirty="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7567200" y="309600"/>
            <a:ext cx="1268730" cy="271780"/>
          </a:xfrm>
          <a:prstGeom prst="rect">
            <a:avLst/>
          </a:prstGeom>
        </p:spPr>
      </p:pic>
    </p:spTree>
    <p:extLst>
      <p:ext uri="{BB962C8B-B14F-4D97-AF65-F5344CB8AC3E}">
        <p14:creationId xmlns:p14="http://schemas.microsoft.com/office/powerpoint/2010/main" val="23634870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veloper Code Layou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lIns="108000" tIns="90000" rIns="108000" bIns="90000"/>
          <a:lstStyle>
            <a:lvl1pPr>
              <a:defRPr baseline="0"/>
            </a:lvl1pPr>
          </a:lstStyle>
          <a:p>
            <a:r>
              <a:rPr lang="en-US" dirty="0" smtClean="0"/>
              <a:t>Click to add title</a:t>
            </a:r>
            <a:endParaRPr lang="en-US" dirty="0"/>
          </a:p>
        </p:txBody>
      </p:sp>
      <p:sp>
        <p:nvSpPr>
          <p:cNvPr id="5" name="Text Placeholder 4"/>
          <p:cNvSpPr>
            <a:spLocks noGrp="1"/>
          </p:cNvSpPr>
          <p:nvPr>
            <p:ph type="body" sz="quarter" idx="10"/>
          </p:nvPr>
        </p:nvSpPr>
        <p:spPr>
          <a:xfrm>
            <a:off x="219601" y="1124744"/>
            <a:ext cx="8627538" cy="1676782"/>
          </a:xfrm>
        </p:spPr>
        <p:txBody>
          <a:bodyPr lIns="108000" tIns="90000" rIns="108000" bIns="90000"/>
          <a:lstStyle>
            <a:lvl1pPr marL="0" indent="0">
              <a:buNone/>
              <a:defRPr sz="2700">
                <a:gradFill>
                  <a:gsLst>
                    <a:gs pos="1250">
                      <a:srgbClr val="000000"/>
                    </a:gs>
                    <a:gs pos="100000">
                      <a:srgbClr val="000000"/>
                    </a:gs>
                  </a:gsLst>
                  <a:lin ang="5400000" scaled="0"/>
                </a:gradFill>
                <a:latin typeface="Segoe UI" pitchFamily="34" charset="0"/>
                <a:cs typeface="Segoe UI" pitchFamily="34" charset="0"/>
              </a:defRPr>
            </a:lvl1pPr>
            <a:lvl2pPr marL="285386" indent="0">
              <a:buNone/>
              <a:defRPr>
                <a:gradFill>
                  <a:gsLst>
                    <a:gs pos="1250">
                      <a:srgbClr val="000000"/>
                    </a:gs>
                    <a:gs pos="100000">
                      <a:srgbClr val="000000"/>
                    </a:gs>
                  </a:gsLst>
                  <a:lin ang="5400000" scaled="0"/>
                </a:gradFill>
                <a:latin typeface="Segoe UI" pitchFamily="34" charset="0"/>
                <a:cs typeface="Segoe UI" pitchFamily="34" charset="0"/>
              </a:defRPr>
            </a:lvl2pPr>
            <a:lvl3pPr marL="481424" indent="0">
              <a:buNone/>
              <a:defRPr>
                <a:gradFill>
                  <a:gsLst>
                    <a:gs pos="1250">
                      <a:srgbClr val="000000"/>
                    </a:gs>
                    <a:gs pos="100000">
                      <a:srgbClr val="000000"/>
                    </a:gs>
                  </a:gsLst>
                  <a:lin ang="5400000" scaled="0"/>
                </a:gradFill>
                <a:latin typeface="Segoe UI" pitchFamily="34" charset="0"/>
                <a:cs typeface="Segoe UI" pitchFamily="34" charset="0"/>
              </a:defRPr>
            </a:lvl3pPr>
            <a:lvl4pPr marL="670793" indent="0">
              <a:buNone/>
              <a:defRPr>
                <a:gradFill>
                  <a:gsLst>
                    <a:gs pos="1250">
                      <a:srgbClr val="000000"/>
                    </a:gs>
                    <a:gs pos="100000">
                      <a:srgbClr val="000000"/>
                    </a:gs>
                  </a:gsLst>
                  <a:lin ang="5400000" scaled="0"/>
                </a:gradFill>
                <a:latin typeface="Segoe UI" pitchFamily="34" charset="0"/>
                <a:cs typeface="Segoe UI" pitchFamily="34" charset="0"/>
              </a:defRPr>
            </a:lvl4pPr>
            <a:lvl5pPr marL="865496"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16000" y="6102000"/>
            <a:ext cx="1405494" cy="517002"/>
          </a:xfrm>
          <a:prstGeom prst="rect">
            <a:avLst/>
          </a:prstGeom>
        </p:spPr>
      </p:pic>
      <p:sp>
        <p:nvSpPr>
          <p:cNvPr id="10" name="Footer Placeholder 3"/>
          <p:cNvSpPr>
            <a:spLocks noGrp="1"/>
          </p:cNvSpPr>
          <p:nvPr>
            <p:ph type="ftr" sz="quarter" idx="3"/>
          </p:nvPr>
        </p:nvSpPr>
        <p:spPr>
          <a:xfrm>
            <a:off x="1412137" y="6231842"/>
            <a:ext cx="6064988" cy="335646"/>
          </a:xfrm>
          <a:prstGeom prst="rect">
            <a:avLst/>
          </a:prstGeom>
        </p:spPr>
        <p:txBody>
          <a:bodyPr wrap="square" lIns="108000" tIns="90000" rIns="108000" bIns="90000" anchor="b" anchorCtr="0">
            <a:spAutoFit/>
          </a:bodyPr>
          <a:lstStyle>
            <a:lvl1pPr>
              <a:defRPr>
                <a:solidFill>
                  <a:schemeClr val="bg1"/>
                </a:solidFill>
              </a:defRPr>
            </a:lvl1pPr>
          </a:lstStyle>
          <a:p>
            <a:r>
              <a:rPr lang="en-GB" sz="1000" dirty="0" smtClean="0"/>
              <a:t>© 2015 Microsoft      Document ID [Edit via Insert &gt; Header &amp; Footer] </a:t>
            </a:r>
            <a:endParaRPr lang="en-GB" sz="1000" dirty="0"/>
          </a:p>
        </p:txBody>
      </p:sp>
      <p:sp>
        <p:nvSpPr>
          <p:cNvPr id="11" name="Slide Number Placeholder 5"/>
          <p:cNvSpPr>
            <a:spLocks noGrp="1"/>
          </p:cNvSpPr>
          <p:nvPr>
            <p:ph type="sldNum" sz="quarter" idx="4"/>
          </p:nvPr>
        </p:nvSpPr>
        <p:spPr>
          <a:xfrm>
            <a:off x="214313" y="5924065"/>
            <a:ext cx="288280" cy="643423"/>
          </a:xfrm>
          <a:prstGeom prst="rect">
            <a:avLst/>
          </a:prstGeom>
        </p:spPr>
        <p:txBody>
          <a:bodyPr lIns="108000" tIns="90000" rIns="108000" bIns="90000" anchor="b" anchorCtr="0">
            <a:spAutoFit/>
          </a:bodyPr>
          <a:lstStyle>
            <a:lvl1pPr algn="l">
              <a:defRPr sz="1000">
                <a:solidFill>
                  <a:schemeClr val="bg1"/>
                </a:solidFill>
              </a:defRPr>
            </a:lvl1pPr>
          </a:lstStyle>
          <a:p>
            <a:fld id="{CDD1A38B-DDF7-4586-B538-40AF8261E6EF}" type="slidenum">
              <a:rPr lang="en-GB" smtClean="0"/>
              <a:pPr/>
              <a:t>‹#›</a:t>
            </a:fld>
            <a:endParaRPr lang="en-GB"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29" y="1189177"/>
            <a:ext cx="8740142" cy="2040215"/>
          </a:xfrm>
          <a:prstGeom prst="rect">
            <a:avLst/>
          </a:prstGeom>
        </p:spPr>
        <p:txBody>
          <a:bodyPr lIns="108000" tIns="90000" rIns="108000" bIns="90000"/>
          <a:lstStyle>
            <a:lvl1pPr marL="239237" indent="-239237">
              <a:buClr>
                <a:schemeClr val="tx1"/>
              </a:buClr>
              <a:buSzPct val="90000"/>
              <a:buFont typeface="Arial" pitchFamily="34" charset="0"/>
              <a:buChar char="•"/>
              <a:defRPr sz="3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70630" indent="-231394">
              <a:buClr>
                <a:schemeClr val="tx1"/>
              </a:buClr>
              <a:buSzPct val="90000"/>
              <a:buFont typeface="Arial" pitchFamily="34" charset="0"/>
              <a:buChar char="•"/>
              <a:defRPr sz="26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709868" indent="-239237">
              <a:buClr>
                <a:schemeClr val="tx1"/>
              </a:buClr>
              <a:buSzPct val="90000"/>
              <a:buFont typeface="Arial" pitchFamily="34" charset="0"/>
              <a:buChar char="•"/>
              <a:defRPr sz="23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98120" indent="-188252">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086372" indent="-188252">
              <a:buClr>
                <a:schemeClr val="tx1"/>
              </a:buClr>
              <a:buSzPct val="90000"/>
              <a:buFont typeface="Arial" pitchFamily="34" charset="0"/>
              <a:buChar char="•"/>
              <a:defRPr sz="16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9144001" cy="619125"/>
          </a:xfrm>
          <a:prstGeom prst="rect">
            <a:avLst/>
          </a:prstGeom>
          <a:solidFill>
            <a:srgbClr val="FFFF99"/>
          </a:solidFill>
        </p:spPr>
        <p:txBody>
          <a:bodyPr wrap="square" lIns="108000" tIns="90000" rIns="108000" bIns="90000" anchor="b" anchorCtr="0">
            <a:noAutofit/>
          </a:bodyPr>
          <a:lstStyle>
            <a:lvl1pPr algn="r">
              <a:buFont typeface="Arial" pitchFamily="34" charset="0"/>
              <a:buNone/>
              <a:defRPr sz="3000" spc="-4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lIns="108000" tIns="90000" rIns="108000" bIns="90000"/>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5" name="TitusWatermark"/>
          <p:cNvSpPr txBox="1"/>
          <p:nvPr/>
        </p:nvSpPr>
        <p:spPr>
          <a:xfrm rot="-2220000">
            <a:off x="0" y="3475982"/>
            <a:ext cx="9144000" cy="195864"/>
          </a:xfrm>
          <a:prstGeom prst="rect">
            <a:avLst/>
          </a:prstGeom>
          <a:noFill/>
        </p:spPr>
        <p:txBody>
          <a:bodyPr vert="horz" wrap="square" lIns="108000" tIns="90000" rIns="108000" bIns="90000" rtlCol="0">
            <a:spAutoFit/>
          </a:bodyPr>
          <a:lstStyle/>
          <a:p>
            <a:pPr algn="ctr">
              <a:lnSpc>
                <a:spcPct val="90000"/>
              </a:lnSpc>
            </a:pPr>
            <a:r>
              <a:rPr lang="en-US" sz="100" dirty="0" smtClean="0">
                <a:gradFill flip="none" rotWithShape="1">
                  <a:gsLst>
                    <a:gs pos="2917">
                      <a:schemeClr val="bg2"/>
                    </a:gs>
                    <a:gs pos="30000">
                      <a:schemeClr val="tx1"/>
                    </a:gs>
                  </a:gsLst>
                  <a:lin ang="5400000" scaled="0"/>
                  <a:tileRect/>
                </a:gradFill>
              </a:rPr>
              <a:t>t</a:t>
            </a:r>
          </a:p>
        </p:txBody>
      </p:sp>
      <p:sp>
        <p:nvSpPr>
          <p:cNvPr id="2" name="Title Placeholder 1"/>
          <p:cNvSpPr>
            <a:spLocks noGrp="1"/>
          </p:cNvSpPr>
          <p:nvPr>
            <p:ph type="title"/>
          </p:nvPr>
        </p:nvSpPr>
        <p:spPr>
          <a:xfrm>
            <a:off x="219600" y="219600"/>
            <a:ext cx="8632825" cy="899665"/>
          </a:xfrm>
          <a:prstGeom prst="rect">
            <a:avLst/>
          </a:prstGeom>
        </p:spPr>
        <p:txBody>
          <a:bodyPr vert="horz" wrap="square" lIns="108000" tIns="90000" rIns="108000" bIns="9000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19600" y="1127125"/>
            <a:ext cx="8632825" cy="1759882"/>
          </a:xfrm>
          <a:prstGeom prst="rect">
            <a:avLst/>
          </a:prstGeom>
        </p:spPr>
        <p:txBody>
          <a:bodyPr vert="horz" wrap="square" lIns="108000" tIns="90000" rIns="108000" bIns="9000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Footer Placeholder 3"/>
          <p:cNvSpPr>
            <a:spLocks noGrp="1"/>
          </p:cNvSpPr>
          <p:nvPr>
            <p:ph type="ftr" sz="quarter" idx="3"/>
          </p:nvPr>
        </p:nvSpPr>
        <p:spPr>
          <a:xfrm>
            <a:off x="1412137" y="6231842"/>
            <a:ext cx="6319726" cy="335646"/>
          </a:xfrm>
          <a:prstGeom prst="rect">
            <a:avLst/>
          </a:prstGeom>
        </p:spPr>
        <p:txBody>
          <a:bodyPr lIns="108000" tIns="90000" rIns="108000" bIns="90000" anchor="b" anchorCtr="0">
            <a:spAutoFit/>
          </a:bodyPr>
          <a:lstStyle>
            <a:lvl1pPr>
              <a:defRPr>
                <a:solidFill>
                  <a:schemeClr val="bg1"/>
                </a:solidFill>
              </a:defRPr>
            </a:lvl1pPr>
          </a:lstStyle>
          <a:p>
            <a:r>
              <a:rPr lang="en-GB" sz="1000" dirty="0" smtClean="0"/>
              <a:t>© 2015 Microsoft      Document ID [Edit via Insert &gt; Header &amp; Footer] </a:t>
            </a:r>
            <a:endParaRPr lang="en-GB" sz="1000" dirty="0"/>
          </a:p>
        </p:txBody>
      </p:sp>
      <p:sp>
        <p:nvSpPr>
          <p:cNvPr id="7" name="fc" descr="LBI - Microsoft"/>
          <p:cNvSpPr txBox="1"/>
          <p:nvPr userDrawn="1"/>
        </p:nvSpPr>
        <p:spPr>
          <a:xfrm>
            <a:off x="0" y="6642100"/>
            <a:ext cx="9144000" cy="246221"/>
          </a:xfrm>
          <a:prstGeom prst="rect">
            <a:avLst/>
          </a:prstGeom>
          <a:noFill/>
        </p:spPr>
        <p:txBody>
          <a:bodyPr vert="horz" rtlCol="0">
            <a:spAutoFit/>
          </a:bodyPr>
          <a:lstStyle/>
          <a:p>
            <a:pPr algn="ctr"/>
            <a:r>
              <a:rPr lang="en-US" sz="1000" b="1" i="0" u="none" baseline="0" smtClean="0">
                <a:solidFill>
                  <a:srgbClr val="3E8430"/>
                </a:solidFill>
                <a:latin typeface="arial" panose="020B0604020202020204" pitchFamily="34" charset="0"/>
              </a:rPr>
              <a:t>LBI - Microsoft</a:t>
            </a:r>
            <a:endParaRPr lang="en-US" sz="1000" b="1" i="0" u="none" baseline="0" dirty="0">
              <a:solidFill>
                <a:srgbClr val="3E8430"/>
              </a:solidFill>
              <a:latin typeface="arial" panose="020B0604020202020204" pitchFamily="34" charset="0"/>
            </a:endParaRPr>
          </a:p>
        </p:txBody>
      </p:sp>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4167" r:id="rId1"/>
    <p:sldLayoutId id="2147484160" r:id="rId2"/>
    <p:sldLayoutId id="2147484094" r:id="rId3"/>
    <p:sldLayoutId id="2147484096" r:id="rId4"/>
  </p:sldLayoutIdLst>
  <p:transition>
    <p:fade/>
  </p:transition>
  <p:timing>
    <p:tnLst>
      <p:par>
        <p:cTn id="1" dur="indefinite" restart="never" nodeType="tmRoot"/>
      </p:par>
    </p:tnLst>
  </p:timing>
  <p:hf hdr="0" dt="0"/>
  <p:txStyles>
    <p:titleStyle>
      <a:lvl1pPr algn="l" defTabSz="768113" rtl="0" eaLnBrk="1" latinLnBrk="0" hangingPunct="1">
        <a:lnSpc>
          <a:spcPct val="90000"/>
        </a:lnSpc>
        <a:spcBef>
          <a:spcPct val="0"/>
        </a:spcBef>
        <a:buNone/>
        <a:defRPr lang="en-US" sz="4400" b="0" kern="1200" cap="none" spc="-84" baseline="0" dirty="0" smtClean="0">
          <a:ln w="3175">
            <a:noFill/>
          </a:ln>
          <a:solidFill>
            <a:schemeClr val="bg1"/>
          </a:solidFill>
          <a:effectLst/>
          <a:latin typeface="+mn-lt"/>
          <a:ea typeface="+mn-ea"/>
          <a:cs typeface="Segoe UI" pitchFamily="34" charset="0"/>
        </a:defRPr>
      </a:lvl1pPr>
    </p:titleStyle>
    <p:bodyStyle>
      <a:lvl1pPr marL="282378" marR="0" indent="-282378" algn="l" defTabSz="768113" rtl="0" eaLnBrk="1" fontAlgn="auto" latinLnBrk="0" hangingPunct="1">
        <a:lnSpc>
          <a:spcPct val="90000"/>
        </a:lnSpc>
        <a:spcBef>
          <a:spcPct val="20000"/>
        </a:spcBef>
        <a:spcAft>
          <a:spcPts val="0"/>
        </a:spcAft>
        <a:buClrTx/>
        <a:buSzPct val="90000"/>
        <a:buFont typeface="Arial" pitchFamily="34" charset="0"/>
        <a:buChar char="•"/>
        <a:tabLst/>
        <a:defRPr sz="3300" kern="1200" spc="0" baseline="0">
          <a:solidFill>
            <a:schemeClr val="bg1"/>
          </a:solidFill>
          <a:latin typeface="+mj-lt"/>
          <a:ea typeface="+mn-ea"/>
          <a:cs typeface="+mn-cs"/>
        </a:defRPr>
      </a:lvl1pPr>
      <a:lvl2pPr marL="481089" marR="0" indent="-198711" algn="l" defTabSz="76811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chemeClr val="bg1"/>
          </a:solidFill>
          <a:latin typeface="+mn-lt"/>
          <a:ea typeface="+mn-ea"/>
          <a:cs typeface="+mn-cs"/>
        </a:defRPr>
      </a:lvl2pPr>
      <a:lvl3pPr marL="658882" marR="0" indent="-188252" algn="l" defTabSz="768113"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solidFill>
            <a:schemeClr val="bg1"/>
          </a:solidFill>
          <a:latin typeface="+mn-lt"/>
          <a:ea typeface="+mn-ea"/>
          <a:cs typeface="+mn-cs"/>
        </a:defRPr>
      </a:lvl3pPr>
      <a:lvl4pPr marL="847134" marR="0" indent="-188252" algn="l" defTabSz="768113" rtl="0" eaLnBrk="1" fontAlgn="auto" latinLnBrk="0" hangingPunct="1">
        <a:lnSpc>
          <a:spcPct val="90000"/>
        </a:lnSpc>
        <a:spcBef>
          <a:spcPct val="20000"/>
        </a:spcBef>
        <a:spcAft>
          <a:spcPts val="0"/>
        </a:spcAft>
        <a:buClrTx/>
        <a:buSzPct val="90000"/>
        <a:buFont typeface="Arial" pitchFamily="34" charset="0"/>
        <a:buChar char="•"/>
        <a:tabLst/>
        <a:defRPr sz="1500" kern="1200" spc="0" baseline="0">
          <a:solidFill>
            <a:schemeClr val="bg1"/>
          </a:solidFill>
          <a:latin typeface="+mn-lt"/>
          <a:ea typeface="+mn-ea"/>
          <a:cs typeface="+mn-cs"/>
        </a:defRPr>
      </a:lvl4pPr>
      <a:lvl5pPr marL="1035387" marR="0" indent="-188252" algn="l" defTabSz="768113" rtl="0" eaLnBrk="1" fontAlgn="auto" latinLnBrk="0" hangingPunct="1">
        <a:lnSpc>
          <a:spcPct val="90000"/>
        </a:lnSpc>
        <a:spcBef>
          <a:spcPct val="20000"/>
        </a:spcBef>
        <a:spcAft>
          <a:spcPts val="0"/>
        </a:spcAft>
        <a:buClrTx/>
        <a:buSzPct val="90000"/>
        <a:buFont typeface="Arial" pitchFamily="34" charset="0"/>
        <a:buChar char="•"/>
        <a:tabLst/>
        <a:defRPr sz="1500" kern="1200" spc="0" baseline="0">
          <a:solidFill>
            <a:schemeClr val="bg1"/>
          </a:solidFill>
          <a:latin typeface="+mn-lt"/>
          <a:ea typeface="+mn-ea"/>
          <a:cs typeface="+mn-cs"/>
        </a:defRPr>
      </a:lvl5pPr>
      <a:lvl6pPr marL="2112310" indent="-192029" algn="l" defTabSz="768113"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496368" indent="-192029" algn="l" defTabSz="768113"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2880424" indent="-192029" algn="l" defTabSz="768113"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264482" indent="-192029" algn="l" defTabSz="768113" rtl="0" eaLnBrk="1" latinLnBrk="0" hangingPunct="1">
        <a:spcBef>
          <a:spcPct val="20000"/>
        </a:spcBef>
        <a:buFont typeface="Arial" pitchFamily="34" charset="0"/>
        <a:buChar char="•"/>
        <a:defRPr sz="1600" kern="1200">
          <a:solidFill>
            <a:schemeClr val="tx1"/>
          </a:solidFill>
          <a:latin typeface="+mn-lt"/>
          <a:ea typeface="+mn-ea"/>
          <a:cs typeface="+mn-cs"/>
        </a:defRPr>
      </a:lvl9pPr>
    </p:bodyStyle>
    <p:otherStyle>
      <a:defPPr>
        <a:defRPr lang="en-US"/>
      </a:defPPr>
      <a:lvl1pPr marL="0" algn="l" defTabSz="768113" rtl="0" eaLnBrk="1" latinLnBrk="0" hangingPunct="1">
        <a:defRPr sz="1500" kern="1200">
          <a:solidFill>
            <a:schemeClr val="tx1"/>
          </a:solidFill>
          <a:latin typeface="+mn-lt"/>
          <a:ea typeface="+mn-ea"/>
          <a:cs typeface="+mn-cs"/>
        </a:defRPr>
      </a:lvl1pPr>
      <a:lvl2pPr marL="384057" algn="l" defTabSz="768113" rtl="0" eaLnBrk="1" latinLnBrk="0" hangingPunct="1">
        <a:defRPr sz="1500" kern="1200">
          <a:solidFill>
            <a:schemeClr val="tx1"/>
          </a:solidFill>
          <a:latin typeface="+mn-lt"/>
          <a:ea typeface="+mn-ea"/>
          <a:cs typeface="+mn-cs"/>
        </a:defRPr>
      </a:lvl2pPr>
      <a:lvl3pPr marL="768113" algn="l" defTabSz="768113" rtl="0" eaLnBrk="1" latinLnBrk="0" hangingPunct="1">
        <a:defRPr sz="1500" kern="1200">
          <a:solidFill>
            <a:schemeClr val="tx1"/>
          </a:solidFill>
          <a:latin typeface="+mn-lt"/>
          <a:ea typeface="+mn-ea"/>
          <a:cs typeface="+mn-cs"/>
        </a:defRPr>
      </a:lvl3pPr>
      <a:lvl4pPr marL="1152170" algn="l" defTabSz="768113" rtl="0" eaLnBrk="1" latinLnBrk="0" hangingPunct="1">
        <a:defRPr sz="1500" kern="1200">
          <a:solidFill>
            <a:schemeClr val="tx1"/>
          </a:solidFill>
          <a:latin typeface="+mn-lt"/>
          <a:ea typeface="+mn-ea"/>
          <a:cs typeface="+mn-cs"/>
        </a:defRPr>
      </a:lvl4pPr>
      <a:lvl5pPr marL="1536226" algn="l" defTabSz="768113" rtl="0" eaLnBrk="1" latinLnBrk="0" hangingPunct="1">
        <a:defRPr sz="1500" kern="1200">
          <a:solidFill>
            <a:schemeClr val="tx1"/>
          </a:solidFill>
          <a:latin typeface="+mn-lt"/>
          <a:ea typeface="+mn-ea"/>
          <a:cs typeface="+mn-cs"/>
        </a:defRPr>
      </a:lvl5pPr>
      <a:lvl6pPr marL="1920283" algn="l" defTabSz="768113" rtl="0" eaLnBrk="1" latinLnBrk="0" hangingPunct="1">
        <a:defRPr sz="1500" kern="1200">
          <a:solidFill>
            <a:schemeClr val="tx1"/>
          </a:solidFill>
          <a:latin typeface="+mn-lt"/>
          <a:ea typeface="+mn-ea"/>
          <a:cs typeface="+mn-cs"/>
        </a:defRPr>
      </a:lvl6pPr>
      <a:lvl7pPr marL="2304339" algn="l" defTabSz="768113" rtl="0" eaLnBrk="1" latinLnBrk="0" hangingPunct="1">
        <a:defRPr sz="1500" kern="1200">
          <a:solidFill>
            <a:schemeClr val="tx1"/>
          </a:solidFill>
          <a:latin typeface="+mn-lt"/>
          <a:ea typeface="+mn-ea"/>
          <a:cs typeface="+mn-cs"/>
        </a:defRPr>
      </a:lvl7pPr>
      <a:lvl8pPr marL="2688396" algn="l" defTabSz="768113" rtl="0" eaLnBrk="1" latinLnBrk="0" hangingPunct="1">
        <a:defRPr sz="1500" kern="1200">
          <a:solidFill>
            <a:schemeClr val="tx1"/>
          </a:solidFill>
          <a:latin typeface="+mn-lt"/>
          <a:ea typeface="+mn-ea"/>
          <a:cs typeface="+mn-cs"/>
        </a:defRPr>
      </a:lvl8pPr>
      <a:lvl9pPr marL="3072453" algn="l" defTabSz="768113"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214313" y="3865218"/>
            <a:ext cx="5441950" cy="1794661"/>
          </a:xfrm>
        </p:spPr>
        <p:txBody>
          <a:bodyPr lIns="108000" tIns="90000" rIns="108000" bIns="90000"/>
          <a:lstStyle/>
          <a:p>
            <a:r>
              <a:rPr lang="en-US" dirty="0" smtClean="0">
                <a:latin typeface="+mn-lt"/>
              </a:rPr>
              <a:t>Author</a:t>
            </a:r>
          </a:p>
          <a:p>
            <a:r>
              <a:rPr lang="en-GB" dirty="0" smtClean="0">
                <a:latin typeface="+mn-lt"/>
              </a:rPr>
              <a:t>YYYY-MM-DD</a:t>
            </a:r>
            <a:endParaRPr lang="en-US" dirty="0" smtClean="0">
              <a:latin typeface="+mn-lt"/>
            </a:endParaRPr>
          </a:p>
          <a:p>
            <a:r>
              <a:rPr lang="en-US" dirty="0" smtClean="0">
                <a:latin typeface="+mn-lt"/>
              </a:rPr>
              <a:t>Microsoft</a:t>
            </a:r>
            <a:endParaRPr lang="en-US" dirty="0">
              <a:latin typeface="+mn-lt"/>
            </a:endParaRPr>
          </a:p>
        </p:txBody>
      </p:sp>
      <p:sp>
        <p:nvSpPr>
          <p:cNvPr id="3" name="Title 2"/>
          <p:cNvSpPr>
            <a:spLocks noGrp="1"/>
          </p:cNvSpPr>
          <p:nvPr>
            <p:ph type="title"/>
          </p:nvPr>
        </p:nvSpPr>
        <p:spPr>
          <a:xfrm>
            <a:off x="214313" y="2043489"/>
            <a:ext cx="7262811" cy="1801436"/>
          </a:xfrm>
        </p:spPr>
        <p:txBody>
          <a:bodyPr lIns="108000" tIns="90000" rIns="108000" bIns="90000"/>
          <a:lstStyle/>
          <a:p>
            <a:r>
              <a:rPr lang="en-US" dirty="0" smtClean="0">
                <a:latin typeface="+mn-lt"/>
              </a:rPr>
              <a:t>Document title goes here</a:t>
            </a:r>
            <a:endParaRPr lang="en-US" dirty="0">
              <a:latin typeface="+mn-lt"/>
            </a:endParaRPr>
          </a:p>
        </p:txBody>
      </p:sp>
      <p:sp>
        <p:nvSpPr>
          <p:cNvPr id="7" name="Text Box 3"/>
          <p:cNvSpPr txBox="1">
            <a:spLocks noChangeArrowheads="1"/>
          </p:cNvSpPr>
          <p:nvPr/>
        </p:nvSpPr>
        <p:spPr bwMode="blackWhite">
          <a:xfrm>
            <a:off x="214313" y="5657850"/>
            <a:ext cx="8632825" cy="558360"/>
          </a:xfrm>
          <a:prstGeom prst="rect">
            <a:avLst/>
          </a:prstGeom>
          <a:noFill/>
          <a:ln w="12700">
            <a:noFill/>
            <a:miter lim="800000"/>
            <a:headEnd type="none" w="sm" len="sm"/>
            <a:tailEnd type="none" w="sm" len="sm"/>
          </a:ln>
          <a:effectLst/>
        </p:spPr>
        <p:txBody>
          <a:bodyPr vert="horz" wrap="square" lIns="108000" tIns="90000" rIns="108000" bIns="90000" numCol="1" anchor="t" anchorCtr="0" compatLnSpc="1">
            <a:prstTxWarp prst="textNoShape">
              <a:avLst/>
            </a:prstTxWarp>
            <a:spAutoFit/>
          </a:bodyPr>
          <a:lstStyle/>
          <a:p>
            <a:pPr defTabSz="767741" eaLnBrk="0" hangingPunct="0"/>
            <a:r>
              <a:rPr lang="en-US" sz="600" dirty="0">
                <a:solidFill>
                  <a:srgbClr val="000000"/>
                </a:solidFill>
                <a:latin typeface="Segoe UI Semibold" pitchFamily="34" charset="0"/>
                <a:cs typeface="Segoe UI" pitchFamily="34" charset="0"/>
              </a:rPr>
              <a:t>© </a:t>
            </a:r>
            <a:r>
              <a:rPr lang="en-US" sz="600" dirty="0" smtClean="0">
                <a:solidFill>
                  <a:srgbClr val="000000"/>
                </a:solidFill>
                <a:latin typeface="Segoe UI Semibold" pitchFamily="34" charset="0"/>
                <a:cs typeface="Segoe UI" pitchFamily="34" charset="0"/>
              </a:rPr>
              <a:t>2015 </a:t>
            </a:r>
            <a:r>
              <a:rPr lang="en-US" sz="600" dirty="0">
                <a:solidFill>
                  <a:srgbClr val="000000"/>
                </a:solidFill>
                <a:latin typeface="Segoe UI Semibold" pitchFamily="34" charset="0"/>
                <a:cs typeface="Segoe UI" pitchFamily="34" charset="0"/>
              </a:rPr>
              <a:t>Microsoft Corporation. All rights reserved. Microsoft, Windows, Windows Vista and other product names are or may be registered trademarks and/or trademarks in the U.S. and/or other countries.</a:t>
            </a:r>
          </a:p>
          <a:p>
            <a:pPr defTabSz="767741" eaLnBrk="0" hangingPunct="0"/>
            <a:r>
              <a:rPr lang="en-US" sz="600" dirty="0">
                <a:solidFill>
                  <a:srgbClr val="000000"/>
                </a:solidFill>
                <a:latin typeface="Segoe UI Semibold" pitchFamily="34" charset="0"/>
                <a:cs typeface="Segoe UI" pitchFamily="34" charset="0"/>
              </a:rPr>
              <a:t>The information herein is for informational purposes only and represents the current view of Microsoft Corporation as of the date of this presentation</a:t>
            </a:r>
            <a:r>
              <a:rPr lang="en-US" sz="600" dirty="0" smtClean="0">
                <a:solidFill>
                  <a:srgbClr val="000000"/>
                </a:solidFill>
                <a:latin typeface="Segoe UI Semibold" pitchFamily="34" charset="0"/>
                <a:cs typeface="Segoe UI" pitchFamily="34" charset="0"/>
              </a:rPr>
              <a:t>. Because </a:t>
            </a:r>
            <a:r>
              <a:rPr lang="en-US" sz="600" dirty="0">
                <a:solidFill>
                  <a:srgbClr val="000000"/>
                </a:solidFill>
                <a:latin typeface="Segoe UI Semibold" pitchFamily="34" charset="0"/>
                <a:cs typeface="Segoe UI" pitchFamily="34" charset="0"/>
              </a:rPr>
              <a:t>Microsoft must respond to changing market conditions, it should not be interpreted to be a commitment on the part of Microsoft, and Microsoft cannot guarantee the accuracy of any information provided after the date of this presentation</a:t>
            </a:r>
            <a:r>
              <a:rPr lang="en-US" sz="600" dirty="0" smtClean="0">
                <a:solidFill>
                  <a:srgbClr val="000000"/>
                </a:solidFill>
                <a:latin typeface="Segoe UI Semibold" pitchFamily="34" charset="0"/>
                <a:cs typeface="Segoe UI" pitchFamily="34" charset="0"/>
              </a:rPr>
              <a:t>. MICROSOFT </a:t>
            </a:r>
            <a:r>
              <a:rPr lang="en-US" sz="600" dirty="0">
                <a:solidFill>
                  <a:srgbClr val="000000"/>
                </a:solidFill>
                <a:latin typeface="Segoe UI Semibold" pitchFamily="34" charset="0"/>
                <a:cs typeface="Segoe UI" pitchFamily="34" charset="0"/>
              </a:rPr>
              <a:t>MAKES NO WARRANTIES, EXPRESS, IMPLIED OR STATUTORY, AS TO THE INFORMATION IN THIS PRESENTATION.</a:t>
            </a:r>
          </a:p>
        </p:txBody>
      </p:sp>
      <p:sp>
        <p:nvSpPr>
          <p:cNvPr id="10" name="Footer Placeholder 3"/>
          <p:cNvSpPr>
            <a:spLocks noGrp="1"/>
          </p:cNvSpPr>
          <p:nvPr>
            <p:ph type="ftr" sz="quarter" idx="3"/>
          </p:nvPr>
        </p:nvSpPr>
        <p:spPr>
          <a:xfrm>
            <a:off x="1412137" y="6231842"/>
            <a:ext cx="6319726" cy="335646"/>
          </a:xfrm>
          <a:prstGeom prst="rect">
            <a:avLst/>
          </a:prstGeom>
        </p:spPr>
        <p:txBody>
          <a:bodyPr lIns="108000" tIns="90000" rIns="108000" bIns="90000" anchor="b" anchorCtr="0">
            <a:spAutoFit/>
          </a:bodyPr>
          <a:lstStyle>
            <a:lvl1pPr>
              <a:defRPr>
                <a:solidFill>
                  <a:schemeClr val="bg1"/>
                </a:solidFill>
              </a:defRPr>
            </a:lvl1pPr>
          </a:lstStyle>
          <a:p>
            <a:r>
              <a:rPr lang="en-GB" sz="1000" dirty="0" smtClean="0"/>
              <a:t>© </a:t>
            </a:r>
            <a:r>
              <a:rPr lang="en-GB" sz="1000" dirty="0" smtClean="0"/>
              <a:t>2015 </a:t>
            </a:r>
            <a:r>
              <a:rPr lang="en-GB" sz="1000" dirty="0" smtClean="0"/>
              <a:t>Microsoft      Document ID [Edit via Insert &gt; Header &amp; Footer] </a:t>
            </a:r>
            <a:endParaRPr lang="en-GB" sz="1000" dirty="0"/>
          </a:p>
        </p:txBody>
      </p:sp>
    </p:spTree>
    <p:extLst>
      <p:ext uri="{BB962C8B-B14F-4D97-AF65-F5344CB8AC3E}">
        <p14:creationId xmlns:p14="http://schemas.microsoft.com/office/powerpoint/2010/main" val="2660818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108000" tIns="90000" rIns="108000" bIns="90000"/>
          <a:lstStyle/>
          <a:p>
            <a:endParaRPr lang="en-US" dirty="0">
              <a:latin typeface="+mn-lt"/>
            </a:endParaRPr>
          </a:p>
        </p:txBody>
      </p:sp>
      <p:sp>
        <p:nvSpPr>
          <p:cNvPr id="3" name="Text Placeholder 2"/>
          <p:cNvSpPr>
            <a:spLocks noGrp="1"/>
          </p:cNvSpPr>
          <p:nvPr>
            <p:ph type="body" sz="quarter" idx="10"/>
          </p:nvPr>
        </p:nvSpPr>
        <p:spPr>
          <a:xfrm>
            <a:off x="219601" y="1127125"/>
            <a:ext cx="8627538" cy="562631"/>
          </a:xfrm>
        </p:spPr>
        <p:txBody>
          <a:bodyPr lIns="108000" tIns="90000" rIns="108000" bIns="90000"/>
          <a:lstStyle/>
          <a:p>
            <a:endParaRPr lang="en-US" dirty="0"/>
          </a:p>
        </p:txBody>
      </p:sp>
      <p:sp>
        <p:nvSpPr>
          <p:cNvPr id="6" name="Slide Number Placeholder 5"/>
          <p:cNvSpPr>
            <a:spLocks noGrp="1"/>
          </p:cNvSpPr>
          <p:nvPr>
            <p:ph type="sldNum" sz="quarter" idx="4"/>
          </p:nvPr>
        </p:nvSpPr>
        <p:spPr>
          <a:xfrm>
            <a:off x="214313" y="5924065"/>
            <a:ext cx="288280" cy="643423"/>
          </a:xfrm>
          <a:prstGeom prst="rect">
            <a:avLst/>
          </a:prstGeom>
        </p:spPr>
        <p:txBody>
          <a:bodyPr lIns="108000" tIns="90000" rIns="108000" bIns="90000" anchor="b" anchorCtr="0">
            <a:spAutoFit/>
          </a:bodyPr>
          <a:lstStyle>
            <a:lvl1pPr algn="l">
              <a:defRPr sz="1000">
                <a:solidFill>
                  <a:schemeClr val="bg1"/>
                </a:solidFill>
              </a:defRPr>
            </a:lvl1pPr>
          </a:lstStyle>
          <a:p>
            <a:fld id="{CDD1A38B-DDF7-4586-B538-40AF8261E6EF}" type="slidenum">
              <a:rPr lang="en-GB" smtClean="0"/>
              <a:pPr/>
              <a:t>2</a:t>
            </a:fld>
            <a:endParaRPr lang="en-GB" dirty="0"/>
          </a:p>
        </p:txBody>
      </p:sp>
      <p:sp>
        <p:nvSpPr>
          <p:cNvPr id="7" name="Footer Placeholder 3"/>
          <p:cNvSpPr>
            <a:spLocks noGrp="1"/>
          </p:cNvSpPr>
          <p:nvPr>
            <p:ph type="ftr" sz="quarter" idx="3"/>
          </p:nvPr>
        </p:nvSpPr>
        <p:spPr>
          <a:xfrm>
            <a:off x="1412137" y="6231842"/>
            <a:ext cx="6319726" cy="335646"/>
          </a:xfrm>
          <a:prstGeom prst="rect">
            <a:avLst/>
          </a:prstGeom>
        </p:spPr>
        <p:txBody>
          <a:bodyPr lIns="108000" tIns="90000" rIns="108000" bIns="90000" anchor="b" anchorCtr="0">
            <a:spAutoFit/>
          </a:bodyPr>
          <a:lstStyle>
            <a:lvl1pPr>
              <a:defRPr>
                <a:solidFill>
                  <a:schemeClr val="bg1"/>
                </a:solidFill>
              </a:defRPr>
            </a:lvl1pPr>
          </a:lstStyle>
          <a:p>
            <a:r>
              <a:rPr lang="en-GB" sz="1000" dirty="0" smtClean="0"/>
              <a:t>© </a:t>
            </a:r>
            <a:r>
              <a:rPr lang="en-GB" sz="1000" dirty="0" smtClean="0"/>
              <a:t>2015 </a:t>
            </a:r>
            <a:r>
              <a:rPr lang="en-GB" sz="1000" dirty="0" smtClean="0"/>
              <a:t>Microsoft      Document ID [Edit via Insert &gt; Header &amp; Footer] </a:t>
            </a:r>
            <a:endParaRPr lang="en-GB" sz="1000" dirty="0"/>
          </a:p>
        </p:txBody>
      </p:sp>
    </p:spTree>
    <p:extLst>
      <p:ext uri="{BB962C8B-B14F-4D97-AF65-F5344CB8AC3E}">
        <p14:creationId xmlns:p14="http://schemas.microsoft.com/office/powerpoint/2010/main" val="57235354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108000" tIns="90000" rIns="108000" bIns="90000"/>
          <a:lstStyle/>
          <a:p>
            <a:endParaRPr lang="en-US" dirty="0">
              <a:latin typeface="+mn-lt"/>
            </a:endParaRPr>
          </a:p>
        </p:txBody>
      </p:sp>
      <p:sp>
        <p:nvSpPr>
          <p:cNvPr id="3" name="Text Placeholder 2"/>
          <p:cNvSpPr>
            <a:spLocks noGrp="1"/>
          </p:cNvSpPr>
          <p:nvPr>
            <p:ph type="body" sz="quarter" idx="10"/>
          </p:nvPr>
        </p:nvSpPr>
        <p:spPr>
          <a:xfrm>
            <a:off x="219601" y="1127125"/>
            <a:ext cx="8627538" cy="562631"/>
          </a:xfrm>
        </p:spPr>
        <p:txBody>
          <a:bodyPr lIns="108000" tIns="90000" rIns="108000" bIns="90000"/>
          <a:lstStyle/>
          <a:p>
            <a:endParaRPr lang="en-US" dirty="0"/>
          </a:p>
        </p:txBody>
      </p:sp>
      <p:sp>
        <p:nvSpPr>
          <p:cNvPr id="7" name="Slide Number Placeholder 5"/>
          <p:cNvSpPr>
            <a:spLocks noGrp="1"/>
          </p:cNvSpPr>
          <p:nvPr>
            <p:ph type="sldNum" sz="quarter" idx="4"/>
          </p:nvPr>
        </p:nvSpPr>
        <p:spPr>
          <a:xfrm>
            <a:off x="214313" y="5924065"/>
            <a:ext cx="288280" cy="643423"/>
          </a:xfrm>
          <a:prstGeom prst="rect">
            <a:avLst/>
          </a:prstGeom>
        </p:spPr>
        <p:txBody>
          <a:bodyPr lIns="108000" tIns="90000" rIns="108000" bIns="90000" anchor="b" anchorCtr="0">
            <a:spAutoFit/>
          </a:bodyPr>
          <a:lstStyle>
            <a:lvl1pPr algn="l">
              <a:defRPr sz="1000">
                <a:solidFill>
                  <a:schemeClr val="bg1"/>
                </a:solidFill>
              </a:defRPr>
            </a:lvl1pPr>
          </a:lstStyle>
          <a:p>
            <a:fld id="{CDD1A38B-DDF7-4586-B538-40AF8261E6EF}" type="slidenum">
              <a:rPr lang="en-GB" smtClean="0"/>
              <a:pPr/>
              <a:t>3</a:t>
            </a:fld>
            <a:endParaRPr lang="en-GB" dirty="0"/>
          </a:p>
        </p:txBody>
      </p:sp>
      <p:sp>
        <p:nvSpPr>
          <p:cNvPr id="8" name="Footer Placeholder 3"/>
          <p:cNvSpPr>
            <a:spLocks noGrp="1"/>
          </p:cNvSpPr>
          <p:nvPr>
            <p:ph type="ftr" sz="quarter" idx="3"/>
          </p:nvPr>
        </p:nvSpPr>
        <p:spPr>
          <a:xfrm>
            <a:off x="1412137" y="6231842"/>
            <a:ext cx="6319726" cy="335646"/>
          </a:xfrm>
          <a:prstGeom prst="rect">
            <a:avLst/>
          </a:prstGeom>
        </p:spPr>
        <p:txBody>
          <a:bodyPr lIns="108000" tIns="90000" rIns="108000" bIns="90000" anchor="b" anchorCtr="0">
            <a:spAutoFit/>
          </a:bodyPr>
          <a:lstStyle>
            <a:lvl1pPr>
              <a:defRPr>
                <a:solidFill>
                  <a:schemeClr val="bg1"/>
                </a:solidFill>
              </a:defRPr>
            </a:lvl1pPr>
          </a:lstStyle>
          <a:p>
            <a:r>
              <a:rPr lang="en-GB" sz="1000" dirty="0" smtClean="0"/>
              <a:t>© </a:t>
            </a:r>
            <a:r>
              <a:rPr lang="en-GB" sz="1000" dirty="0" smtClean="0"/>
              <a:t>2015 </a:t>
            </a:r>
            <a:r>
              <a:rPr lang="en-GB" sz="1000" dirty="0" smtClean="0"/>
              <a:t>Microsoft      Document ID [Edit via Insert &gt; Header &amp; Footer] </a:t>
            </a:r>
            <a:endParaRPr lang="en-GB" sz="1000" dirty="0"/>
          </a:p>
        </p:txBody>
      </p:sp>
    </p:spTree>
    <p:extLst>
      <p:ext uri="{BB962C8B-B14F-4D97-AF65-F5344CB8AC3E}">
        <p14:creationId xmlns:p14="http://schemas.microsoft.com/office/powerpoint/2010/main" val="89393162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421981" y="1412875"/>
            <a:ext cx="83000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1981947644"/>
              </p:ext>
            </p:extLst>
          </p:nvPr>
        </p:nvGraphicFramePr>
        <p:xfrm>
          <a:off x="410400" y="1508887"/>
          <a:ext cx="4176000" cy="1341120"/>
        </p:xfrm>
        <a:graphic>
          <a:graphicData uri="http://schemas.openxmlformats.org/drawingml/2006/table">
            <a:tbl>
              <a:tblPr>
                <a:tableStyleId>{2D5ABB26-0587-4C30-8999-92F81FD0307C}</a:tableStyleId>
              </a:tblPr>
              <a:tblGrid>
                <a:gridCol w="1641320"/>
                <a:gridCol w="2534680"/>
              </a:tblGrid>
              <a:tr h="167640">
                <a:tc>
                  <a:txBody>
                    <a:bodyPr/>
                    <a:lstStyle/>
                    <a:p>
                      <a:r>
                        <a:rPr lang="en-GB" sz="1100" dirty="0" smtClean="0">
                          <a:solidFill>
                            <a:srgbClr val="000000"/>
                          </a:solidFill>
                        </a:rPr>
                        <a:t>Version, status</a:t>
                      </a:r>
                      <a:endParaRPr lang="en-GB" sz="1100" dirty="0">
                        <a:solidFill>
                          <a:srgbClr val="000000"/>
                        </a:solidFill>
                      </a:endParaRPr>
                    </a:p>
                  </a:txBody>
                  <a:tcPr marL="0" marR="0" marT="0" marB="0" anchor="ctr"/>
                </a:tc>
                <a:tc>
                  <a:txBody>
                    <a:bodyPr/>
                    <a:lstStyle/>
                    <a:p>
                      <a:r>
                        <a:rPr lang="en-GB" sz="1100" dirty="0" smtClean="0">
                          <a:solidFill>
                            <a:srgbClr val="000000"/>
                          </a:solidFill>
                        </a:rPr>
                        <a:t>0.1 Draft/Approved</a:t>
                      </a:r>
                      <a:endParaRPr lang="en-GB" sz="1100" dirty="0">
                        <a:solidFill>
                          <a:srgbClr val="000000"/>
                        </a:solidFill>
                      </a:endParaRPr>
                    </a:p>
                  </a:txBody>
                  <a:tcPr marL="0" marR="0" marT="0" marB="0" anchor="ctr"/>
                </a:tc>
              </a:tr>
              <a:tr h="167640">
                <a:tc>
                  <a:txBody>
                    <a:bodyPr/>
                    <a:lstStyle/>
                    <a:p>
                      <a:r>
                        <a:rPr lang="en-GB" sz="1100" dirty="0" smtClean="0">
                          <a:solidFill>
                            <a:srgbClr val="000000"/>
                          </a:solidFill>
                        </a:rPr>
                        <a:t>Date</a:t>
                      </a:r>
                      <a:endParaRPr lang="en-GB" sz="1100" dirty="0">
                        <a:solidFill>
                          <a:srgbClr val="000000"/>
                        </a:solidFill>
                      </a:endParaRPr>
                    </a:p>
                  </a:txBody>
                  <a:tcPr marL="0" marR="0" marT="0" marB="0" anchor="ctr"/>
                </a:tc>
                <a:tc>
                  <a:txBody>
                    <a:bodyPr/>
                    <a:lstStyle/>
                    <a:p>
                      <a:r>
                        <a:rPr lang="en-GB" sz="1100" dirty="0" smtClean="0">
                          <a:solidFill>
                            <a:srgbClr val="000000"/>
                          </a:solidFill>
                        </a:rPr>
                        <a:t>YYYY-MM-DD</a:t>
                      </a:r>
                      <a:endParaRPr lang="en-GB" sz="1100" dirty="0">
                        <a:solidFill>
                          <a:srgbClr val="000000"/>
                        </a:solidFill>
                      </a:endParaRPr>
                    </a:p>
                  </a:txBody>
                  <a:tcPr marL="0" marR="0" marT="0" marB="0" anchor="ctr"/>
                </a:tc>
              </a:tr>
              <a:tr h="167640">
                <a:tc>
                  <a:txBody>
                    <a:bodyPr/>
                    <a:lstStyle/>
                    <a:p>
                      <a:r>
                        <a:rPr lang="en-GB" sz="1100" dirty="0" smtClean="0">
                          <a:solidFill>
                            <a:srgbClr val="000000"/>
                          </a:solidFill>
                        </a:rPr>
                        <a:t>Creator</a:t>
                      </a:r>
                      <a:endParaRPr lang="en-GB" sz="1100" dirty="0">
                        <a:solidFill>
                          <a:srgbClr val="000000"/>
                        </a:solidFill>
                      </a:endParaRPr>
                    </a:p>
                  </a:txBody>
                  <a:tcPr marL="0" marR="0" marT="0" marB="0" anchor="ctr"/>
                </a:tc>
                <a:tc>
                  <a:txBody>
                    <a:bodyPr/>
                    <a:lstStyle/>
                    <a:p>
                      <a:r>
                        <a:rPr lang="en-GB" sz="1100" dirty="0" err="1" smtClean="0">
                          <a:solidFill>
                            <a:srgbClr val="000000"/>
                          </a:solidFill>
                        </a:rPr>
                        <a:t>TypeYourNameHere</a:t>
                      </a:r>
                      <a:endParaRPr lang="en-GB" sz="1100" dirty="0">
                        <a:solidFill>
                          <a:srgbClr val="000000"/>
                        </a:solidFill>
                      </a:endParaRPr>
                    </a:p>
                  </a:txBody>
                  <a:tcPr marL="0" marR="0" marT="0" marB="0" anchor="ctr"/>
                </a:tc>
              </a:tr>
              <a:tr h="167640">
                <a:tc>
                  <a:txBody>
                    <a:bodyPr/>
                    <a:lstStyle/>
                    <a:p>
                      <a:r>
                        <a:rPr lang="en-GB" sz="1100" dirty="0" smtClean="0">
                          <a:solidFill>
                            <a:srgbClr val="000000"/>
                          </a:solidFill>
                        </a:rPr>
                        <a:t>Owner</a:t>
                      </a:r>
                      <a:endParaRPr lang="en-GB" sz="1100" dirty="0">
                        <a:solidFill>
                          <a:srgbClr val="000000"/>
                        </a:solidFill>
                      </a:endParaRPr>
                    </a:p>
                  </a:txBody>
                  <a:tcPr marL="0" marR="0" marT="0" marB="0" anchor="ctr"/>
                </a:tc>
                <a:tc>
                  <a:txBody>
                    <a:bodyPr/>
                    <a:lstStyle/>
                    <a:p>
                      <a:r>
                        <a:rPr lang="en-GB" sz="1100" dirty="0" err="1" smtClean="0">
                          <a:solidFill>
                            <a:srgbClr val="000000"/>
                          </a:solidFill>
                        </a:rPr>
                        <a:t>TypeNameHere</a:t>
                      </a:r>
                      <a:endParaRPr lang="en-GB" sz="1100" dirty="0">
                        <a:solidFill>
                          <a:srgbClr val="000000"/>
                        </a:solidFill>
                      </a:endParaRPr>
                    </a:p>
                  </a:txBody>
                  <a:tcPr marL="0" marR="0" marT="0" marB="0" anchor="ctr"/>
                </a:tc>
              </a:tr>
              <a:tr h="167640">
                <a:tc>
                  <a:txBody>
                    <a:bodyPr/>
                    <a:lstStyle/>
                    <a:p>
                      <a:r>
                        <a:rPr lang="en-GB" sz="1100" dirty="0" smtClean="0">
                          <a:solidFill>
                            <a:srgbClr val="000000"/>
                          </a:solidFill>
                        </a:rPr>
                        <a:t>Function</a:t>
                      </a:r>
                      <a:endParaRPr lang="en-GB" sz="1100" dirty="0">
                        <a:solidFill>
                          <a:srgbClr val="000000"/>
                        </a:solidFill>
                      </a:endParaRPr>
                    </a:p>
                  </a:txBody>
                  <a:tcPr marL="0" marR="0" marT="0" marB="0" anchor="ctr"/>
                </a:tc>
                <a:tc>
                  <a:txBody>
                    <a:bodyPr/>
                    <a:lstStyle/>
                    <a:p>
                      <a:r>
                        <a:rPr lang="en-GB" sz="1100" dirty="0" err="1" smtClean="0">
                          <a:solidFill>
                            <a:srgbClr val="000000"/>
                          </a:solidFill>
                        </a:rPr>
                        <a:t>TypeDocumentOrFunctionHere</a:t>
                      </a:r>
                      <a:endParaRPr lang="en-GB" sz="1100" dirty="0">
                        <a:solidFill>
                          <a:srgbClr val="000000"/>
                        </a:solidFill>
                      </a:endParaRPr>
                    </a:p>
                  </a:txBody>
                  <a:tcPr marL="0" marR="0" marT="0" marB="0" anchor="ctr"/>
                </a:tc>
              </a:tr>
              <a:tr h="167640">
                <a:tc>
                  <a:txBody>
                    <a:bodyPr/>
                    <a:lstStyle/>
                    <a:p>
                      <a:r>
                        <a:rPr lang="en-GB" sz="1100" dirty="0" smtClean="0">
                          <a:solidFill>
                            <a:srgbClr val="000000"/>
                          </a:solidFill>
                        </a:rPr>
                        <a:t>Approver</a:t>
                      </a:r>
                      <a:endParaRPr lang="en-GB" sz="1100" dirty="0">
                        <a:solidFill>
                          <a:srgbClr val="000000"/>
                        </a:solidFill>
                      </a:endParaRPr>
                    </a:p>
                  </a:txBody>
                  <a:tcPr marL="0" marR="0" marT="0" marB="0" anchor="ctr"/>
                </a:tc>
                <a:tc>
                  <a:txBody>
                    <a:bodyPr/>
                    <a:lstStyle/>
                    <a:p>
                      <a:r>
                        <a:rPr lang="en-GB" sz="1100" dirty="0" err="1" smtClean="0">
                          <a:solidFill>
                            <a:srgbClr val="000000"/>
                          </a:solidFill>
                        </a:rPr>
                        <a:t>TypeNameHere</a:t>
                      </a:r>
                      <a:endParaRPr lang="en-GB" sz="1100" dirty="0">
                        <a:solidFill>
                          <a:srgbClr val="000000"/>
                        </a:solidFill>
                      </a:endParaRPr>
                    </a:p>
                  </a:txBody>
                  <a:tcPr marL="0" marR="0" marT="0" marB="0" anchor="ctr"/>
                </a:tc>
              </a:tr>
              <a:tr h="167640">
                <a:tc>
                  <a:txBody>
                    <a:bodyPr/>
                    <a:lstStyle/>
                    <a:p>
                      <a:r>
                        <a:rPr lang="en-GB" sz="1100" dirty="0" smtClean="0">
                          <a:solidFill>
                            <a:srgbClr val="000000"/>
                          </a:solidFill>
                        </a:rPr>
                        <a:t>Doc</a:t>
                      </a:r>
                      <a:r>
                        <a:rPr lang="en-GB" sz="1100" baseline="0" dirty="0" smtClean="0">
                          <a:solidFill>
                            <a:srgbClr val="000000"/>
                          </a:solidFill>
                        </a:rPr>
                        <a:t> ID</a:t>
                      </a:r>
                      <a:endParaRPr lang="en-GB" sz="1100" dirty="0">
                        <a:solidFill>
                          <a:srgbClr val="000000"/>
                        </a:solidFill>
                      </a:endParaRPr>
                    </a:p>
                  </a:txBody>
                  <a:tcPr marL="0" marR="0" marT="0" marB="0" anchor="ctr"/>
                </a:tc>
                <a:tc>
                  <a:txBody>
                    <a:bodyPr/>
                    <a:lstStyle/>
                    <a:p>
                      <a:r>
                        <a:rPr lang="en-GB" sz="1100" dirty="0" err="1" smtClean="0">
                          <a:solidFill>
                            <a:srgbClr val="000000"/>
                          </a:solidFill>
                        </a:rPr>
                        <a:t>TypeDocIDHere</a:t>
                      </a:r>
                      <a:endParaRPr lang="en-GB" sz="1100" dirty="0">
                        <a:solidFill>
                          <a:srgbClr val="000000"/>
                        </a:solidFill>
                      </a:endParaRPr>
                    </a:p>
                  </a:txBody>
                  <a:tcPr marL="0" marR="0" marT="0" marB="0" anchor="ctr"/>
                </a:tc>
              </a:tr>
              <a:tr h="167640">
                <a:tc>
                  <a:txBody>
                    <a:bodyPr/>
                    <a:lstStyle/>
                    <a:p>
                      <a:r>
                        <a:rPr lang="en-GB" sz="1100" dirty="0" smtClean="0">
                          <a:solidFill>
                            <a:srgbClr val="000000"/>
                          </a:solidFill>
                        </a:rPr>
                        <a:t>Doc location</a:t>
                      </a:r>
                      <a:endParaRPr lang="en-GB" sz="1100" dirty="0">
                        <a:solidFill>
                          <a:srgbClr val="000000"/>
                        </a:solidFill>
                      </a:endParaRPr>
                    </a:p>
                  </a:txBody>
                  <a:tcPr marL="0" marR="0" marT="0" marB="0" anchor="ctr"/>
                </a:tc>
                <a:tc>
                  <a:txBody>
                    <a:bodyPr/>
                    <a:lstStyle/>
                    <a:p>
                      <a:r>
                        <a:rPr lang="en-GB" sz="1100" dirty="0" err="1" smtClean="0">
                          <a:solidFill>
                            <a:srgbClr val="000000"/>
                          </a:solidFill>
                        </a:rPr>
                        <a:t>TypeDocLocationHere</a:t>
                      </a:r>
                      <a:endParaRPr lang="en-GB" sz="1100" dirty="0">
                        <a:solidFill>
                          <a:srgbClr val="000000"/>
                        </a:solidFill>
                      </a:endParaRPr>
                    </a:p>
                  </a:txBody>
                  <a:tcPr marL="0" marR="0" marT="0" marB="0" anchor="ctr"/>
                </a:tc>
              </a:tr>
            </a:tbl>
          </a:graphicData>
        </a:graphic>
      </p:graphicFrame>
      <p:sp>
        <p:nvSpPr>
          <p:cNvPr id="7" name="Title 6"/>
          <p:cNvSpPr>
            <a:spLocks noGrp="1"/>
          </p:cNvSpPr>
          <p:nvPr>
            <p:ph type="title"/>
          </p:nvPr>
        </p:nvSpPr>
        <p:spPr>
          <a:xfrm>
            <a:off x="217048" y="227460"/>
            <a:ext cx="8630090" cy="899665"/>
          </a:xfrm>
        </p:spPr>
        <p:txBody>
          <a:bodyPr lIns="108000" tIns="90000" rIns="108000" bIns="90000"/>
          <a:lstStyle/>
          <a:p>
            <a:pPr>
              <a:defRPr/>
            </a:pPr>
            <a:r>
              <a:rPr lang="en-GB" dirty="0">
                <a:solidFill>
                  <a:srgbClr val="000000"/>
                </a:solidFill>
                <a:latin typeface="+mn-lt"/>
              </a:rPr>
              <a:t>Document metadata</a:t>
            </a:r>
            <a:endParaRPr lang="en-US" dirty="0" smtClean="0">
              <a:solidFill>
                <a:srgbClr val="000000"/>
              </a:solidFill>
              <a:effectLst/>
              <a:latin typeface="+mn-lt"/>
            </a:endParaRPr>
          </a:p>
        </p:txBody>
      </p:sp>
      <p:sp>
        <p:nvSpPr>
          <p:cNvPr id="8" name="Slide Number Placeholder 5"/>
          <p:cNvSpPr>
            <a:spLocks noGrp="1"/>
          </p:cNvSpPr>
          <p:nvPr>
            <p:ph type="sldNum" sz="quarter" idx="4"/>
          </p:nvPr>
        </p:nvSpPr>
        <p:spPr>
          <a:xfrm>
            <a:off x="214313" y="5924065"/>
            <a:ext cx="288280" cy="643423"/>
          </a:xfrm>
          <a:prstGeom prst="rect">
            <a:avLst/>
          </a:prstGeom>
        </p:spPr>
        <p:txBody>
          <a:bodyPr lIns="108000" tIns="90000" rIns="108000" bIns="90000" anchor="b" anchorCtr="0">
            <a:spAutoFit/>
          </a:bodyPr>
          <a:lstStyle>
            <a:lvl1pPr algn="l">
              <a:defRPr sz="1000">
                <a:solidFill>
                  <a:schemeClr val="bg1"/>
                </a:solidFill>
              </a:defRPr>
            </a:lvl1pPr>
          </a:lstStyle>
          <a:p>
            <a:fld id="{CDD1A38B-DDF7-4586-B538-40AF8261E6EF}" type="slidenum">
              <a:rPr lang="en-GB" smtClean="0"/>
              <a:pPr/>
              <a:t>4</a:t>
            </a:fld>
            <a:endParaRPr lang="en-GB" dirty="0"/>
          </a:p>
        </p:txBody>
      </p:sp>
      <p:sp>
        <p:nvSpPr>
          <p:cNvPr id="9" name="Footer Placeholder 3"/>
          <p:cNvSpPr>
            <a:spLocks noGrp="1"/>
          </p:cNvSpPr>
          <p:nvPr>
            <p:ph type="ftr" sz="quarter" idx="3"/>
          </p:nvPr>
        </p:nvSpPr>
        <p:spPr>
          <a:xfrm>
            <a:off x="1412137" y="6231842"/>
            <a:ext cx="6319726" cy="335646"/>
          </a:xfrm>
          <a:prstGeom prst="rect">
            <a:avLst/>
          </a:prstGeom>
        </p:spPr>
        <p:txBody>
          <a:bodyPr lIns="108000" tIns="90000" rIns="108000" bIns="90000" anchor="b" anchorCtr="0">
            <a:spAutoFit/>
          </a:bodyPr>
          <a:lstStyle>
            <a:lvl1pPr>
              <a:defRPr>
                <a:solidFill>
                  <a:schemeClr val="bg1"/>
                </a:solidFill>
              </a:defRPr>
            </a:lvl1pPr>
          </a:lstStyle>
          <a:p>
            <a:r>
              <a:rPr lang="en-GB" sz="1000" dirty="0" smtClean="0"/>
              <a:t>© </a:t>
            </a:r>
            <a:r>
              <a:rPr lang="en-GB" sz="1000" dirty="0" smtClean="0"/>
              <a:t>2015 </a:t>
            </a:r>
            <a:r>
              <a:rPr lang="en-GB" sz="1000" dirty="0" smtClean="0"/>
              <a:t>Microsoft      Document ID [Edit via Insert &gt; Header &amp; Footer] </a:t>
            </a:r>
            <a:endParaRPr lang="en-GB" sz="1000" dirty="0"/>
          </a:p>
        </p:txBody>
      </p:sp>
    </p:spTree>
    <p:extLst>
      <p:ext uri="{BB962C8B-B14F-4D97-AF65-F5344CB8AC3E}">
        <p14:creationId xmlns:p14="http://schemas.microsoft.com/office/powerpoint/2010/main" val="1945377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421981" y="1406497"/>
            <a:ext cx="83000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2155350101"/>
              </p:ext>
            </p:extLst>
          </p:nvPr>
        </p:nvGraphicFramePr>
        <p:xfrm>
          <a:off x="410402" y="1502511"/>
          <a:ext cx="8338313" cy="1388564"/>
        </p:xfrm>
        <a:graphic>
          <a:graphicData uri="http://schemas.openxmlformats.org/drawingml/2006/table">
            <a:tbl>
              <a:tblPr>
                <a:tableStyleId>{2D5ABB26-0587-4C30-8999-92F81FD0307C}</a:tableStyleId>
              </a:tblPr>
              <a:tblGrid>
                <a:gridCol w="993249"/>
                <a:gridCol w="999310"/>
                <a:gridCol w="935665"/>
                <a:gridCol w="1967024"/>
                <a:gridCol w="3443065"/>
              </a:tblGrid>
              <a:tr h="167640">
                <a:tc>
                  <a:txBody>
                    <a:bodyPr/>
                    <a:lstStyle/>
                    <a:p>
                      <a:r>
                        <a:rPr lang="en-GB" sz="1100" dirty="0" smtClean="0">
                          <a:solidFill>
                            <a:srgbClr val="000000"/>
                          </a:solidFill>
                        </a:rPr>
                        <a:t>Version</a:t>
                      </a:r>
                      <a:endParaRPr lang="en-GB" sz="1100" dirty="0">
                        <a:solidFill>
                          <a:srgbClr val="000000"/>
                        </a:solidFill>
                      </a:endParaRPr>
                    </a:p>
                  </a:txBody>
                  <a:tcPr marL="0" marR="0" marT="0" marB="0" anchor="ctr"/>
                </a:tc>
                <a:tc>
                  <a:txBody>
                    <a:bodyPr/>
                    <a:lstStyle/>
                    <a:p>
                      <a:r>
                        <a:rPr lang="en-GB" sz="1100" dirty="0" smtClean="0">
                          <a:solidFill>
                            <a:srgbClr val="000000"/>
                          </a:solidFill>
                        </a:rPr>
                        <a:t>Status</a:t>
                      </a:r>
                      <a:endParaRPr lang="en-GB" sz="1100" dirty="0">
                        <a:solidFill>
                          <a:srgbClr val="000000"/>
                        </a:solidFill>
                      </a:endParaRPr>
                    </a:p>
                  </a:txBody>
                  <a:tcPr marL="0" marR="0" marT="0" marB="0" anchor="ctr"/>
                </a:tc>
                <a:tc>
                  <a:txBody>
                    <a:bodyPr/>
                    <a:lstStyle/>
                    <a:p>
                      <a:r>
                        <a:rPr lang="en-GB" sz="1100" dirty="0" smtClean="0">
                          <a:solidFill>
                            <a:srgbClr val="000000"/>
                          </a:solidFill>
                        </a:rPr>
                        <a:t>Date</a:t>
                      </a:r>
                      <a:endParaRPr lang="en-GB" sz="1100" dirty="0">
                        <a:solidFill>
                          <a:srgbClr val="000000"/>
                        </a:solidFill>
                      </a:endParaRPr>
                    </a:p>
                  </a:txBody>
                  <a:tcPr marL="0" marR="0" marT="0" marB="0" anchor="ctr"/>
                </a:tc>
                <a:tc>
                  <a:txBody>
                    <a:bodyPr/>
                    <a:lstStyle/>
                    <a:p>
                      <a:r>
                        <a:rPr lang="en-GB" sz="1100" dirty="0" smtClean="0">
                          <a:solidFill>
                            <a:srgbClr val="000000"/>
                          </a:solidFill>
                        </a:rPr>
                        <a:t>Handled by</a:t>
                      </a:r>
                      <a:endParaRPr lang="en-GB" sz="1100" dirty="0">
                        <a:solidFill>
                          <a:srgbClr val="000000"/>
                        </a:solidFill>
                      </a:endParaRPr>
                    </a:p>
                  </a:txBody>
                  <a:tcPr marL="0" marR="0" marT="0" marB="0" anchor="ctr"/>
                </a:tc>
                <a:tc>
                  <a:txBody>
                    <a:bodyPr/>
                    <a:lstStyle/>
                    <a:p>
                      <a:r>
                        <a:rPr lang="en-GB" sz="1100" dirty="0" smtClean="0">
                          <a:solidFill>
                            <a:srgbClr val="000000"/>
                          </a:solidFill>
                        </a:rPr>
                        <a:t>Comments</a:t>
                      </a:r>
                      <a:endParaRPr lang="en-GB" sz="1100" dirty="0">
                        <a:solidFill>
                          <a:srgbClr val="000000"/>
                        </a:solidFill>
                      </a:endParaRPr>
                    </a:p>
                  </a:txBody>
                  <a:tcPr marL="0" marR="0" marT="0" marB="0" anchor="ctr"/>
                </a:tc>
              </a:tr>
              <a:tr h="167640">
                <a:tc>
                  <a:txBody>
                    <a:bodyPr/>
                    <a:lstStyle/>
                    <a:p>
                      <a:endParaRPr lang="en-GB" sz="1100" dirty="0">
                        <a:solidFill>
                          <a:srgbClr val="000000"/>
                        </a:solidFill>
                      </a:endParaRPr>
                    </a:p>
                  </a:txBody>
                  <a:tcPr marL="0" marR="0" marT="0" marB="0" anchor="ctr"/>
                </a:tc>
                <a:tc>
                  <a:txBody>
                    <a:bodyPr/>
                    <a:lstStyle/>
                    <a:p>
                      <a:endParaRPr lang="en-GB" sz="1100" dirty="0">
                        <a:solidFill>
                          <a:srgbClr val="000000"/>
                        </a:solidFill>
                      </a:endParaRPr>
                    </a:p>
                  </a:txBody>
                  <a:tcPr marL="0" marR="0" marT="0" marB="0" anchor="ctr"/>
                </a:tc>
                <a:tc>
                  <a:txBody>
                    <a:bodyPr/>
                    <a:lstStyle/>
                    <a:p>
                      <a:endParaRPr lang="en-GB" sz="1100" dirty="0">
                        <a:solidFill>
                          <a:srgbClr val="000000"/>
                        </a:solidFill>
                      </a:endParaRPr>
                    </a:p>
                  </a:txBody>
                  <a:tcPr marL="0" marR="0" marT="0" marB="0" anchor="ctr"/>
                </a:tc>
                <a:tc>
                  <a:txBody>
                    <a:bodyPr/>
                    <a:lstStyle/>
                    <a:p>
                      <a:endParaRPr lang="en-GB" sz="1100" dirty="0">
                        <a:solidFill>
                          <a:srgbClr val="000000"/>
                        </a:solidFill>
                      </a:endParaRPr>
                    </a:p>
                  </a:txBody>
                  <a:tcPr marL="0" marR="0" marT="0" marB="0" anchor="ctr"/>
                </a:tc>
                <a:tc>
                  <a:txBody>
                    <a:bodyPr/>
                    <a:lstStyle/>
                    <a:p>
                      <a:endParaRPr lang="en-GB" sz="1100" dirty="0">
                        <a:solidFill>
                          <a:srgbClr val="000000"/>
                        </a:solidFill>
                      </a:endParaRPr>
                    </a:p>
                  </a:txBody>
                  <a:tcPr marL="0" marR="0" marT="0" marB="0" anchor="ctr"/>
                </a:tc>
              </a:tr>
              <a:tr h="171324">
                <a:tc>
                  <a:txBody>
                    <a:bodyPr/>
                    <a:lstStyle/>
                    <a:p>
                      <a:r>
                        <a:rPr lang="en-GB" sz="1100" dirty="0" smtClean="0">
                          <a:solidFill>
                            <a:srgbClr val="000000"/>
                          </a:solidFill>
                        </a:rPr>
                        <a:t>0.1</a:t>
                      </a:r>
                      <a:endParaRPr lang="en-GB" sz="1100" dirty="0">
                        <a:solidFill>
                          <a:srgbClr val="000000"/>
                        </a:solidFill>
                      </a:endParaRPr>
                    </a:p>
                  </a:txBody>
                  <a:tcPr marL="0" marR="0" marT="0" marB="0" anchor="ctr"/>
                </a:tc>
                <a:tc>
                  <a:txBody>
                    <a:bodyPr/>
                    <a:lstStyle/>
                    <a:p>
                      <a:r>
                        <a:rPr lang="en-GB" sz="1100" dirty="0" smtClean="0">
                          <a:solidFill>
                            <a:srgbClr val="000000"/>
                          </a:solidFill>
                        </a:rPr>
                        <a:t>Draft</a:t>
                      </a:r>
                      <a:endParaRPr lang="en-GB" sz="1100" dirty="0">
                        <a:solidFill>
                          <a:srgbClr val="000000"/>
                        </a:solidFill>
                      </a:endParaRPr>
                    </a:p>
                  </a:txBody>
                  <a:tcPr marL="0" marR="0" marT="0" marB="0" anchor="ctr"/>
                </a:tc>
                <a:tc>
                  <a:txBody>
                    <a:bodyPr/>
                    <a:lstStyle/>
                    <a:p>
                      <a:r>
                        <a:rPr lang="en-GB" sz="1100" dirty="0" smtClean="0">
                          <a:solidFill>
                            <a:srgbClr val="000000"/>
                          </a:solidFill>
                        </a:rPr>
                        <a:t>YYYY-MM-DD</a:t>
                      </a:r>
                      <a:endParaRPr lang="en-GB" sz="1100" dirty="0">
                        <a:solidFill>
                          <a:srgbClr val="000000"/>
                        </a:solidFill>
                      </a:endParaRPr>
                    </a:p>
                  </a:txBody>
                  <a:tcPr marL="0" marR="0" marT="0" marB="0" anchor="ctr"/>
                </a:tc>
                <a:tc>
                  <a:txBody>
                    <a:bodyPr/>
                    <a:lstStyle/>
                    <a:p>
                      <a:r>
                        <a:rPr lang="en-GB" sz="1100" dirty="0" err="1" smtClean="0">
                          <a:solidFill>
                            <a:srgbClr val="000000"/>
                          </a:solidFill>
                        </a:rPr>
                        <a:t>TypeYourNameHere</a:t>
                      </a:r>
                      <a:endParaRPr lang="en-GB" sz="1100" dirty="0">
                        <a:solidFill>
                          <a:srgbClr val="000000"/>
                        </a:solidFill>
                      </a:endParaRPr>
                    </a:p>
                  </a:txBody>
                  <a:tcPr marL="0" marR="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err="1" smtClean="0">
                          <a:solidFill>
                            <a:srgbClr val="000000"/>
                          </a:solidFill>
                        </a:rPr>
                        <a:t>TypeYourCommentsHere</a:t>
                      </a:r>
                      <a:endParaRPr lang="en-GB" sz="1100" dirty="0" smtClean="0">
                        <a:solidFill>
                          <a:srgbClr val="000000"/>
                        </a:solidFill>
                      </a:endParaRPr>
                    </a:p>
                  </a:txBody>
                  <a:tcPr marL="0" marR="0" marT="0" marB="0" anchor="ctr"/>
                </a:tc>
              </a:tr>
              <a:tr h="171324">
                <a:tc>
                  <a:txBody>
                    <a:bodyPr/>
                    <a:lstStyle/>
                    <a:p>
                      <a:r>
                        <a:rPr lang="en-GB" sz="1100" dirty="0" smtClean="0">
                          <a:solidFill>
                            <a:srgbClr val="000000"/>
                          </a:solidFill>
                        </a:rPr>
                        <a:t>0.2</a:t>
                      </a:r>
                      <a:endParaRPr lang="en-GB" sz="1100" dirty="0">
                        <a:solidFill>
                          <a:srgbClr val="000000"/>
                        </a:solidFill>
                      </a:endParaRPr>
                    </a:p>
                  </a:txBody>
                  <a:tcPr marL="0" marR="0" marT="0" marB="0" anchor="ctr"/>
                </a:tc>
                <a:tc>
                  <a:txBody>
                    <a:bodyPr/>
                    <a:lstStyle/>
                    <a:p>
                      <a:r>
                        <a:rPr lang="en-GB" sz="1100" dirty="0" smtClean="0">
                          <a:solidFill>
                            <a:srgbClr val="000000"/>
                          </a:solidFill>
                        </a:rPr>
                        <a:t>Draft</a:t>
                      </a:r>
                      <a:endParaRPr lang="en-GB" sz="1100" dirty="0">
                        <a:solidFill>
                          <a:srgbClr val="000000"/>
                        </a:solidFill>
                      </a:endParaRPr>
                    </a:p>
                  </a:txBody>
                  <a:tcPr marL="0" marR="0" marT="0" marB="0" anchor="ctr"/>
                </a:tc>
                <a:tc>
                  <a:txBody>
                    <a:bodyPr/>
                    <a:lstStyle/>
                    <a:p>
                      <a:r>
                        <a:rPr lang="en-GB" sz="1100" dirty="0" smtClean="0">
                          <a:solidFill>
                            <a:srgbClr val="000000"/>
                          </a:solidFill>
                        </a:rPr>
                        <a:t>YYYY-MM-DD</a:t>
                      </a:r>
                      <a:endParaRPr lang="en-GB" sz="1100" dirty="0">
                        <a:solidFill>
                          <a:srgbClr val="000000"/>
                        </a:solidFill>
                      </a:endParaRPr>
                    </a:p>
                  </a:txBody>
                  <a:tcPr marL="0" marR="0" marT="0" marB="0" anchor="ctr"/>
                </a:tc>
                <a:tc>
                  <a:txBody>
                    <a:bodyPr/>
                    <a:lstStyle/>
                    <a:p>
                      <a:r>
                        <a:rPr lang="en-GB" sz="1100" dirty="0" err="1" smtClean="0">
                          <a:solidFill>
                            <a:srgbClr val="000000"/>
                          </a:solidFill>
                        </a:rPr>
                        <a:t>TypeYourNameHere</a:t>
                      </a:r>
                      <a:endParaRPr lang="en-GB" sz="1100" dirty="0">
                        <a:solidFill>
                          <a:srgbClr val="000000"/>
                        </a:solidFill>
                      </a:endParaRPr>
                    </a:p>
                  </a:txBody>
                  <a:tcPr marL="0" marR="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err="1" smtClean="0">
                          <a:solidFill>
                            <a:srgbClr val="000000"/>
                          </a:solidFill>
                        </a:rPr>
                        <a:t>TypeYourCommentsHere</a:t>
                      </a:r>
                      <a:endParaRPr lang="en-GB" sz="1100" dirty="0" smtClean="0">
                        <a:solidFill>
                          <a:srgbClr val="000000"/>
                        </a:solidFill>
                      </a:endParaRPr>
                    </a:p>
                  </a:txBody>
                  <a:tcPr marL="0" marR="0" marT="0" marB="0" anchor="ctr"/>
                </a:tc>
              </a:tr>
              <a:tr h="171324">
                <a:tc>
                  <a:txBody>
                    <a:bodyPr/>
                    <a:lstStyle/>
                    <a:p>
                      <a:r>
                        <a:rPr lang="en-GB" sz="1100" dirty="0" smtClean="0">
                          <a:solidFill>
                            <a:srgbClr val="000000"/>
                          </a:solidFill>
                        </a:rPr>
                        <a:t>1.0</a:t>
                      </a:r>
                      <a:endParaRPr lang="en-GB" sz="1100" dirty="0">
                        <a:solidFill>
                          <a:srgbClr val="000000"/>
                        </a:solidFill>
                      </a:endParaRPr>
                    </a:p>
                  </a:txBody>
                  <a:tcPr marL="0" marR="0" marT="0" marB="0" anchor="ctr"/>
                </a:tc>
                <a:tc>
                  <a:txBody>
                    <a:bodyPr/>
                    <a:lstStyle/>
                    <a:p>
                      <a:r>
                        <a:rPr lang="en-GB" sz="1100" dirty="0" smtClean="0">
                          <a:solidFill>
                            <a:srgbClr val="000000"/>
                          </a:solidFill>
                        </a:rPr>
                        <a:t>Approved</a:t>
                      </a:r>
                      <a:endParaRPr lang="en-GB" sz="1100" dirty="0">
                        <a:solidFill>
                          <a:srgbClr val="000000"/>
                        </a:solidFill>
                      </a:endParaRPr>
                    </a:p>
                  </a:txBody>
                  <a:tcPr marL="0" marR="0" marT="0" marB="0" anchor="ctr"/>
                </a:tc>
                <a:tc>
                  <a:txBody>
                    <a:bodyPr/>
                    <a:lstStyle/>
                    <a:p>
                      <a:r>
                        <a:rPr lang="en-GB" sz="1100" dirty="0" smtClean="0">
                          <a:solidFill>
                            <a:srgbClr val="000000"/>
                          </a:solidFill>
                        </a:rPr>
                        <a:t>YYYY-MM-DD</a:t>
                      </a:r>
                      <a:endParaRPr lang="en-GB" sz="1100" dirty="0">
                        <a:solidFill>
                          <a:srgbClr val="000000"/>
                        </a:solidFill>
                      </a:endParaRPr>
                    </a:p>
                  </a:txBody>
                  <a:tcPr marL="0" marR="0" marT="0" marB="0" anchor="ctr"/>
                </a:tc>
                <a:tc>
                  <a:txBody>
                    <a:bodyPr/>
                    <a:lstStyle/>
                    <a:p>
                      <a:r>
                        <a:rPr lang="en-GB" sz="1100" dirty="0" err="1" smtClean="0">
                          <a:solidFill>
                            <a:srgbClr val="000000"/>
                          </a:solidFill>
                        </a:rPr>
                        <a:t>TypeYourNameHere</a:t>
                      </a:r>
                      <a:endParaRPr lang="en-GB" sz="1100" dirty="0">
                        <a:solidFill>
                          <a:srgbClr val="000000"/>
                        </a:solidFill>
                      </a:endParaRPr>
                    </a:p>
                  </a:txBody>
                  <a:tcPr marL="0" marR="0" marT="0" marB="0" anchor="ctr"/>
                </a:tc>
                <a:tc>
                  <a:txBody>
                    <a:bodyPr/>
                    <a:lstStyle/>
                    <a:p>
                      <a:r>
                        <a:rPr lang="en-GB" sz="1100" dirty="0" err="1" smtClean="0">
                          <a:solidFill>
                            <a:srgbClr val="000000"/>
                          </a:solidFill>
                        </a:rPr>
                        <a:t>TypeYourCommentsHere</a:t>
                      </a:r>
                      <a:endParaRPr lang="en-GB" sz="1100" dirty="0">
                        <a:solidFill>
                          <a:srgbClr val="000000"/>
                        </a:solidFill>
                      </a:endParaRPr>
                    </a:p>
                  </a:txBody>
                  <a:tcPr marL="0" marR="0" marT="0" marB="0" anchor="ctr"/>
                </a:tc>
              </a:tr>
              <a:tr h="167640">
                <a:tc>
                  <a:txBody>
                    <a:bodyPr/>
                    <a:lstStyle/>
                    <a:p>
                      <a:endParaRPr lang="en-GB" sz="1100" dirty="0">
                        <a:solidFill>
                          <a:srgbClr val="000000"/>
                        </a:solidFill>
                      </a:endParaRPr>
                    </a:p>
                  </a:txBody>
                  <a:tcPr marL="0" marR="0" marT="0" marB="0" anchor="ctr"/>
                </a:tc>
                <a:tc>
                  <a:txBody>
                    <a:bodyPr/>
                    <a:lstStyle/>
                    <a:p>
                      <a:endParaRPr lang="en-GB" sz="1100" dirty="0">
                        <a:solidFill>
                          <a:srgbClr val="000000"/>
                        </a:solidFill>
                      </a:endParaRPr>
                    </a:p>
                  </a:txBody>
                  <a:tcPr marL="0" marR="0" marT="0" marB="0" anchor="ctr"/>
                </a:tc>
                <a:tc>
                  <a:txBody>
                    <a:bodyPr/>
                    <a:lstStyle/>
                    <a:p>
                      <a:endParaRPr lang="en-GB" sz="1100" dirty="0">
                        <a:solidFill>
                          <a:srgbClr val="000000"/>
                        </a:solidFill>
                      </a:endParaRPr>
                    </a:p>
                  </a:txBody>
                  <a:tcPr marL="0" marR="0" marT="0" marB="0" anchor="ctr"/>
                </a:tc>
                <a:tc>
                  <a:txBody>
                    <a:bodyPr/>
                    <a:lstStyle/>
                    <a:p>
                      <a:endParaRPr lang="en-GB" sz="1100" dirty="0">
                        <a:solidFill>
                          <a:srgbClr val="000000"/>
                        </a:solidFill>
                      </a:endParaRPr>
                    </a:p>
                  </a:txBody>
                  <a:tcPr marL="0" marR="0" marT="0" marB="0" anchor="ctr"/>
                </a:tc>
                <a:tc>
                  <a:txBody>
                    <a:bodyPr/>
                    <a:lstStyle/>
                    <a:p>
                      <a:endParaRPr lang="en-GB" sz="1100" dirty="0">
                        <a:solidFill>
                          <a:srgbClr val="000000"/>
                        </a:solidFill>
                      </a:endParaRPr>
                    </a:p>
                  </a:txBody>
                  <a:tcPr marL="0" marR="0" marT="0" marB="0" anchor="ctr"/>
                </a:tc>
              </a:tr>
              <a:tr h="167640">
                <a:tc>
                  <a:txBody>
                    <a:bodyPr/>
                    <a:lstStyle/>
                    <a:p>
                      <a:endParaRPr lang="en-GB" sz="1100" dirty="0">
                        <a:solidFill>
                          <a:srgbClr val="000000"/>
                        </a:solidFill>
                      </a:endParaRPr>
                    </a:p>
                  </a:txBody>
                  <a:tcPr marL="0" marR="0" marT="0" marB="0" anchor="ctr"/>
                </a:tc>
                <a:tc>
                  <a:txBody>
                    <a:bodyPr/>
                    <a:lstStyle/>
                    <a:p>
                      <a:endParaRPr lang="en-GB" sz="1100" dirty="0">
                        <a:solidFill>
                          <a:srgbClr val="000000"/>
                        </a:solidFill>
                      </a:endParaRPr>
                    </a:p>
                  </a:txBody>
                  <a:tcPr marL="0" marR="0" marT="0" marB="0" anchor="ctr"/>
                </a:tc>
                <a:tc>
                  <a:txBody>
                    <a:bodyPr/>
                    <a:lstStyle/>
                    <a:p>
                      <a:endParaRPr lang="en-GB" sz="1100" dirty="0">
                        <a:solidFill>
                          <a:srgbClr val="000000"/>
                        </a:solidFill>
                      </a:endParaRPr>
                    </a:p>
                  </a:txBody>
                  <a:tcPr marL="0" marR="0" marT="0" marB="0" anchor="ctr"/>
                </a:tc>
                <a:tc>
                  <a:txBody>
                    <a:bodyPr/>
                    <a:lstStyle/>
                    <a:p>
                      <a:endParaRPr lang="en-GB" sz="1100" dirty="0">
                        <a:solidFill>
                          <a:srgbClr val="000000"/>
                        </a:solidFill>
                      </a:endParaRPr>
                    </a:p>
                  </a:txBody>
                  <a:tcPr marL="0" marR="0" marT="0" marB="0" anchor="ctr"/>
                </a:tc>
                <a:tc>
                  <a:txBody>
                    <a:bodyPr/>
                    <a:lstStyle/>
                    <a:p>
                      <a:endParaRPr lang="en-GB" sz="1100" dirty="0">
                        <a:solidFill>
                          <a:srgbClr val="000000"/>
                        </a:solidFill>
                      </a:endParaRPr>
                    </a:p>
                  </a:txBody>
                  <a:tcPr marL="0" marR="0" marT="0" marB="0" anchor="ctr"/>
                </a:tc>
              </a:tr>
              <a:tr h="204032">
                <a:tc>
                  <a:txBody>
                    <a:bodyPr/>
                    <a:lstStyle/>
                    <a:p>
                      <a:endParaRPr lang="en-GB" sz="1100" dirty="0">
                        <a:solidFill>
                          <a:srgbClr val="000000"/>
                        </a:solidFill>
                      </a:endParaRPr>
                    </a:p>
                  </a:txBody>
                  <a:tcPr marL="0" marR="0" marT="0" marB="0" anchor="ctr"/>
                </a:tc>
                <a:tc>
                  <a:txBody>
                    <a:bodyPr/>
                    <a:lstStyle/>
                    <a:p>
                      <a:endParaRPr lang="en-GB" sz="1100" dirty="0">
                        <a:solidFill>
                          <a:srgbClr val="000000"/>
                        </a:solidFill>
                      </a:endParaRPr>
                    </a:p>
                  </a:txBody>
                  <a:tcPr marL="0" marR="0" marT="0" marB="0" anchor="ctr"/>
                </a:tc>
                <a:tc>
                  <a:txBody>
                    <a:bodyPr/>
                    <a:lstStyle/>
                    <a:p>
                      <a:endParaRPr lang="en-GB" sz="1100" dirty="0">
                        <a:solidFill>
                          <a:srgbClr val="000000"/>
                        </a:solidFill>
                      </a:endParaRPr>
                    </a:p>
                  </a:txBody>
                  <a:tcPr marL="0" marR="0" marT="0" marB="0" anchor="ctr"/>
                </a:tc>
                <a:tc>
                  <a:txBody>
                    <a:bodyPr/>
                    <a:lstStyle/>
                    <a:p>
                      <a:endParaRPr lang="en-GB" sz="1100" dirty="0">
                        <a:solidFill>
                          <a:srgbClr val="000000"/>
                        </a:solidFill>
                      </a:endParaRPr>
                    </a:p>
                  </a:txBody>
                  <a:tcPr marL="0" marR="0" marT="0" marB="0" anchor="ctr"/>
                </a:tc>
                <a:tc>
                  <a:txBody>
                    <a:bodyPr/>
                    <a:lstStyle/>
                    <a:p>
                      <a:endParaRPr lang="en-GB" sz="1100" dirty="0">
                        <a:solidFill>
                          <a:srgbClr val="000000"/>
                        </a:solidFill>
                      </a:endParaRPr>
                    </a:p>
                  </a:txBody>
                  <a:tcPr marL="0" marR="0" marT="0" marB="0" anchor="ctr"/>
                </a:tc>
              </a:tr>
            </a:tbl>
          </a:graphicData>
        </a:graphic>
      </p:graphicFrame>
      <p:sp>
        <p:nvSpPr>
          <p:cNvPr id="7" name="Title 6"/>
          <p:cNvSpPr>
            <a:spLocks noGrp="1"/>
          </p:cNvSpPr>
          <p:nvPr>
            <p:ph type="title"/>
          </p:nvPr>
        </p:nvSpPr>
        <p:spPr>
          <a:xfrm>
            <a:off x="217048" y="227460"/>
            <a:ext cx="8630090" cy="899665"/>
          </a:xfrm>
        </p:spPr>
        <p:txBody>
          <a:bodyPr lIns="108000" tIns="90000" rIns="108000" bIns="90000"/>
          <a:lstStyle/>
          <a:p>
            <a:r>
              <a:rPr lang="en-US" dirty="0" smtClean="0">
                <a:latin typeface="+mn-lt"/>
              </a:rPr>
              <a:t>Document change history</a:t>
            </a:r>
            <a:endParaRPr lang="en-US" dirty="0">
              <a:latin typeface="+mn-lt"/>
            </a:endParaRPr>
          </a:p>
        </p:txBody>
      </p:sp>
      <p:sp>
        <p:nvSpPr>
          <p:cNvPr id="8" name="Slide Number Placeholder 5"/>
          <p:cNvSpPr>
            <a:spLocks noGrp="1"/>
          </p:cNvSpPr>
          <p:nvPr>
            <p:ph type="sldNum" sz="quarter" idx="4"/>
          </p:nvPr>
        </p:nvSpPr>
        <p:spPr>
          <a:xfrm>
            <a:off x="214313" y="5924065"/>
            <a:ext cx="288280" cy="643423"/>
          </a:xfrm>
          <a:prstGeom prst="rect">
            <a:avLst/>
          </a:prstGeom>
        </p:spPr>
        <p:txBody>
          <a:bodyPr lIns="108000" tIns="90000" rIns="108000" bIns="90000" anchor="b" anchorCtr="0">
            <a:spAutoFit/>
          </a:bodyPr>
          <a:lstStyle>
            <a:lvl1pPr algn="l">
              <a:defRPr sz="1000">
                <a:solidFill>
                  <a:schemeClr val="bg1"/>
                </a:solidFill>
              </a:defRPr>
            </a:lvl1pPr>
          </a:lstStyle>
          <a:p>
            <a:fld id="{CDD1A38B-DDF7-4586-B538-40AF8261E6EF}" type="slidenum">
              <a:rPr lang="en-GB" smtClean="0"/>
              <a:pPr/>
              <a:t>5</a:t>
            </a:fld>
            <a:endParaRPr lang="en-GB" dirty="0"/>
          </a:p>
        </p:txBody>
      </p:sp>
      <p:sp>
        <p:nvSpPr>
          <p:cNvPr id="10" name="Footer Placeholder 3"/>
          <p:cNvSpPr>
            <a:spLocks noGrp="1"/>
          </p:cNvSpPr>
          <p:nvPr>
            <p:ph type="ftr" sz="quarter" idx="3"/>
          </p:nvPr>
        </p:nvSpPr>
        <p:spPr>
          <a:xfrm>
            <a:off x="1412137" y="6231842"/>
            <a:ext cx="6319726" cy="335646"/>
          </a:xfrm>
          <a:prstGeom prst="rect">
            <a:avLst/>
          </a:prstGeom>
        </p:spPr>
        <p:txBody>
          <a:bodyPr lIns="108000" tIns="90000" rIns="108000" bIns="90000" anchor="b" anchorCtr="0">
            <a:spAutoFit/>
          </a:bodyPr>
          <a:lstStyle>
            <a:lvl1pPr>
              <a:defRPr>
                <a:solidFill>
                  <a:schemeClr val="bg1"/>
                </a:solidFill>
              </a:defRPr>
            </a:lvl1pPr>
          </a:lstStyle>
          <a:p>
            <a:r>
              <a:rPr lang="en-GB" sz="1000" dirty="0" smtClean="0"/>
              <a:t>© </a:t>
            </a:r>
            <a:r>
              <a:rPr lang="en-GB" sz="1000" dirty="0" smtClean="0"/>
              <a:t>2015 </a:t>
            </a:r>
            <a:r>
              <a:rPr lang="en-GB" sz="1000" dirty="0" smtClean="0"/>
              <a:t>Microsoft      Document ID [Edit via Insert &gt; Header &amp; Footer] </a:t>
            </a:r>
            <a:endParaRPr lang="en-GB" sz="1000" dirty="0"/>
          </a:p>
        </p:txBody>
      </p:sp>
    </p:spTree>
    <p:extLst>
      <p:ext uri="{BB962C8B-B14F-4D97-AF65-F5344CB8AC3E}">
        <p14:creationId xmlns:p14="http://schemas.microsoft.com/office/powerpoint/2010/main" val="3489587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PowerPoint Template_4-3 v1_new">
  <a:themeElements>
    <a:clrScheme name="Custom 4">
      <a:dk1>
        <a:srgbClr val="000000"/>
      </a:dk1>
      <a:lt1>
        <a:srgbClr val="FFFFFF"/>
      </a:lt1>
      <a:dk2>
        <a:srgbClr val="442359"/>
      </a:dk2>
      <a:lt2>
        <a:srgbClr val="F472D0"/>
      </a:lt2>
      <a:accent1>
        <a:srgbClr val="68217A"/>
      </a:accent1>
      <a:accent2>
        <a:srgbClr val="008272"/>
      </a:accent2>
      <a:accent3>
        <a:srgbClr val="0072C6"/>
      </a:accent3>
      <a:accent4>
        <a:srgbClr val="B4009E"/>
      </a:accent4>
      <a:accent5>
        <a:srgbClr val="4668C5"/>
      </a:accent5>
      <a:accent6>
        <a:srgbClr val="9B4F96"/>
      </a:accent6>
      <a:hlink>
        <a:srgbClr val="68217A"/>
      </a:hlink>
      <a:folHlink>
        <a:srgbClr val="B4009E"/>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owerPoint Template_4-3_v5b3.potx" id="{7BF04460-82BC-4107-9C3C-C8207D8E30A0}" vid="{F97842A0-0752-417B-B7DD-15C35BB787F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Unknown Document Type" ma:contentTypeID="0x010104" ma:contentTypeVersion="0" ma:contentTypeDescription="" ma:contentTypeScope="" ma:versionID="05d83ceaa0bbd2e3bc716e6e66bd857a">
  <xsd:schema xmlns:xsd="http://www.w3.org/2001/XMLSchema" xmlns:xs="http://www.w3.org/2001/XMLSchema" xmlns:p="http://schemas.microsoft.com/office/2006/metadata/properties" targetNamespace="http://schemas.microsoft.com/office/2006/metadata/properties" ma:root="true" ma:fieldsID="b3d69fe45253d5ff147bb69036b756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F16941B-E147-442D-83AC-6789C6F42FAD}"/>
</file>

<file path=customXml/itemProps2.xml><?xml version="1.0" encoding="utf-8"?>
<ds:datastoreItem xmlns:ds="http://schemas.openxmlformats.org/officeDocument/2006/customXml" ds:itemID="{46A72CEC-4202-4472-A278-24FC2FFC4973}"/>
</file>

<file path=customXml/itemProps3.xml><?xml version="1.0" encoding="utf-8"?>
<ds:datastoreItem xmlns:ds="http://schemas.openxmlformats.org/officeDocument/2006/customXml" ds:itemID="{89618C96-A62B-4ECB-AECB-0EA3C083B8F7}"/>
</file>

<file path=docProps/app.xml><?xml version="1.0" encoding="utf-8"?>
<Properties xmlns="http://schemas.openxmlformats.org/officeDocument/2006/extended-properties" xmlns:vt="http://schemas.openxmlformats.org/officeDocument/2006/docPropsVTypes">
  <Template>Program%20Presentation</Template>
  <TotalTime>0</TotalTime>
  <Words>604</Words>
  <Application>Microsoft Office PowerPoint</Application>
  <PresentationFormat>On-screen Show (4:3)</PresentationFormat>
  <Paragraphs>65</Paragraphs>
  <Slides>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Arial</vt:lpstr>
      <vt:lpstr>Segoe UI</vt:lpstr>
      <vt:lpstr>Segoe UI Light</vt:lpstr>
      <vt:lpstr>Segoe UI Semibold</vt:lpstr>
      <vt:lpstr>PowerPoint Template_4-3 v1_new</vt:lpstr>
      <vt:lpstr>Document title goes here</vt:lpstr>
      <vt:lpstr>PowerPoint Presentation</vt:lpstr>
      <vt:lpstr>PowerPoint Presentation</vt:lpstr>
      <vt:lpstr>Document metadata</vt:lpstr>
      <vt:lpstr>Document change history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2015-05-22T07:14:03Z</dcterms:created>
  <dcterms:modified xsi:type="dcterms:W3CDTF">2015-05-22T08:26:38Z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0x01010090509EFF0003CC448D94E531E252133E</vt:lpwstr>
  </property>
</Properties>
</file>