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5.xml" ContentType="application/vnd.openxmlformats-officedocument.customXmlProperties+xml"/>
  <Override PartName="/customXml/itemProps6.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Override PartName="/customXml/itemProps7.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7"/>
  </p:sldMasterIdLst>
  <p:notesMasterIdLst>
    <p:notesMasterId r:id="rId13"/>
  </p:notesMasterIdLst>
  <p:handoutMasterIdLst>
    <p:handoutMasterId r:id="rId14"/>
  </p:handoutMasterIdLst>
  <p:sldIdLst>
    <p:sldId id="943" r:id="rId8"/>
    <p:sldId id="1068" r:id="rId9"/>
    <p:sldId id="1065" r:id="rId10"/>
    <p:sldId id="1055" r:id="rId11"/>
    <p:sldId id="1051" r:id="rId12"/>
  </p:sldIdLst>
  <p:sldSz cx="9144000" cy="6858000" type="screen4x3"/>
  <p:notesSz cx="6858000" cy="9144000"/>
  <p:defaultTextStyle>
    <a:defPPr>
      <a:defRPr lang="en-US"/>
    </a:defPPr>
    <a:lvl1pPr marL="0" algn="l" defTabSz="768113" rtl="0" eaLnBrk="1" latinLnBrk="0" hangingPunct="1">
      <a:defRPr sz="1500" kern="1200">
        <a:solidFill>
          <a:schemeClr val="tx1"/>
        </a:solidFill>
        <a:latin typeface="+mn-lt"/>
        <a:ea typeface="+mn-ea"/>
        <a:cs typeface="+mn-cs"/>
      </a:defRPr>
    </a:lvl1pPr>
    <a:lvl2pPr marL="384057" algn="l" defTabSz="768113" rtl="0" eaLnBrk="1" latinLnBrk="0" hangingPunct="1">
      <a:defRPr sz="1500" kern="1200">
        <a:solidFill>
          <a:schemeClr val="tx1"/>
        </a:solidFill>
        <a:latin typeface="+mn-lt"/>
        <a:ea typeface="+mn-ea"/>
        <a:cs typeface="+mn-cs"/>
      </a:defRPr>
    </a:lvl2pPr>
    <a:lvl3pPr marL="768113" algn="l" defTabSz="768113" rtl="0" eaLnBrk="1" latinLnBrk="0" hangingPunct="1">
      <a:defRPr sz="1500" kern="1200">
        <a:solidFill>
          <a:schemeClr val="tx1"/>
        </a:solidFill>
        <a:latin typeface="+mn-lt"/>
        <a:ea typeface="+mn-ea"/>
        <a:cs typeface="+mn-cs"/>
      </a:defRPr>
    </a:lvl3pPr>
    <a:lvl4pPr marL="1152170" algn="l" defTabSz="768113" rtl="0" eaLnBrk="1" latinLnBrk="0" hangingPunct="1">
      <a:defRPr sz="1500" kern="1200">
        <a:solidFill>
          <a:schemeClr val="tx1"/>
        </a:solidFill>
        <a:latin typeface="+mn-lt"/>
        <a:ea typeface="+mn-ea"/>
        <a:cs typeface="+mn-cs"/>
      </a:defRPr>
    </a:lvl4pPr>
    <a:lvl5pPr marL="1536226" algn="l" defTabSz="768113" rtl="0" eaLnBrk="1" latinLnBrk="0" hangingPunct="1">
      <a:defRPr sz="1500" kern="1200">
        <a:solidFill>
          <a:schemeClr val="tx1"/>
        </a:solidFill>
        <a:latin typeface="+mn-lt"/>
        <a:ea typeface="+mn-ea"/>
        <a:cs typeface="+mn-cs"/>
      </a:defRPr>
    </a:lvl5pPr>
    <a:lvl6pPr marL="1920283" algn="l" defTabSz="768113" rtl="0" eaLnBrk="1" latinLnBrk="0" hangingPunct="1">
      <a:defRPr sz="1500" kern="1200">
        <a:solidFill>
          <a:schemeClr val="tx1"/>
        </a:solidFill>
        <a:latin typeface="+mn-lt"/>
        <a:ea typeface="+mn-ea"/>
        <a:cs typeface="+mn-cs"/>
      </a:defRPr>
    </a:lvl6pPr>
    <a:lvl7pPr marL="2304339" algn="l" defTabSz="768113" rtl="0" eaLnBrk="1" latinLnBrk="0" hangingPunct="1">
      <a:defRPr sz="1500" kern="1200">
        <a:solidFill>
          <a:schemeClr val="tx1"/>
        </a:solidFill>
        <a:latin typeface="+mn-lt"/>
        <a:ea typeface="+mn-ea"/>
        <a:cs typeface="+mn-cs"/>
      </a:defRPr>
    </a:lvl7pPr>
    <a:lvl8pPr marL="2688396" algn="l" defTabSz="768113" rtl="0" eaLnBrk="1" latinLnBrk="0" hangingPunct="1">
      <a:defRPr sz="1500" kern="1200">
        <a:solidFill>
          <a:schemeClr val="tx1"/>
        </a:solidFill>
        <a:latin typeface="+mn-lt"/>
        <a:ea typeface="+mn-ea"/>
        <a:cs typeface="+mn-cs"/>
      </a:defRPr>
    </a:lvl8pPr>
    <a:lvl9pPr marL="3072453" algn="l" defTabSz="768113"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guide id="23" orient="horz" pos="138">
          <p15:clr>
            <a:srgbClr val="A4A3A4"/>
          </p15:clr>
        </p15:guide>
        <p15:guide id="24" orient="horz" pos="710">
          <p15:clr>
            <a:srgbClr val="A4A3A4"/>
          </p15:clr>
        </p15:guide>
        <p15:guide id="25" orient="horz" pos="1281">
          <p15:clr>
            <a:srgbClr val="A4A3A4"/>
          </p15:clr>
        </p15:guide>
        <p15:guide id="26" orient="horz" pos="2422">
          <p15:clr>
            <a:srgbClr val="A4A3A4"/>
          </p15:clr>
        </p15:guide>
        <p15:guide id="27" orient="horz" pos="4137">
          <p15:clr>
            <a:srgbClr val="A4A3A4"/>
          </p15:clr>
        </p15:guide>
        <p15:guide id="28" orient="horz" pos="3564">
          <p15:clr>
            <a:srgbClr val="A4A3A4"/>
          </p15:clr>
        </p15:guide>
        <p15:guide id="29" orient="horz" pos="2991">
          <p15:clr>
            <a:srgbClr val="A4A3A4"/>
          </p15:clr>
        </p15:guide>
        <p15:guide id="30" orient="horz" pos="1852">
          <p15:clr>
            <a:srgbClr val="A4A3A4"/>
          </p15:clr>
        </p15:guide>
        <p15:guide id="31" pos="135">
          <p15:clr>
            <a:srgbClr val="A4A3A4"/>
          </p15:clr>
        </p15:guide>
        <p15:guide id="32" pos="1280">
          <p15:clr>
            <a:srgbClr val="A4A3A4"/>
          </p15:clr>
        </p15:guide>
        <p15:guide id="33" pos="5573">
          <p15:clr>
            <a:srgbClr val="A4A3A4"/>
          </p15:clr>
        </p15:guide>
        <p15:guide id="34" pos="709">
          <p15:clr>
            <a:srgbClr val="A4A3A4"/>
          </p15:clr>
        </p15:guide>
        <p15:guide id="35" pos="5279">
          <p15:clr>
            <a:srgbClr val="A4A3A4"/>
          </p15:clr>
        </p15:guide>
        <p15:guide id="36" pos="2994">
          <p15:clr>
            <a:srgbClr val="A4A3A4"/>
          </p15:clr>
        </p15:guide>
        <p15:guide id="37" pos="1849">
          <p15:clr>
            <a:srgbClr val="A4A3A4"/>
          </p15:clr>
        </p15:guide>
        <p15:guide id="38" pos="3563">
          <p15:clr>
            <a:srgbClr val="A4A3A4"/>
          </p15:clr>
        </p15:guide>
        <p15:guide id="39" pos="4135">
          <p15:clr>
            <a:srgbClr val="A4A3A4"/>
          </p15:clr>
        </p15:guide>
        <p15:guide id="40" pos="4710">
          <p15:clr>
            <a:srgbClr val="A4A3A4"/>
          </p15:clr>
        </p15:guide>
        <p15:guide id="41" pos="24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3333"/>
    <a:srgbClr val="442359"/>
    <a:srgbClr val="505050"/>
    <a:srgbClr val="00FFFF"/>
    <a:srgbClr val="CC00CC"/>
    <a:srgbClr val="5F5F5F"/>
    <a:srgbClr val="FF99FF"/>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3" autoAdjust="0"/>
    <p:restoredTop sz="95274" autoAdjust="0"/>
  </p:normalViewPr>
  <p:slideViewPr>
    <p:cSldViewPr>
      <p:cViewPr varScale="1">
        <p:scale>
          <a:sx n="102" d="100"/>
          <a:sy n="102" d="100"/>
        </p:scale>
        <p:origin x="1056" y="102"/>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 orient="horz" pos="138"/>
        <p:guide orient="horz" pos="710"/>
        <p:guide orient="horz" pos="1281"/>
        <p:guide orient="horz" pos="2422"/>
        <p:guide orient="horz" pos="4137"/>
        <p:guide orient="horz" pos="3564"/>
        <p:guide orient="horz" pos="2991"/>
        <p:guide orient="horz" pos="1852"/>
        <p:guide pos="135"/>
        <p:guide pos="1280"/>
        <p:guide pos="5573"/>
        <p:guide pos="709"/>
        <p:guide pos="5279"/>
        <p:guide pos="2994"/>
        <p:guide pos="1849"/>
        <p:guide pos="3563"/>
        <p:guide pos="4135"/>
        <p:guide pos="4710"/>
        <p:guide pos="242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3688" y="82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openxmlformats.org/officeDocument/2006/relationships/customXml" Target="../customXml/item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tableStyles" Target="tableStyles.xml"/><Relationship Id="rId14" Type="http://schemas.openxmlformats.org/officeDocument/2006/relationships/handoutMaster" Target="handoutMasters/handoutMaster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36887D-7092-4890-8DEB-4998301C562E}" type="datetime1">
              <a:rPr lang="en-US" smtClean="0">
                <a:latin typeface="Segoe UI" pitchFamily="34" charset="0"/>
              </a:rPr>
              <a:t>2/19/2015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2" name="fc" descr="LBI - Microsoft"/>
          <p:cNvSpPr txBox="1"/>
          <p:nvPr/>
        </p:nvSpPr>
        <p:spPr>
          <a:xfrm>
            <a:off x="0" y="8928100"/>
            <a:ext cx="6858000" cy="246221"/>
          </a:xfrm>
          <a:prstGeom prst="rect">
            <a:avLst/>
          </a:prstGeom>
          <a:noFill/>
        </p:spPr>
        <p:txBody>
          <a:bodyPr vert="horz" rtlCol="0">
            <a:spAutoFit/>
          </a:bodyPr>
          <a:lstStyle/>
          <a:p>
            <a:pPr algn="ctr"/>
            <a:r>
              <a:rPr lang="en-US" sz="1000" b="1" smtClean="0">
                <a:solidFill>
                  <a:srgbClr val="3E8430"/>
                </a:solidFill>
                <a:latin typeface="arial" panose="020B0604020202020204" pitchFamily="34" charset="0"/>
              </a:rPr>
              <a:t>LBI - Microsoft</a:t>
            </a:r>
            <a:endParaRPr lang="en-US" sz="1000" b="1">
              <a:solidFill>
                <a:srgbClr val="3E8430"/>
              </a:solidFill>
              <a:latin typeface="arial" panose="020B060402020202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BA4B813-1661-464A-849C-FD63D8D66FC4}" type="datetime1">
              <a:rPr lang="en-US" smtClean="0"/>
              <a:t>2/19/2015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2" name="fc" descr="LBI - Microsoft"/>
          <p:cNvSpPr txBox="1"/>
          <p:nvPr/>
        </p:nvSpPr>
        <p:spPr>
          <a:xfrm>
            <a:off x="0" y="8928100"/>
            <a:ext cx="6858000" cy="246221"/>
          </a:xfrm>
          <a:prstGeom prst="rect">
            <a:avLst/>
          </a:prstGeom>
          <a:noFill/>
        </p:spPr>
        <p:txBody>
          <a:bodyPr vert="horz" rtlCol="0">
            <a:spAutoFit/>
          </a:bodyPr>
          <a:lstStyle/>
          <a:p>
            <a:pPr algn="ctr"/>
            <a:r>
              <a:rPr lang="en-US" sz="1000" b="1" i="0" u="none" baseline="0" smtClean="0">
                <a:solidFill>
                  <a:srgbClr val="3E8430"/>
                </a:solidFill>
                <a:latin typeface="arial" panose="020B0604020202020204" pitchFamily="34" charset="0"/>
              </a:rPr>
              <a:t>LBI - Microsoft</a:t>
            </a:r>
            <a:endParaRPr lang="en-US" sz="1000" b="1" i="0" u="none" baseline="0">
              <a:solidFill>
                <a:srgbClr val="3E8430"/>
              </a:solidFill>
              <a:latin typeface="arial" panose="020B0604020202020204"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768113" rtl="0" eaLnBrk="1" latinLnBrk="0" hangingPunct="1">
      <a:lnSpc>
        <a:spcPct val="90000"/>
      </a:lnSpc>
      <a:spcAft>
        <a:spcPts val="280"/>
      </a:spcAft>
      <a:defRPr sz="700" kern="1200">
        <a:solidFill>
          <a:schemeClr val="tx1"/>
        </a:solidFill>
        <a:latin typeface="Segoe UI Light" pitchFamily="34" charset="0"/>
        <a:ea typeface="+mn-ea"/>
        <a:cs typeface="+mn-cs"/>
      </a:defRPr>
    </a:lvl1pPr>
    <a:lvl2pPr marL="178915" indent="-88902"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2pPr>
    <a:lvl3pPr marL="275596" indent="-96681"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3pPr>
    <a:lvl4pPr marL="405616" indent="-123351"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4pPr>
    <a:lvl5pPr marL="516743" indent="-96681" algn="l" defTabSz="768113" rtl="0" eaLnBrk="1" latinLnBrk="0" hangingPunct="1">
      <a:lnSpc>
        <a:spcPct val="90000"/>
      </a:lnSpc>
      <a:spcAft>
        <a:spcPts val="280"/>
      </a:spcAft>
      <a:buFont typeface="Arial" pitchFamily="34" charset="0"/>
      <a:buChar char="•"/>
      <a:defRPr sz="700" kern="1200">
        <a:solidFill>
          <a:schemeClr val="tx1"/>
        </a:solidFill>
        <a:latin typeface="Segoe UI Light" pitchFamily="34" charset="0"/>
        <a:ea typeface="+mn-ea"/>
        <a:cs typeface="+mn-cs"/>
      </a:defRPr>
    </a:lvl5pPr>
    <a:lvl6pPr marL="1920283" algn="l" defTabSz="768113" rtl="0" eaLnBrk="1" latinLnBrk="0" hangingPunct="1">
      <a:defRPr sz="1000" kern="1200">
        <a:solidFill>
          <a:schemeClr val="tx1"/>
        </a:solidFill>
        <a:latin typeface="+mn-lt"/>
        <a:ea typeface="+mn-ea"/>
        <a:cs typeface="+mn-cs"/>
      </a:defRPr>
    </a:lvl6pPr>
    <a:lvl7pPr marL="2304339" algn="l" defTabSz="768113" rtl="0" eaLnBrk="1" latinLnBrk="0" hangingPunct="1">
      <a:defRPr sz="1000" kern="1200">
        <a:solidFill>
          <a:schemeClr val="tx1"/>
        </a:solidFill>
        <a:latin typeface="+mn-lt"/>
        <a:ea typeface="+mn-ea"/>
        <a:cs typeface="+mn-cs"/>
      </a:defRPr>
    </a:lvl7pPr>
    <a:lvl8pPr marL="2688396" algn="l" defTabSz="768113" rtl="0" eaLnBrk="1" latinLnBrk="0" hangingPunct="1">
      <a:defRPr sz="1000" kern="1200">
        <a:solidFill>
          <a:schemeClr val="tx1"/>
        </a:solidFill>
        <a:latin typeface="+mn-lt"/>
        <a:ea typeface="+mn-ea"/>
        <a:cs typeface="+mn-cs"/>
      </a:defRPr>
    </a:lvl8pPr>
    <a:lvl9pPr marL="3072453" algn="l" defTabSz="76811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A3FB7D5-F26F-49FD-913C-70CAADA11B22}" type="datetime1">
              <a:rPr lang="en-US" smtClean="0"/>
              <a:t>2/19/2015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21770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CD741A7-05E7-45E9-9264-821D0358D1B1}" type="datetime1">
              <a:rPr lang="en-US" smtClean="0"/>
              <a:t>2/19/2015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41890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40F2C08-3180-4572-874A-3BE4610D5641}" type="datetime1">
              <a:rPr lang="en-US" smtClean="0"/>
              <a:t>2/19/2015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0742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19600" y="3844920"/>
            <a:ext cx="7262812" cy="1794661"/>
          </a:xfrm>
          <a:noFill/>
        </p:spPr>
        <p:txBody>
          <a:bodyPr lIns="108000" tIns="108000" rIns="108000" bIns="108000">
            <a:noAutofit/>
          </a:bodyPr>
          <a:lstStyle>
            <a:lvl1pPr marL="0" indent="0">
              <a:spcBef>
                <a:spcPts val="0"/>
              </a:spcBef>
              <a:buNone/>
              <a:defRPr sz="30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19600" y="2043489"/>
            <a:ext cx="7262812" cy="1801436"/>
          </a:xfrm>
          <a:noFill/>
        </p:spPr>
        <p:txBody>
          <a:bodyPr lIns="108000" tIns="108000" rIns="108000" bIns="108000" anchor="t" anchorCtr="0"/>
          <a:lstStyle>
            <a:lvl1pPr>
              <a:defRPr sz="4900" spc="-82" baseline="0">
                <a:solidFill>
                  <a:schemeClr val="bg1"/>
                </a:solidFill>
              </a:defRPr>
            </a:lvl1pPr>
          </a:lstStyle>
          <a:p>
            <a:r>
              <a:rPr lang="en-US" dirty="0" smtClean="0"/>
              <a:t>Presentation title</a:t>
            </a:r>
            <a:endParaRPr lang="en-US" dirty="0"/>
          </a:p>
        </p:txBody>
      </p:sp>
      <p:pic>
        <p:nvPicPr>
          <p:cNvPr id="11" name="Picture 10" descr="MSFT_logo_rgb_C-Gra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200" y="54000"/>
            <a:ext cx="2555443" cy="940003"/>
          </a:xfrm>
          <a:prstGeom prst="rect">
            <a:avLst/>
          </a:prstGeom>
        </p:spPr>
      </p:pic>
      <p:sp>
        <p:nvSpPr>
          <p:cNvPr id="8"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1 for internal audiences">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19600" y="3844925"/>
            <a:ext cx="6348881" cy="1812925"/>
          </a:xfrm>
          <a:noFill/>
        </p:spPr>
        <p:txBody>
          <a:bodyPr lIns="108000" tIns="90000" rIns="108000" bIns="90000">
            <a:noAutofit/>
          </a:bodyPr>
          <a:lstStyle>
            <a:lvl1pPr marL="0" indent="0">
              <a:spcBef>
                <a:spcPts val="0"/>
              </a:spcBef>
              <a:buNone/>
              <a:defRPr sz="30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19600" y="2033588"/>
            <a:ext cx="6348881" cy="1811337"/>
          </a:xfrm>
          <a:noFill/>
        </p:spPr>
        <p:txBody>
          <a:bodyPr lIns="108000" tIns="90000" rIns="108000" bIns="90000" anchor="t" anchorCtr="0"/>
          <a:lstStyle>
            <a:lvl1pPr>
              <a:defRPr sz="4900" spc="-82" baseline="0">
                <a:solidFill>
                  <a:schemeClr val="bg1"/>
                </a:solidFill>
              </a:defRPr>
            </a:lvl1pPr>
          </a:lstStyle>
          <a:p>
            <a:r>
              <a:rPr lang="en-US" dirty="0" smtClean="0"/>
              <a:t>Presentation title</a:t>
            </a:r>
            <a:endParaRPr lang="en-US" dirty="0"/>
          </a:p>
        </p:txBody>
      </p:sp>
      <p:sp>
        <p:nvSpPr>
          <p:cNvPr id="8" name="Footer Placeholder 3"/>
          <p:cNvSpPr>
            <a:spLocks noGrp="1"/>
          </p:cNvSpPr>
          <p:nvPr>
            <p:ph type="ftr" sz="quarter" idx="3"/>
          </p:nvPr>
        </p:nvSpPr>
        <p:spPr>
          <a:xfrm>
            <a:off x="1412137" y="6244916"/>
            <a:ext cx="6319726" cy="335646"/>
          </a:xfrm>
          <a:prstGeom prst="rect">
            <a:avLst/>
          </a:prstGeom>
        </p:spPr>
        <p:txBody>
          <a:bodyPr lIns="108000" tIns="90000" rIns="108000" bIns="90000"/>
          <a:lstStyle>
            <a:lvl1pPr>
              <a:defRPr>
                <a:solidFill>
                  <a:srgbClr val="000000"/>
                </a:solidFill>
              </a:defRPr>
            </a:lvl1pPr>
          </a:lstStyle>
          <a:p>
            <a:r>
              <a:rPr lang="en-GB" sz="1000" dirty="0" smtClean="0"/>
              <a:t>© 2014 </a:t>
            </a:r>
            <a:r>
              <a:rPr lang="en-GB" sz="1000" dirty="0" err="1" smtClean="0"/>
              <a:t>Micosoft</a:t>
            </a:r>
            <a:r>
              <a:rPr lang="en-GB" sz="1000" dirty="0" smtClean="0"/>
              <a:t>      Document ID [Edit via Insert &gt; Header &amp; Footer] </a:t>
            </a:r>
            <a:endParaRPr lang="en-GB" sz="1000"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7567200" y="309600"/>
            <a:ext cx="1268730" cy="271780"/>
          </a:xfrm>
          <a:prstGeom prst="rect">
            <a:avLst/>
          </a:prstGeom>
        </p:spPr>
      </p:pic>
    </p:spTree>
    <p:extLst>
      <p:ext uri="{BB962C8B-B14F-4D97-AF65-F5344CB8AC3E}">
        <p14:creationId xmlns:p14="http://schemas.microsoft.com/office/powerpoint/2010/main" val="23634870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108000" tIns="90000" rIns="108000" bIns="90000"/>
          <a:lstStyle>
            <a:lvl1pPr>
              <a:defRPr baseline="0"/>
            </a:lvl1pPr>
          </a:lstStyle>
          <a:p>
            <a:r>
              <a:rPr lang="en-US" dirty="0" smtClean="0"/>
              <a:t>Click to add title</a:t>
            </a:r>
            <a:endParaRPr lang="en-US" dirty="0"/>
          </a:p>
        </p:txBody>
      </p:sp>
      <p:sp>
        <p:nvSpPr>
          <p:cNvPr id="5" name="Text Placeholder 4"/>
          <p:cNvSpPr>
            <a:spLocks noGrp="1"/>
          </p:cNvSpPr>
          <p:nvPr>
            <p:ph type="body" sz="quarter" idx="10"/>
          </p:nvPr>
        </p:nvSpPr>
        <p:spPr>
          <a:xfrm>
            <a:off x="219601" y="1124744"/>
            <a:ext cx="8627538" cy="1676782"/>
          </a:xfrm>
        </p:spPr>
        <p:txBody>
          <a:bodyPr lIns="108000" tIns="90000" rIns="108000" bIns="90000"/>
          <a:lstStyle>
            <a:lvl1pPr marL="0" indent="0">
              <a:buNone/>
              <a:defRPr sz="2700">
                <a:gradFill>
                  <a:gsLst>
                    <a:gs pos="1250">
                      <a:srgbClr val="000000"/>
                    </a:gs>
                    <a:gs pos="100000">
                      <a:srgbClr val="000000"/>
                    </a:gs>
                  </a:gsLst>
                  <a:lin ang="5400000" scaled="0"/>
                </a:gradFill>
                <a:latin typeface="Segoe UI" pitchFamily="34" charset="0"/>
                <a:cs typeface="Segoe UI" pitchFamily="34" charset="0"/>
              </a:defRPr>
            </a:lvl1pPr>
            <a:lvl2pPr marL="285386" indent="0">
              <a:buNone/>
              <a:defRPr>
                <a:gradFill>
                  <a:gsLst>
                    <a:gs pos="1250">
                      <a:srgbClr val="000000"/>
                    </a:gs>
                    <a:gs pos="100000">
                      <a:srgbClr val="000000"/>
                    </a:gs>
                  </a:gsLst>
                  <a:lin ang="5400000" scaled="0"/>
                </a:gradFill>
                <a:latin typeface="Segoe UI" pitchFamily="34" charset="0"/>
                <a:cs typeface="Segoe UI" pitchFamily="34" charset="0"/>
              </a:defRPr>
            </a:lvl2pPr>
            <a:lvl3pPr marL="481424" indent="0">
              <a:buNone/>
              <a:defRPr>
                <a:gradFill>
                  <a:gsLst>
                    <a:gs pos="1250">
                      <a:srgbClr val="000000"/>
                    </a:gs>
                    <a:gs pos="100000">
                      <a:srgbClr val="000000"/>
                    </a:gs>
                  </a:gsLst>
                  <a:lin ang="5400000" scaled="0"/>
                </a:gradFill>
                <a:latin typeface="Segoe UI" pitchFamily="34" charset="0"/>
                <a:cs typeface="Segoe UI" pitchFamily="34" charset="0"/>
              </a:defRPr>
            </a:lvl3pPr>
            <a:lvl4pPr marL="670793" indent="0">
              <a:buNone/>
              <a:defRPr>
                <a:gradFill>
                  <a:gsLst>
                    <a:gs pos="1250">
                      <a:srgbClr val="000000"/>
                    </a:gs>
                    <a:gs pos="100000">
                      <a:srgbClr val="000000"/>
                    </a:gs>
                  </a:gsLst>
                  <a:lin ang="5400000" scaled="0"/>
                </a:gradFill>
                <a:latin typeface="Segoe UI" pitchFamily="34" charset="0"/>
                <a:cs typeface="Segoe UI" pitchFamily="34" charset="0"/>
              </a:defRPr>
            </a:lvl4pPr>
            <a:lvl5pPr marL="865496"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6000" y="6102000"/>
            <a:ext cx="1405494" cy="517002"/>
          </a:xfrm>
          <a:prstGeom prst="rect">
            <a:avLst/>
          </a:prstGeom>
        </p:spPr>
      </p:pic>
      <p:sp>
        <p:nvSpPr>
          <p:cNvPr id="10" name="Footer Placeholder 3"/>
          <p:cNvSpPr>
            <a:spLocks noGrp="1"/>
          </p:cNvSpPr>
          <p:nvPr>
            <p:ph type="ftr" sz="quarter" idx="3"/>
          </p:nvPr>
        </p:nvSpPr>
        <p:spPr>
          <a:xfrm>
            <a:off x="1412137" y="6231842"/>
            <a:ext cx="6064988" cy="335646"/>
          </a:xfrm>
          <a:prstGeom prst="rect">
            <a:avLst/>
          </a:prstGeom>
        </p:spPr>
        <p:txBody>
          <a:bodyPr wrap="square"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
        <p:nvSpPr>
          <p:cNvPr id="11"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a:t>
            </a:fld>
            <a:endParaRPr lang="en-GB"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2040215"/>
          </a:xfrm>
          <a:prstGeom prst="rect">
            <a:avLst/>
          </a:prstGeom>
        </p:spPr>
        <p:txBody>
          <a:bodyPr lIns="108000" tIns="90000" rIns="108000" bIns="90000"/>
          <a:lstStyle>
            <a:lvl1pPr marL="239237" indent="-239237">
              <a:buClr>
                <a:schemeClr val="tx1"/>
              </a:buClr>
              <a:buSzPct val="90000"/>
              <a:buFont typeface="Arial" pitchFamily="34" charset="0"/>
              <a:buChar char="•"/>
              <a:defRPr sz="3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70630" indent="-231394">
              <a:buClr>
                <a:schemeClr val="tx1"/>
              </a:buClr>
              <a:buSzPct val="90000"/>
              <a:buFont typeface="Arial" pitchFamily="34" charset="0"/>
              <a:buChar char="•"/>
              <a:defRPr sz="26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709868" indent="-239237">
              <a:buClr>
                <a:schemeClr val="tx1"/>
              </a:buClr>
              <a:buSzPct val="90000"/>
              <a:buFont typeface="Arial" pitchFamily="34" charset="0"/>
              <a:buChar char="•"/>
              <a:defRPr sz="23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98120" indent="-18825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086372" indent="-188252">
              <a:buClr>
                <a:schemeClr val="tx1"/>
              </a:buClr>
              <a:buSzPct val="90000"/>
              <a:buFont typeface="Arial" pitchFamily="34" charset="0"/>
              <a:buChar char="•"/>
              <a:defRPr sz="16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08000" tIns="90000" rIns="108000" bIns="90000" anchor="b" anchorCtr="0">
            <a:noAutofit/>
          </a:bodyPr>
          <a:lstStyle>
            <a:lvl1pPr algn="r">
              <a:buFont typeface="Arial" pitchFamily="34" charset="0"/>
              <a:buNone/>
              <a:defRPr sz="3000" spc="-4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lIns="108000" tIns="90000" rIns="108000" bIns="90000"/>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5" name="TitusWatermark"/>
          <p:cNvSpPr txBox="1"/>
          <p:nvPr/>
        </p:nvSpPr>
        <p:spPr>
          <a:xfrm rot="-2220000">
            <a:off x="0" y="3475982"/>
            <a:ext cx="9144000" cy="195864"/>
          </a:xfrm>
          <a:prstGeom prst="rect">
            <a:avLst/>
          </a:prstGeom>
          <a:noFill/>
        </p:spPr>
        <p:txBody>
          <a:bodyPr vert="horz" wrap="square" lIns="108000" tIns="90000" rIns="108000" bIns="90000" rtlCol="0">
            <a:spAutoFit/>
          </a:bodyPr>
          <a:lstStyle/>
          <a:p>
            <a:pPr algn="ctr">
              <a:lnSpc>
                <a:spcPct val="90000"/>
              </a:lnSpc>
            </a:pPr>
            <a:r>
              <a:rPr lang="en-US" sz="100" dirty="0" smtClean="0">
                <a:gradFill flip="none" rotWithShape="1">
                  <a:gsLst>
                    <a:gs pos="2917">
                      <a:schemeClr val="bg2"/>
                    </a:gs>
                    <a:gs pos="30000">
                      <a:schemeClr val="tx1"/>
                    </a:gs>
                  </a:gsLst>
                  <a:lin ang="5400000" scaled="0"/>
                  <a:tileRect/>
                </a:gradFill>
              </a:rPr>
              <a:t>t</a:t>
            </a:r>
          </a:p>
        </p:txBody>
      </p:sp>
      <p:sp>
        <p:nvSpPr>
          <p:cNvPr id="2" name="Title Placeholder 1"/>
          <p:cNvSpPr>
            <a:spLocks noGrp="1"/>
          </p:cNvSpPr>
          <p:nvPr>
            <p:ph type="title"/>
          </p:nvPr>
        </p:nvSpPr>
        <p:spPr>
          <a:xfrm>
            <a:off x="219600" y="219600"/>
            <a:ext cx="8632825" cy="899665"/>
          </a:xfrm>
          <a:prstGeom prst="rect">
            <a:avLst/>
          </a:prstGeom>
        </p:spPr>
        <p:txBody>
          <a:bodyPr vert="horz" wrap="square" lIns="108000" tIns="90000" rIns="108000" bIns="9000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19600" y="1127125"/>
            <a:ext cx="8632825" cy="1759882"/>
          </a:xfrm>
          <a:prstGeom prst="rect">
            <a:avLst/>
          </a:prstGeom>
        </p:spPr>
        <p:txBody>
          <a:bodyPr vert="horz" wrap="square" lIns="108000" tIns="90000" rIns="108000" bIns="9000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
        <p:nvSpPr>
          <p:cNvPr id="7" name="fc" descr="LBI - Microsoft"/>
          <p:cNvSpPr txBox="1"/>
          <p:nvPr userDrawn="1"/>
        </p:nvSpPr>
        <p:spPr>
          <a:xfrm>
            <a:off x="0" y="6642100"/>
            <a:ext cx="9144000" cy="246221"/>
          </a:xfrm>
          <a:prstGeom prst="rect">
            <a:avLst/>
          </a:prstGeom>
          <a:noFill/>
        </p:spPr>
        <p:txBody>
          <a:bodyPr vert="horz" rtlCol="0">
            <a:spAutoFit/>
          </a:bodyPr>
          <a:lstStyle/>
          <a:p>
            <a:pPr algn="ctr"/>
            <a:r>
              <a:rPr lang="en-US" sz="1000" b="1" i="0" u="none" baseline="0" smtClean="0">
                <a:solidFill>
                  <a:srgbClr val="3E8430"/>
                </a:solidFill>
                <a:latin typeface="arial" panose="020B0604020202020204" pitchFamily="34" charset="0"/>
              </a:rPr>
              <a:t>LBI - Microsoft</a:t>
            </a:r>
            <a:endParaRPr lang="en-US" sz="1000" b="1" i="0" u="none" baseline="0" dirty="0">
              <a:solidFill>
                <a:srgbClr val="3E8430"/>
              </a:solidFill>
              <a:latin typeface="arial" panose="020B0604020202020204" pitchFamily="34" charset="0"/>
            </a:endParaRPr>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0" r:id="rId2"/>
    <p:sldLayoutId id="2147484094" r:id="rId3"/>
    <p:sldLayoutId id="2147484096" r:id="rId4"/>
  </p:sldLayoutIdLst>
  <p:transition>
    <p:fade/>
  </p:transition>
  <p:timing>
    <p:tnLst>
      <p:par>
        <p:cTn id="1" dur="indefinite" restart="never" nodeType="tmRoot"/>
      </p:par>
    </p:tnLst>
  </p:timing>
  <p:hf hdr="0" dt="0"/>
  <p:txStyles>
    <p:titleStyle>
      <a:lvl1pPr algn="l" defTabSz="768113" rtl="0" eaLnBrk="1" latinLnBrk="0" hangingPunct="1">
        <a:lnSpc>
          <a:spcPct val="90000"/>
        </a:lnSpc>
        <a:spcBef>
          <a:spcPct val="0"/>
        </a:spcBef>
        <a:buNone/>
        <a:defRPr lang="en-US" sz="4400" b="0" kern="1200" cap="none" spc="-84" baseline="0" dirty="0" smtClean="0">
          <a:ln w="3175">
            <a:noFill/>
          </a:ln>
          <a:solidFill>
            <a:schemeClr val="bg1"/>
          </a:solidFill>
          <a:effectLst/>
          <a:latin typeface="+mn-lt"/>
          <a:ea typeface="+mn-ea"/>
          <a:cs typeface="Segoe UI" pitchFamily="34" charset="0"/>
        </a:defRPr>
      </a:lvl1pPr>
    </p:titleStyle>
    <p:bodyStyle>
      <a:lvl1pPr marL="282378" marR="0" indent="-282378" algn="l" defTabSz="768113" rtl="0" eaLnBrk="1" fontAlgn="auto" latinLnBrk="0" hangingPunct="1">
        <a:lnSpc>
          <a:spcPct val="90000"/>
        </a:lnSpc>
        <a:spcBef>
          <a:spcPct val="20000"/>
        </a:spcBef>
        <a:spcAft>
          <a:spcPts val="0"/>
        </a:spcAft>
        <a:buClrTx/>
        <a:buSzPct val="90000"/>
        <a:buFont typeface="Arial" pitchFamily="34" charset="0"/>
        <a:buChar char="•"/>
        <a:tabLst/>
        <a:defRPr sz="3300" kern="1200" spc="0" baseline="0">
          <a:solidFill>
            <a:schemeClr val="bg1"/>
          </a:solidFill>
          <a:latin typeface="+mj-lt"/>
          <a:ea typeface="+mn-ea"/>
          <a:cs typeface="+mn-cs"/>
        </a:defRPr>
      </a:lvl1pPr>
      <a:lvl2pPr marL="481089" marR="0" indent="-198711" algn="l" defTabSz="76811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bg1"/>
          </a:solidFill>
          <a:latin typeface="+mn-lt"/>
          <a:ea typeface="+mn-ea"/>
          <a:cs typeface="+mn-cs"/>
        </a:defRPr>
      </a:lvl2pPr>
      <a:lvl3pPr marL="658882" marR="0" indent="-188252" algn="l" defTabSz="768113"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solidFill>
            <a:schemeClr val="bg1"/>
          </a:solidFill>
          <a:latin typeface="+mn-lt"/>
          <a:ea typeface="+mn-ea"/>
          <a:cs typeface="+mn-cs"/>
        </a:defRPr>
      </a:lvl3pPr>
      <a:lvl4pPr marL="847134" marR="0" indent="-188252" algn="l" defTabSz="76811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solidFill>
            <a:schemeClr val="bg1"/>
          </a:solidFill>
          <a:latin typeface="+mn-lt"/>
          <a:ea typeface="+mn-ea"/>
          <a:cs typeface="+mn-cs"/>
        </a:defRPr>
      </a:lvl4pPr>
      <a:lvl5pPr marL="1035387" marR="0" indent="-188252" algn="l" defTabSz="768113"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solidFill>
            <a:schemeClr val="bg1"/>
          </a:solidFill>
          <a:latin typeface="+mn-lt"/>
          <a:ea typeface="+mn-ea"/>
          <a:cs typeface="+mn-cs"/>
        </a:defRPr>
      </a:lvl5pPr>
      <a:lvl6pPr marL="2112310"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96368"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80424"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264482" indent="-192029" algn="l" defTabSz="768113"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68113" rtl="0" eaLnBrk="1" latinLnBrk="0" hangingPunct="1">
        <a:defRPr sz="1500" kern="1200">
          <a:solidFill>
            <a:schemeClr val="tx1"/>
          </a:solidFill>
          <a:latin typeface="+mn-lt"/>
          <a:ea typeface="+mn-ea"/>
          <a:cs typeface="+mn-cs"/>
        </a:defRPr>
      </a:lvl1pPr>
      <a:lvl2pPr marL="384057" algn="l" defTabSz="768113" rtl="0" eaLnBrk="1" latinLnBrk="0" hangingPunct="1">
        <a:defRPr sz="1500" kern="1200">
          <a:solidFill>
            <a:schemeClr val="tx1"/>
          </a:solidFill>
          <a:latin typeface="+mn-lt"/>
          <a:ea typeface="+mn-ea"/>
          <a:cs typeface="+mn-cs"/>
        </a:defRPr>
      </a:lvl2pPr>
      <a:lvl3pPr marL="768113" algn="l" defTabSz="768113" rtl="0" eaLnBrk="1" latinLnBrk="0" hangingPunct="1">
        <a:defRPr sz="1500" kern="1200">
          <a:solidFill>
            <a:schemeClr val="tx1"/>
          </a:solidFill>
          <a:latin typeface="+mn-lt"/>
          <a:ea typeface="+mn-ea"/>
          <a:cs typeface="+mn-cs"/>
        </a:defRPr>
      </a:lvl3pPr>
      <a:lvl4pPr marL="1152170" algn="l" defTabSz="768113" rtl="0" eaLnBrk="1" latinLnBrk="0" hangingPunct="1">
        <a:defRPr sz="1500" kern="1200">
          <a:solidFill>
            <a:schemeClr val="tx1"/>
          </a:solidFill>
          <a:latin typeface="+mn-lt"/>
          <a:ea typeface="+mn-ea"/>
          <a:cs typeface="+mn-cs"/>
        </a:defRPr>
      </a:lvl4pPr>
      <a:lvl5pPr marL="1536226" algn="l" defTabSz="768113" rtl="0" eaLnBrk="1" latinLnBrk="0" hangingPunct="1">
        <a:defRPr sz="1500" kern="1200">
          <a:solidFill>
            <a:schemeClr val="tx1"/>
          </a:solidFill>
          <a:latin typeface="+mn-lt"/>
          <a:ea typeface="+mn-ea"/>
          <a:cs typeface="+mn-cs"/>
        </a:defRPr>
      </a:lvl5pPr>
      <a:lvl6pPr marL="1920283" algn="l" defTabSz="768113" rtl="0" eaLnBrk="1" latinLnBrk="0" hangingPunct="1">
        <a:defRPr sz="1500" kern="1200">
          <a:solidFill>
            <a:schemeClr val="tx1"/>
          </a:solidFill>
          <a:latin typeface="+mn-lt"/>
          <a:ea typeface="+mn-ea"/>
          <a:cs typeface="+mn-cs"/>
        </a:defRPr>
      </a:lvl6pPr>
      <a:lvl7pPr marL="2304339" algn="l" defTabSz="768113" rtl="0" eaLnBrk="1" latinLnBrk="0" hangingPunct="1">
        <a:defRPr sz="1500" kern="1200">
          <a:solidFill>
            <a:schemeClr val="tx1"/>
          </a:solidFill>
          <a:latin typeface="+mn-lt"/>
          <a:ea typeface="+mn-ea"/>
          <a:cs typeface="+mn-cs"/>
        </a:defRPr>
      </a:lvl7pPr>
      <a:lvl8pPr marL="2688396" algn="l" defTabSz="768113" rtl="0" eaLnBrk="1" latinLnBrk="0" hangingPunct="1">
        <a:defRPr sz="1500" kern="1200">
          <a:solidFill>
            <a:schemeClr val="tx1"/>
          </a:solidFill>
          <a:latin typeface="+mn-lt"/>
          <a:ea typeface="+mn-ea"/>
          <a:cs typeface="+mn-cs"/>
        </a:defRPr>
      </a:lvl8pPr>
      <a:lvl9pPr marL="3072453" algn="l" defTabSz="76811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14313" y="3865218"/>
            <a:ext cx="5441950" cy="1794661"/>
          </a:xfrm>
        </p:spPr>
        <p:txBody>
          <a:bodyPr lIns="108000" tIns="90000" rIns="108000" bIns="90000"/>
          <a:lstStyle/>
          <a:p>
            <a:r>
              <a:rPr lang="en-US" dirty="0" smtClean="0">
                <a:latin typeface="+mn-lt"/>
              </a:rPr>
              <a:t>Author</a:t>
            </a:r>
          </a:p>
          <a:p>
            <a:r>
              <a:rPr lang="en-GB" dirty="0" smtClean="0">
                <a:latin typeface="+mn-lt"/>
              </a:rPr>
              <a:t>YYYY-MM-DD</a:t>
            </a:r>
            <a:endParaRPr lang="en-US" dirty="0" smtClean="0">
              <a:latin typeface="+mn-lt"/>
            </a:endParaRPr>
          </a:p>
          <a:p>
            <a:r>
              <a:rPr lang="en-US" dirty="0" smtClean="0">
                <a:latin typeface="+mn-lt"/>
              </a:rPr>
              <a:t>Microsoft</a:t>
            </a:r>
            <a:endParaRPr lang="en-US" dirty="0">
              <a:latin typeface="+mn-lt"/>
            </a:endParaRPr>
          </a:p>
        </p:txBody>
      </p:sp>
      <p:sp>
        <p:nvSpPr>
          <p:cNvPr id="3" name="Title 2"/>
          <p:cNvSpPr>
            <a:spLocks noGrp="1"/>
          </p:cNvSpPr>
          <p:nvPr>
            <p:ph type="title"/>
          </p:nvPr>
        </p:nvSpPr>
        <p:spPr>
          <a:xfrm>
            <a:off x="214313" y="2043489"/>
            <a:ext cx="7262811" cy="1801436"/>
          </a:xfrm>
        </p:spPr>
        <p:txBody>
          <a:bodyPr lIns="108000" tIns="90000" rIns="108000" bIns="90000"/>
          <a:lstStyle/>
          <a:p>
            <a:r>
              <a:rPr lang="en-US" dirty="0" smtClean="0">
                <a:latin typeface="+mn-lt"/>
              </a:rPr>
              <a:t>Document title goes here</a:t>
            </a:r>
            <a:endParaRPr lang="en-US" dirty="0">
              <a:latin typeface="+mn-lt"/>
            </a:endParaRPr>
          </a:p>
        </p:txBody>
      </p:sp>
      <p:sp>
        <p:nvSpPr>
          <p:cNvPr id="7" name="Text Box 3"/>
          <p:cNvSpPr txBox="1">
            <a:spLocks noChangeArrowheads="1"/>
          </p:cNvSpPr>
          <p:nvPr/>
        </p:nvSpPr>
        <p:spPr bwMode="blackWhite">
          <a:xfrm>
            <a:off x="214313" y="5657850"/>
            <a:ext cx="8632825" cy="558360"/>
          </a:xfrm>
          <a:prstGeom prst="rect">
            <a:avLst/>
          </a:prstGeom>
          <a:noFill/>
          <a:ln w="12700">
            <a:noFill/>
            <a:miter lim="800000"/>
            <a:headEnd type="none" w="sm" len="sm"/>
            <a:tailEnd type="none" w="sm" len="sm"/>
          </a:ln>
          <a:effectLst/>
        </p:spPr>
        <p:txBody>
          <a:bodyPr vert="horz" wrap="square" lIns="108000" tIns="90000" rIns="108000" bIns="90000" numCol="1" anchor="t" anchorCtr="0" compatLnSpc="1">
            <a:prstTxWarp prst="textNoShape">
              <a:avLst/>
            </a:prstTxWarp>
            <a:spAutoFit/>
          </a:bodyPr>
          <a:lstStyle/>
          <a:p>
            <a:pPr defTabSz="767741" eaLnBrk="0" hangingPunct="0"/>
            <a:r>
              <a:rPr lang="en-US" sz="600" dirty="0">
                <a:solidFill>
                  <a:srgbClr val="000000"/>
                </a:solidFill>
                <a:latin typeface="Segoe UI Semibold" pitchFamily="34" charset="0"/>
                <a:cs typeface="Segoe UI" pitchFamily="34" charset="0"/>
              </a:rPr>
              <a:t>© 2014 Microsoft Corporation. All rights reserved. Microsoft, Windows, Windows Vista and other product names are or may be registered trademarks and/or trademarks in the U.S. and/or other countries.</a:t>
            </a:r>
          </a:p>
          <a:p>
            <a:pPr defTabSz="767741" eaLnBrk="0" hangingPunct="0"/>
            <a:r>
              <a:rPr lang="en-US" sz="600" dirty="0">
                <a:solidFill>
                  <a:srgbClr val="000000"/>
                </a:solidFill>
                <a:latin typeface="Segoe UI Semibold" pitchFamily="34" charset="0"/>
                <a:cs typeface="Segoe UI" pitchFamily="34" charset="0"/>
              </a:rPr>
              <a:t>The information herein is for informational purposes only and represents the current view of Microsoft Corporation as of the date of this presentation</a:t>
            </a:r>
            <a:r>
              <a:rPr lang="en-US" sz="600" dirty="0" smtClean="0">
                <a:solidFill>
                  <a:srgbClr val="000000"/>
                </a:solidFill>
                <a:latin typeface="Segoe UI Semibold" pitchFamily="34" charset="0"/>
                <a:cs typeface="Segoe UI" pitchFamily="34" charset="0"/>
              </a:rPr>
              <a:t>. Because </a:t>
            </a:r>
            <a:r>
              <a:rPr lang="en-US" sz="600" dirty="0">
                <a:solidFill>
                  <a:srgbClr val="000000"/>
                </a:solidFill>
                <a:latin typeface="Segoe UI Semibold"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600" dirty="0" smtClean="0">
                <a:solidFill>
                  <a:srgbClr val="000000"/>
                </a:solidFill>
                <a:latin typeface="Segoe UI Semibold" pitchFamily="34" charset="0"/>
                <a:cs typeface="Segoe UI" pitchFamily="34" charset="0"/>
              </a:rPr>
              <a:t>. MICROSOFT </a:t>
            </a:r>
            <a:r>
              <a:rPr lang="en-US" sz="600" dirty="0">
                <a:solidFill>
                  <a:srgbClr val="000000"/>
                </a:solidFill>
                <a:latin typeface="Segoe UI Semibold" pitchFamily="34" charset="0"/>
                <a:cs typeface="Segoe UI" pitchFamily="34" charset="0"/>
              </a:rPr>
              <a:t>MAKES NO WARRANTIES, EXPRESS, IMPLIED OR STATUTORY, AS TO THE INFORMATION IN THIS PRESENTATION.</a:t>
            </a:r>
          </a:p>
        </p:txBody>
      </p:sp>
      <p:sp>
        <p:nvSpPr>
          <p:cNvPr id="10"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Tree>
    <p:extLst>
      <p:ext uri="{BB962C8B-B14F-4D97-AF65-F5344CB8AC3E}">
        <p14:creationId xmlns:p14="http://schemas.microsoft.com/office/powerpoint/2010/main" val="266081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8000" tIns="90000" rIns="108000" bIns="90000"/>
          <a:lstStyle/>
          <a:p>
            <a:endParaRPr lang="en-US" dirty="0">
              <a:latin typeface="+mn-lt"/>
            </a:endParaRPr>
          </a:p>
        </p:txBody>
      </p:sp>
      <p:sp>
        <p:nvSpPr>
          <p:cNvPr id="3" name="Text Placeholder 2"/>
          <p:cNvSpPr>
            <a:spLocks noGrp="1"/>
          </p:cNvSpPr>
          <p:nvPr>
            <p:ph type="body" sz="quarter" idx="10"/>
          </p:nvPr>
        </p:nvSpPr>
        <p:spPr>
          <a:xfrm>
            <a:off x="219601" y="1127125"/>
            <a:ext cx="8627538" cy="562631"/>
          </a:xfrm>
        </p:spPr>
        <p:txBody>
          <a:bodyPr lIns="108000" tIns="90000" rIns="108000" bIns="90000"/>
          <a:lstStyle/>
          <a:p>
            <a:endParaRPr lang="en-US" dirty="0"/>
          </a:p>
        </p:txBody>
      </p:sp>
      <p:sp>
        <p:nvSpPr>
          <p:cNvPr id="6"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2</a:t>
            </a:fld>
            <a:endParaRPr lang="en-GB" dirty="0"/>
          </a:p>
        </p:txBody>
      </p:sp>
      <p:sp>
        <p:nvSpPr>
          <p:cNvPr id="7"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Tree>
    <p:extLst>
      <p:ext uri="{BB962C8B-B14F-4D97-AF65-F5344CB8AC3E}">
        <p14:creationId xmlns:p14="http://schemas.microsoft.com/office/powerpoint/2010/main" val="57235354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108000" tIns="90000" rIns="108000" bIns="90000"/>
          <a:lstStyle/>
          <a:p>
            <a:endParaRPr lang="en-US" dirty="0">
              <a:latin typeface="+mn-lt"/>
            </a:endParaRPr>
          </a:p>
        </p:txBody>
      </p:sp>
      <p:sp>
        <p:nvSpPr>
          <p:cNvPr id="3" name="Text Placeholder 2"/>
          <p:cNvSpPr>
            <a:spLocks noGrp="1"/>
          </p:cNvSpPr>
          <p:nvPr>
            <p:ph type="body" sz="quarter" idx="10"/>
          </p:nvPr>
        </p:nvSpPr>
        <p:spPr>
          <a:xfrm>
            <a:off x="219601" y="1127125"/>
            <a:ext cx="8627538" cy="562631"/>
          </a:xfrm>
        </p:spPr>
        <p:txBody>
          <a:bodyPr lIns="108000" tIns="90000" rIns="108000" bIns="90000"/>
          <a:lstStyle/>
          <a:p>
            <a:endParaRPr lang="en-US" dirty="0"/>
          </a:p>
        </p:txBody>
      </p:sp>
      <p:sp>
        <p:nvSpPr>
          <p:cNvPr id="7"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3</a:t>
            </a:fld>
            <a:endParaRPr lang="en-GB" dirty="0"/>
          </a:p>
        </p:txBody>
      </p:sp>
      <p:sp>
        <p:nvSpPr>
          <p:cNvPr id="8"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Tree>
    <p:extLst>
      <p:ext uri="{BB962C8B-B14F-4D97-AF65-F5344CB8AC3E}">
        <p14:creationId xmlns:p14="http://schemas.microsoft.com/office/powerpoint/2010/main" val="8939316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21981" y="1412875"/>
            <a:ext cx="8300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981947644"/>
              </p:ext>
            </p:extLst>
          </p:nvPr>
        </p:nvGraphicFramePr>
        <p:xfrm>
          <a:off x="410400" y="1508887"/>
          <a:ext cx="4176000" cy="1341120"/>
        </p:xfrm>
        <a:graphic>
          <a:graphicData uri="http://schemas.openxmlformats.org/drawingml/2006/table">
            <a:tbl>
              <a:tblPr>
                <a:tableStyleId>{2D5ABB26-0587-4C30-8999-92F81FD0307C}</a:tableStyleId>
              </a:tblPr>
              <a:tblGrid>
                <a:gridCol w="1641320"/>
                <a:gridCol w="2534680"/>
              </a:tblGrid>
              <a:tr h="167640">
                <a:tc>
                  <a:txBody>
                    <a:bodyPr/>
                    <a:lstStyle/>
                    <a:p>
                      <a:r>
                        <a:rPr lang="en-GB" sz="1100" dirty="0" smtClean="0">
                          <a:solidFill>
                            <a:srgbClr val="000000"/>
                          </a:solidFill>
                        </a:rPr>
                        <a:t>Version, status</a:t>
                      </a:r>
                      <a:endParaRPr lang="en-GB" sz="1100" dirty="0">
                        <a:solidFill>
                          <a:srgbClr val="000000"/>
                        </a:solidFill>
                      </a:endParaRPr>
                    </a:p>
                  </a:txBody>
                  <a:tcPr marL="0" marR="0" marT="0" marB="0" anchor="ctr"/>
                </a:tc>
                <a:tc>
                  <a:txBody>
                    <a:bodyPr/>
                    <a:lstStyle/>
                    <a:p>
                      <a:r>
                        <a:rPr lang="en-GB" sz="1100" dirty="0" smtClean="0">
                          <a:solidFill>
                            <a:srgbClr val="000000"/>
                          </a:solidFill>
                        </a:rPr>
                        <a:t>0.1 Draft/Approved</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Date</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Creator</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Owner</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TypeNameHere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Function</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TypeDocumentOrFunctionHere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Approver</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TypeNameHere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Doc</a:t>
                      </a:r>
                      <a:r>
                        <a:rPr lang="en-GB" sz="1100" baseline="0" dirty="0" smtClean="0">
                          <a:solidFill>
                            <a:srgbClr val="000000"/>
                          </a:solidFill>
                        </a:rPr>
                        <a:t> ID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TypeDocIDHere</a:t>
                      </a:r>
                      <a:endParaRPr lang="en-GB" sz="1100" dirty="0">
                        <a:solidFill>
                          <a:srgbClr val="000000"/>
                        </a:solidFill>
                      </a:endParaRPr>
                    </a:p>
                  </a:txBody>
                  <a:tcPr marL="0" marR="0" marT="0" marB="0" anchor="ctr"/>
                </a:tc>
              </a:tr>
              <a:tr h="167640">
                <a:tc>
                  <a:txBody>
                    <a:bodyPr/>
                    <a:lstStyle/>
                    <a:p>
                      <a:r>
                        <a:rPr lang="en-GB" sz="1100" dirty="0" smtClean="0">
                          <a:solidFill>
                            <a:srgbClr val="000000"/>
                          </a:solidFill>
                        </a:rPr>
                        <a:t>Doc location</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TypeDocLocationHere</a:t>
                      </a:r>
                      <a:endParaRPr lang="en-GB" sz="1100" dirty="0">
                        <a:solidFill>
                          <a:srgbClr val="000000"/>
                        </a:solidFill>
                      </a:endParaRPr>
                    </a:p>
                  </a:txBody>
                  <a:tcPr marL="0" marR="0" marT="0" marB="0" anchor="ctr"/>
                </a:tc>
              </a:tr>
            </a:tbl>
          </a:graphicData>
        </a:graphic>
      </p:graphicFrame>
      <p:sp>
        <p:nvSpPr>
          <p:cNvPr id="7" name="Title 6"/>
          <p:cNvSpPr>
            <a:spLocks noGrp="1"/>
          </p:cNvSpPr>
          <p:nvPr>
            <p:ph type="title"/>
          </p:nvPr>
        </p:nvSpPr>
        <p:spPr>
          <a:xfrm>
            <a:off x="217048" y="227460"/>
            <a:ext cx="8630090" cy="899665"/>
          </a:xfrm>
        </p:spPr>
        <p:txBody>
          <a:bodyPr lIns="108000" tIns="90000" rIns="108000" bIns="90000"/>
          <a:lstStyle/>
          <a:p>
            <a:pPr>
              <a:defRPr/>
            </a:pPr>
            <a:r>
              <a:rPr lang="en-GB" dirty="0">
                <a:solidFill>
                  <a:srgbClr val="000000"/>
                </a:solidFill>
                <a:latin typeface="+mn-lt"/>
              </a:rPr>
              <a:t>Document metadata</a:t>
            </a:r>
            <a:endParaRPr lang="en-US" dirty="0" smtClean="0">
              <a:solidFill>
                <a:srgbClr val="000000"/>
              </a:solidFill>
              <a:effectLst/>
              <a:latin typeface="+mn-lt"/>
            </a:endParaRPr>
          </a:p>
        </p:txBody>
      </p:sp>
      <p:sp>
        <p:nvSpPr>
          <p:cNvPr id="8"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4</a:t>
            </a:fld>
            <a:endParaRPr lang="en-GB" dirty="0"/>
          </a:p>
        </p:txBody>
      </p:sp>
      <p:sp>
        <p:nvSpPr>
          <p:cNvPr id="9"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Tree>
    <p:extLst>
      <p:ext uri="{BB962C8B-B14F-4D97-AF65-F5344CB8AC3E}">
        <p14:creationId xmlns:p14="http://schemas.microsoft.com/office/powerpoint/2010/main" val="194537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21981" y="1406497"/>
            <a:ext cx="8300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155350101"/>
              </p:ext>
            </p:extLst>
          </p:nvPr>
        </p:nvGraphicFramePr>
        <p:xfrm>
          <a:off x="410402" y="1502511"/>
          <a:ext cx="8338313" cy="1388564"/>
        </p:xfrm>
        <a:graphic>
          <a:graphicData uri="http://schemas.openxmlformats.org/drawingml/2006/table">
            <a:tbl>
              <a:tblPr>
                <a:tableStyleId>{2D5ABB26-0587-4C30-8999-92F81FD0307C}</a:tableStyleId>
              </a:tblPr>
              <a:tblGrid>
                <a:gridCol w="993249"/>
                <a:gridCol w="999310"/>
                <a:gridCol w="935665"/>
                <a:gridCol w="1967024"/>
                <a:gridCol w="3443065"/>
              </a:tblGrid>
              <a:tr h="167640">
                <a:tc>
                  <a:txBody>
                    <a:bodyPr/>
                    <a:lstStyle/>
                    <a:p>
                      <a:r>
                        <a:rPr lang="en-GB" sz="1100" dirty="0" smtClean="0">
                          <a:solidFill>
                            <a:srgbClr val="000000"/>
                          </a:solidFill>
                        </a:rPr>
                        <a:t>Version</a:t>
                      </a:r>
                      <a:endParaRPr lang="en-GB" sz="1100" dirty="0">
                        <a:solidFill>
                          <a:srgbClr val="000000"/>
                        </a:solidFill>
                      </a:endParaRPr>
                    </a:p>
                  </a:txBody>
                  <a:tcPr marL="0" marR="0" marT="0" marB="0" anchor="ctr"/>
                </a:tc>
                <a:tc>
                  <a:txBody>
                    <a:bodyPr/>
                    <a:lstStyle/>
                    <a:p>
                      <a:r>
                        <a:rPr lang="en-GB" sz="1100" dirty="0" smtClean="0">
                          <a:solidFill>
                            <a:srgbClr val="000000"/>
                          </a:solidFill>
                        </a:rPr>
                        <a:t>Status</a:t>
                      </a:r>
                      <a:endParaRPr lang="en-GB" sz="1100" dirty="0">
                        <a:solidFill>
                          <a:srgbClr val="000000"/>
                        </a:solidFill>
                      </a:endParaRPr>
                    </a:p>
                  </a:txBody>
                  <a:tcPr marL="0" marR="0" marT="0" marB="0" anchor="ctr"/>
                </a:tc>
                <a:tc>
                  <a:txBody>
                    <a:bodyPr/>
                    <a:lstStyle/>
                    <a:p>
                      <a:r>
                        <a:rPr lang="en-GB" sz="1100" dirty="0" smtClean="0">
                          <a:solidFill>
                            <a:srgbClr val="000000"/>
                          </a:solidFill>
                        </a:rPr>
                        <a:t>Date</a:t>
                      </a:r>
                      <a:endParaRPr lang="en-GB" sz="1100" dirty="0">
                        <a:solidFill>
                          <a:srgbClr val="000000"/>
                        </a:solidFill>
                      </a:endParaRPr>
                    </a:p>
                  </a:txBody>
                  <a:tcPr marL="0" marR="0" marT="0" marB="0" anchor="ctr"/>
                </a:tc>
                <a:tc>
                  <a:txBody>
                    <a:bodyPr/>
                    <a:lstStyle/>
                    <a:p>
                      <a:r>
                        <a:rPr lang="en-GB" sz="1100" dirty="0" smtClean="0">
                          <a:solidFill>
                            <a:srgbClr val="000000"/>
                          </a:solidFill>
                        </a:rPr>
                        <a:t>Handled by</a:t>
                      </a:r>
                      <a:endParaRPr lang="en-GB" sz="1100" dirty="0">
                        <a:solidFill>
                          <a:srgbClr val="000000"/>
                        </a:solidFill>
                      </a:endParaRPr>
                    </a:p>
                  </a:txBody>
                  <a:tcPr marL="0" marR="0" marT="0" marB="0" anchor="ctr"/>
                </a:tc>
                <a:tc>
                  <a:txBody>
                    <a:bodyPr/>
                    <a:lstStyle/>
                    <a:p>
                      <a:r>
                        <a:rPr lang="en-GB" sz="1100" dirty="0" smtClean="0">
                          <a:solidFill>
                            <a:srgbClr val="000000"/>
                          </a:solidFill>
                        </a:rPr>
                        <a:t>Comments</a:t>
                      </a:r>
                      <a:endParaRPr lang="en-GB" sz="1100" dirty="0">
                        <a:solidFill>
                          <a:srgbClr val="000000"/>
                        </a:solidFill>
                      </a:endParaRPr>
                    </a:p>
                  </a:txBody>
                  <a:tcPr marL="0" marR="0" marT="0" marB="0" anchor="ctr"/>
                </a:tc>
              </a:tr>
              <a:tr h="167640">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r h="171324">
                <a:tc>
                  <a:txBody>
                    <a:bodyPr/>
                    <a:lstStyle/>
                    <a:p>
                      <a:r>
                        <a:rPr lang="en-GB" sz="1100" dirty="0" smtClean="0">
                          <a:solidFill>
                            <a:srgbClr val="000000"/>
                          </a:solidFill>
                        </a:rPr>
                        <a:t>0.1</a:t>
                      </a:r>
                      <a:endParaRPr lang="en-GB" sz="1100" dirty="0">
                        <a:solidFill>
                          <a:srgbClr val="000000"/>
                        </a:solidFill>
                      </a:endParaRPr>
                    </a:p>
                  </a:txBody>
                  <a:tcPr marL="0" marR="0" marT="0" marB="0" anchor="ctr"/>
                </a:tc>
                <a:tc>
                  <a:txBody>
                    <a:bodyPr/>
                    <a:lstStyle/>
                    <a:p>
                      <a:r>
                        <a:rPr lang="en-GB" sz="1100" dirty="0" smtClean="0">
                          <a:solidFill>
                            <a:srgbClr val="000000"/>
                          </a:solidFill>
                        </a:rPr>
                        <a:t>Draft</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err="1" smtClean="0">
                          <a:solidFill>
                            <a:srgbClr val="000000"/>
                          </a:solidFill>
                        </a:rPr>
                        <a:t>TypeYourCommentsHere</a:t>
                      </a:r>
                      <a:endParaRPr lang="en-GB" sz="1100" dirty="0" smtClean="0">
                        <a:solidFill>
                          <a:srgbClr val="000000"/>
                        </a:solidFill>
                      </a:endParaRPr>
                    </a:p>
                  </a:txBody>
                  <a:tcPr marL="0" marR="0" marT="0" marB="0" anchor="ctr"/>
                </a:tc>
              </a:tr>
              <a:tr h="171324">
                <a:tc>
                  <a:txBody>
                    <a:bodyPr/>
                    <a:lstStyle/>
                    <a:p>
                      <a:r>
                        <a:rPr lang="en-GB" sz="1100" dirty="0" smtClean="0">
                          <a:solidFill>
                            <a:srgbClr val="000000"/>
                          </a:solidFill>
                        </a:rPr>
                        <a:t>0.2</a:t>
                      </a:r>
                      <a:endParaRPr lang="en-GB" sz="1100" dirty="0">
                        <a:solidFill>
                          <a:srgbClr val="000000"/>
                        </a:solidFill>
                      </a:endParaRPr>
                    </a:p>
                  </a:txBody>
                  <a:tcPr marL="0" marR="0" marT="0" marB="0" anchor="ctr"/>
                </a:tc>
                <a:tc>
                  <a:txBody>
                    <a:bodyPr/>
                    <a:lstStyle/>
                    <a:p>
                      <a:r>
                        <a:rPr lang="en-GB" sz="1100" dirty="0" smtClean="0">
                          <a:solidFill>
                            <a:srgbClr val="000000"/>
                          </a:solidFill>
                        </a:rPr>
                        <a:t>Draft</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err="1" smtClean="0">
                          <a:solidFill>
                            <a:srgbClr val="000000"/>
                          </a:solidFill>
                        </a:rPr>
                        <a:t>TypeYourCommentsHere</a:t>
                      </a:r>
                      <a:endParaRPr lang="en-GB" sz="1100" dirty="0" smtClean="0">
                        <a:solidFill>
                          <a:srgbClr val="000000"/>
                        </a:solidFill>
                      </a:endParaRPr>
                    </a:p>
                  </a:txBody>
                  <a:tcPr marL="0" marR="0" marT="0" marB="0" anchor="ctr"/>
                </a:tc>
              </a:tr>
              <a:tr h="171324">
                <a:tc>
                  <a:txBody>
                    <a:bodyPr/>
                    <a:lstStyle/>
                    <a:p>
                      <a:r>
                        <a:rPr lang="en-GB" sz="1100" dirty="0" smtClean="0">
                          <a:solidFill>
                            <a:srgbClr val="000000"/>
                          </a:solidFill>
                        </a:rPr>
                        <a:t>1.0</a:t>
                      </a:r>
                      <a:endParaRPr lang="en-GB" sz="1100" dirty="0">
                        <a:solidFill>
                          <a:srgbClr val="000000"/>
                        </a:solidFill>
                      </a:endParaRPr>
                    </a:p>
                  </a:txBody>
                  <a:tcPr marL="0" marR="0" marT="0" marB="0" anchor="ctr"/>
                </a:tc>
                <a:tc>
                  <a:txBody>
                    <a:bodyPr/>
                    <a:lstStyle/>
                    <a:p>
                      <a:r>
                        <a:rPr lang="en-GB" sz="1100" dirty="0" smtClean="0">
                          <a:solidFill>
                            <a:srgbClr val="000000"/>
                          </a:solidFill>
                        </a:rPr>
                        <a:t>Approved</a:t>
                      </a:r>
                      <a:endParaRPr lang="en-GB" sz="1100" dirty="0">
                        <a:solidFill>
                          <a:srgbClr val="000000"/>
                        </a:solidFill>
                      </a:endParaRPr>
                    </a:p>
                  </a:txBody>
                  <a:tcPr marL="0" marR="0" marT="0" marB="0" anchor="ctr"/>
                </a:tc>
                <a:tc>
                  <a:txBody>
                    <a:bodyPr/>
                    <a:lstStyle/>
                    <a:p>
                      <a:r>
                        <a:rPr lang="en-GB" sz="1100" dirty="0" smtClean="0">
                          <a:solidFill>
                            <a:srgbClr val="000000"/>
                          </a:solidFill>
                        </a:rPr>
                        <a:t>YYYY-MM-DD</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TypeYourNameHere</a:t>
                      </a:r>
                      <a:endParaRPr lang="en-GB" sz="1100" dirty="0">
                        <a:solidFill>
                          <a:srgbClr val="000000"/>
                        </a:solidFill>
                      </a:endParaRPr>
                    </a:p>
                  </a:txBody>
                  <a:tcPr marL="0" marR="0" marT="0" marB="0" anchor="ctr"/>
                </a:tc>
                <a:tc>
                  <a:txBody>
                    <a:bodyPr/>
                    <a:lstStyle/>
                    <a:p>
                      <a:r>
                        <a:rPr lang="en-GB" sz="1100" dirty="0" err="1" smtClean="0">
                          <a:solidFill>
                            <a:srgbClr val="000000"/>
                          </a:solidFill>
                        </a:rPr>
                        <a:t>TypeYourCommentsHere</a:t>
                      </a:r>
                      <a:endParaRPr lang="en-GB" sz="1100" dirty="0">
                        <a:solidFill>
                          <a:srgbClr val="000000"/>
                        </a:solidFill>
                      </a:endParaRPr>
                    </a:p>
                  </a:txBody>
                  <a:tcPr marL="0" marR="0" marT="0" marB="0" anchor="ctr"/>
                </a:tc>
              </a:tr>
              <a:tr h="167640">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r h="167640">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r h="204032">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c>
                  <a:txBody>
                    <a:bodyPr/>
                    <a:lstStyle/>
                    <a:p>
                      <a:endParaRPr lang="en-GB" sz="1100" dirty="0">
                        <a:solidFill>
                          <a:srgbClr val="000000"/>
                        </a:solidFill>
                      </a:endParaRPr>
                    </a:p>
                  </a:txBody>
                  <a:tcPr marL="0" marR="0" marT="0" marB="0" anchor="ctr"/>
                </a:tc>
              </a:tr>
            </a:tbl>
          </a:graphicData>
        </a:graphic>
      </p:graphicFrame>
      <p:sp>
        <p:nvSpPr>
          <p:cNvPr id="7" name="Title 6"/>
          <p:cNvSpPr>
            <a:spLocks noGrp="1"/>
          </p:cNvSpPr>
          <p:nvPr>
            <p:ph type="title"/>
          </p:nvPr>
        </p:nvSpPr>
        <p:spPr>
          <a:xfrm>
            <a:off x="217048" y="227460"/>
            <a:ext cx="8630090" cy="899665"/>
          </a:xfrm>
        </p:spPr>
        <p:txBody>
          <a:bodyPr lIns="108000" tIns="90000" rIns="108000" bIns="90000"/>
          <a:lstStyle/>
          <a:p>
            <a:r>
              <a:rPr lang="en-US" dirty="0" smtClean="0">
                <a:latin typeface="+mn-lt"/>
              </a:rPr>
              <a:t>Document change history</a:t>
            </a:r>
            <a:endParaRPr lang="en-US" dirty="0">
              <a:latin typeface="+mn-lt"/>
            </a:endParaRPr>
          </a:p>
        </p:txBody>
      </p:sp>
      <p:sp>
        <p:nvSpPr>
          <p:cNvPr id="8" name="Slide Number Placeholder 5"/>
          <p:cNvSpPr>
            <a:spLocks noGrp="1"/>
          </p:cNvSpPr>
          <p:nvPr>
            <p:ph type="sldNum" sz="quarter" idx="4"/>
          </p:nvPr>
        </p:nvSpPr>
        <p:spPr>
          <a:xfrm>
            <a:off x="214313" y="5924065"/>
            <a:ext cx="288280" cy="643423"/>
          </a:xfrm>
          <a:prstGeom prst="rect">
            <a:avLst/>
          </a:prstGeom>
        </p:spPr>
        <p:txBody>
          <a:bodyPr lIns="108000" tIns="90000" rIns="108000" bIns="90000" anchor="b" anchorCtr="0">
            <a:spAutoFit/>
          </a:bodyPr>
          <a:lstStyle>
            <a:lvl1pPr algn="l">
              <a:defRPr sz="1000">
                <a:solidFill>
                  <a:schemeClr val="bg1"/>
                </a:solidFill>
              </a:defRPr>
            </a:lvl1pPr>
          </a:lstStyle>
          <a:p>
            <a:fld id="{CDD1A38B-DDF7-4586-B538-40AF8261E6EF}" type="slidenum">
              <a:rPr lang="en-GB" smtClean="0"/>
              <a:pPr/>
              <a:t>5</a:t>
            </a:fld>
            <a:endParaRPr lang="en-GB" dirty="0"/>
          </a:p>
        </p:txBody>
      </p:sp>
      <p:sp>
        <p:nvSpPr>
          <p:cNvPr id="10" name="Footer Placeholder 3"/>
          <p:cNvSpPr>
            <a:spLocks noGrp="1"/>
          </p:cNvSpPr>
          <p:nvPr>
            <p:ph type="ftr" sz="quarter" idx="3"/>
          </p:nvPr>
        </p:nvSpPr>
        <p:spPr>
          <a:xfrm>
            <a:off x="1412137" y="6231842"/>
            <a:ext cx="6319726" cy="335646"/>
          </a:xfrm>
          <a:prstGeom prst="rect">
            <a:avLst/>
          </a:prstGeom>
        </p:spPr>
        <p:txBody>
          <a:bodyPr lIns="108000" tIns="90000" rIns="108000" bIns="90000" anchor="b" anchorCtr="0">
            <a:spAutoFit/>
          </a:bodyPr>
          <a:lstStyle>
            <a:lvl1pPr>
              <a:defRPr>
                <a:solidFill>
                  <a:schemeClr val="bg1"/>
                </a:solidFill>
              </a:defRPr>
            </a:lvl1pPr>
          </a:lstStyle>
          <a:p>
            <a:r>
              <a:rPr lang="en-GB" sz="1000" dirty="0" smtClean="0"/>
              <a:t>© 2014 Microsoft      Document ID [Edit via Insert &gt; Header &amp; Footer] </a:t>
            </a:r>
            <a:endParaRPr lang="en-GB" sz="1000" dirty="0"/>
          </a:p>
        </p:txBody>
      </p:sp>
    </p:spTree>
    <p:extLst>
      <p:ext uri="{BB962C8B-B14F-4D97-AF65-F5344CB8AC3E}">
        <p14:creationId xmlns:p14="http://schemas.microsoft.com/office/powerpoint/2010/main" val="348958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owerPoint Template_4-3 v1_new">
  <a:themeElements>
    <a:clrScheme name="Custom 4">
      <a:dk1>
        <a:srgbClr val="000000"/>
      </a:dk1>
      <a:lt1>
        <a:srgbClr val="FFFFFF"/>
      </a:lt1>
      <a:dk2>
        <a:srgbClr val="442359"/>
      </a:dk2>
      <a:lt2>
        <a:srgbClr val="F472D0"/>
      </a:lt2>
      <a:accent1>
        <a:srgbClr val="68217A"/>
      </a:accent1>
      <a:accent2>
        <a:srgbClr val="008272"/>
      </a:accent2>
      <a:accent3>
        <a:srgbClr val="0072C6"/>
      </a:accent3>
      <a:accent4>
        <a:srgbClr val="B4009E"/>
      </a:accent4>
      <a:accent5>
        <a:srgbClr val="4668C5"/>
      </a:accent5>
      <a:accent6>
        <a:srgbClr val="9B4F96"/>
      </a:accent6>
      <a:hlink>
        <a:srgbClr val="68217A"/>
      </a:hlink>
      <a:folHlink>
        <a:srgbClr val="B4009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 Template_4-3_v5b3.potx" id="{7BF04460-82BC-4107-9C3C-C8207D8E30A0}" vid="{F97842A0-0752-417B-B7DD-15C35BB787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EFAD1ABD2C3F47829C3569D24DBDD3" ma:contentTypeVersion="22" ma:contentTypeDescription="Create a new document." ma:contentTypeScope="" ma:versionID="755fb5abf297aaa3c76ed290634529ba">
  <xsd:schema xmlns:xsd="http://www.w3.org/2001/XMLSchema" xmlns:xs="http://www.w3.org/2001/XMLSchema" xmlns:p="http://schemas.microsoft.com/office/2006/metadata/properties" xmlns:ns1="http://schemas.microsoft.com/sharepoint/v3" xmlns:ns2="3d374bda-a980-4686-a35b-5c4b02788383" xmlns:ns3="db931c79-3ba0-4eca-8517-adb09d69b2fa" xmlns:ns4="http://schemas.microsoft.com/sharepoint/v4" xmlns:ns5="230e9df3-be65-4c73-a93b-d1236ebd677e" targetNamespace="http://schemas.microsoft.com/office/2006/metadata/properties" ma:root="true" ma:fieldsID="c80d042b2d5c58e176cd132d5d693417" ns1:_="" ns2:_="" ns3:_="" ns4:_="" ns5:_="">
    <xsd:import namespace="http://schemas.microsoft.com/sharepoint/v3"/>
    <xsd:import namespace="3d374bda-a980-4686-a35b-5c4b02788383"/>
    <xsd:import namespace="db931c79-3ba0-4eca-8517-adb09d69b2fa"/>
    <xsd:import namespace="http://schemas.microsoft.com/sharepoint/v4"/>
    <xsd:import namespace="230e9df3-be65-4c73-a93b-d1236ebd677e"/>
    <xsd:element name="properties">
      <xsd:complexType>
        <xsd:sequence>
          <xsd:element name="documentManagement">
            <xsd:complexType>
              <xsd:all>
                <xsd:element ref="ns2:Doc_x0020_Type"/>
                <xsd:element ref="ns2:Content_x0020_Notes" minOccurs="0"/>
                <xsd:element ref="ns3:SharedWithUsers" minOccurs="0"/>
                <xsd:element ref="ns3:SharingHintHash" minOccurs="0"/>
                <xsd:element ref="ns4:IconOverlay" minOccurs="0"/>
                <xsd:element ref="ns1:PublishingStartDate" minOccurs="0"/>
                <xsd:element ref="ns1:PublishingExpirationDate" minOccurs="0"/>
                <xsd:element ref="ns5:_dlc_DocId" minOccurs="0"/>
                <xsd:element ref="ns5:_dlc_DocIdUrl" minOccurs="0"/>
                <xsd:element ref="ns5:_dlc_DocIdPersistId" minOccurs="0"/>
                <xsd:element ref="ns3:SharedWithDetails" minOccurs="0"/>
                <xsd:element ref="ns1:_vti_ItemDeclaredRecord" minOccurs="0"/>
                <xsd:element ref="ns1:_vti_ItemHoldRecordStatus" minOccurs="0"/>
                <xsd:element ref="ns2:Action_x0020_Items" minOccurs="0"/>
                <xsd:element ref="ns5:SiteCustomerID" minOccurs="0"/>
                <xsd:element ref="ns5:SiteID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3"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4"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vti_ItemDeclaredRecord" ma:index="19" nillable="true" ma:displayName="Declared Record" ma:hidden="true" ma:internalName="_vti_ItemDeclaredRecord" ma:readOnly="true">
      <xsd:simpleType>
        <xsd:restriction base="dms:DateTime"/>
      </xsd:simpleType>
    </xsd:element>
    <xsd:element name="_vti_ItemHoldRecordStatus" ma:index="20"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d374bda-a980-4686-a35b-5c4b02788383" elementFormDefault="qualified">
    <xsd:import namespace="http://schemas.microsoft.com/office/2006/documentManagement/types"/>
    <xsd:import namespace="http://schemas.microsoft.com/office/infopath/2007/PartnerControls"/>
    <xsd:element name="Doc_x0020_Type" ma:index="8" ma:displayName="Doc Type" ma:default="Requirements from Microsoft" ma:format="Dropdown" ma:internalName="Doc_x0020_Type">
      <xsd:simpleType>
        <xsd:restriction base="dms:Choice">
          <xsd:enumeration value="Annotations"/>
          <xsd:enumeration value="Deliverable"/>
          <xsd:enumeration value="Meeting Notes"/>
          <xsd:enumeration value="Requirements from Microsoft"/>
          <xsd:enumeration value="Requirements from Nokia SMEs"/>
          <xsd:enumeration value="Request from LBC"/>
          <xsd:enumeration value="Process Diagram"/>
          <xsd:enumeration value="Configuration Details"/>
          <xsd:enumeration value="Milestone Report"/>
          <xsd:enumeration value="Research Materials"/>
          <xsd:enumeration value="3rd Party - For File"/>
          <xsd:enumeration value="Z-DRAFTS"/>
        </xsd:restriction>
      </xsd:simpleType>
    </xsd:element>
    <xsd:element name="Content_x0020_Notes" ma:index="9" nillable="true" ma:displayName="Content Notes" ma:internalName="Content_x0020_Notes">
      <xsd:simpleType>
        <xsd:restriction base="dms:Note">
          <xsd:maxLength value="255"/>
        </xsd:restriction>
      </xsd:simpleType>
    </xsd:element>
    <xsd:element name="Action_x0020_Items" ma:index="21" nillable="true" ma:displayName="Action Items" ma:list="{d082974b-9fd4-4add-9d4b-1d4a7a1de579}" ma:internalName="Action_x0020_Items" ma:readOnly="true" ma:showField="DocRef">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db931c79-3ba0-4eca-8517-adb09d69b2f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15" nillable="true" ma:displayName="Document ID Value" ma:description="The value of the document ID assigned to this item." ma:internalName="_dlc_DocId" ma:readOnly="true">
      <xsd:simpleType>
        <xsd:restriction base="dms:Text"/>
      </xsd:simpleType>
    </xsd:element>
    <xsd:element name="_dlc_DocIdUrl" ma:index="1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7" nillable="true" ma:displayName="Persist ID" ma:description="Keep ID on add." ma:hidden="true" ma:internalName="_dlc_DocIdPersistId" ma:readOnly="true">
      <xsd:simpleType>
        <xsd:restriction base="dms:Boolean"/>
      </xsd:simpleType>
    </xsd:element>
    <xsd:element name="SiteCustomerID" ma:index="22" nillable="true" ma:displayName="Site CustomerID" ma:description="Column used for organizational site provisioning. Written back from Autosite database. Also known as the OrgID." ma:internalName="SiteCustomerID">
      <xsd:simpleType>
        <xsd:restriction base="dms:Text">
          <xsd:maxLength value="255"/>
        </xsd:restriction>
      </xsd:simpleType>
    </xsd:element>
    <xsd:element name="SiteIDNumber" ma:index="23" nillable="true" ma:displayName="SiteIDNumber" ma:description="Reference to the Integer Site Number and to ID of item in the list. (Used by ASGTR Administrator)" ma:internalName="SiteIDNumb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X53J6CMK52QJ-2-41</_dlc_DocId>
    <_dlc_DocIdUrl xmlns="230e9df3-be65-4c73-a93b-d1236ebd677e">
      <Url>https://microsoft.sharepoint.com/teams/ISO/_layouts/15/DocIdRedir.aspx?ID=X53J6CMK52QJ-2-41</Url>
      <Description>X53J6CMK52QJ-2-41</Description>
    </_dlc_DocIdUrl>
    <IconOverlay xmlns="http://schemas.microsoft.com/sharepoint/v4" xsi:nil="true"/>
    <Doc_x0020_Type xmlns="3d374bda-a980-4686-a35b-5c4b02788383">Requirements from Nokia SMEs</Doc_x0020_Type>
    <PublishingExpirationDate xmlns="http://schemas.microsoft.com/sharepoint/v3" xsi:nil="true"/>
    <Content_x0020_Notes xmlns="3d374bda-a980-4686-a35b-5c4b02788383">Example program presentation template</Content_x0020_Notes>
    <PublishingStartDate xmlns="http://schemas.microsoft.com/sharepoint/v3" xsi:nil="true"/>
    <SiteIDNumber xmlns="230e9df3-be65-4c73-a93b-d1236ebd677e" xsi:nil="true"/>
    <SiteCustomerID xmlns="230e9df3-be65-4c73-a93b-d1236ebd677e" xsi:nil="true"/>
    <SharedWithUsers xmlns="db931c79-3ba0-4eca-8517-adb09d69b2fa">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Policy xmlns:p="office.server.policy" id="" local="true">
  <p:Name>Program Presentation</p:Name>
  <p:Description>Custom retention policy for regulated documents</p:Description>
  <p:Statement>Retention policy applied to regulated documents for setting the document's approval status to 'Expire' a year since the approval</p:Statement>
  <p:PolicyItems>
    <p:PolicyItem featureId="Microsoft.Office.RecordsManagement.PolicyFeatures.Expiration" staticId="0x0101002A5B4D6DB07A45648F143FA753C7196500C469EAFE8A014A49974DBB405AA25F7A00F96B62975728914785B7D6D5C5ACCE12|-2054149292" UniqueId="eb375e5c-211b-44c9-a080-662840efc535">
      <p:Name>Retention</p:Name>
      <p:Description>Automatic scheduling of content for processing, and performing a retention action on content that has reached its due date.</p:Description>
      <p:CustomData>
        <Schedules xmlns="" nextStageId="2" default="false">
          <Schedule type="Default">
            <stages>
              <data stageId="1" recur="true" offset="1" unit="years">
                <formula id="Microsoft.Office.RecordsManagement.PolicyFeatures.Expiration.Formula.BuiltIn">
                  <number>1</number>
                  <property>Modified</property>
                  <propertyId>28cf69c5-fa48-462a-b5cd-27b6f9d2bd5f</propertyId>
                  <period>years</period>
                </formula>
                <action type="workflow" id="e980e2fc-5f72-4a84-90a5-37b3fe0029ab"/>
              </data>
            </stages>
          </Schedule>
          <Schedule type="Record">
            <stages/>
          </Schedule>
        </Schedules>
      </p:CustomData>
    </p:PolicyItem>
    <p:PolicyItem featureId="Microsoft.Office.RecordsManagement.PolicyFeatures.PolicyLabel" staticId="0x0101002A5B4D6DB07A45648F143FA753C7196500C469EAFE8A014A49974DBB405AA25F7A00F96B62975728914785B7D6D5C5ACCE12|83779310" UniqueId="b9f2e1d1-73cc-425d-8344-83e7ca1b72d6">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Title</segment>
          <segment type="literal"> v </segment>
          <segment type="metadata">_UIVersionString</segment>
          <segment type="literal"> - </segment>
          <segment type="metadata">_ModerationStatus</segment>
          <segment type="literal">.</segment>
          <segment type="metadata">Expiry</segment>
          <segment type="literal"/>
        </label>
      </p:CustomData>
    </p:PolicyItem>
  </p:PolicyItems>
</p:Policy>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6.xml><?xml version="1.0" encoding="utf-8"?>
<?mso-contentType ?>
<FormUrls xmlns="http://schemas.microsoft.com/sharepoint/v3/contenttype/forms/url">
  <Display>/teams/ISO/Shared Documents/Forms/fd_Document_DisplayForm.aspx</Display>
</FormUrls>
</file>

<file path=customXml/item7.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E785C6B-75E0-492A-A9AE-8EFE2C119D4D}"/>
</file>

<file path=customXml/itemProps2.xml><?xml version="1.0" encoding="utf-8"?>
<ds:datastoreItem xmlns:ds="http://schemas.openxmlformats.org/officeDocument/2006/customXml" ds:itemID="{8833CBAB-8C8D-469F-B460-158FB890111A}"/>
</file>

<file path=customXml/itemProps3.xml><?xml version="1.0" encoding="utf-8"?>
<ds:datastoreItem xmlns:ds="http://schemas.openxmlformats.org/officeDocument/2006/customXml" ds:itemID="{46EDB330-2D62-4C2E-BECC-1FB6FBEF0F2D}"/>
</file>

<file path=customXml/itemProps4.xml><?xml version="1.0" encoding="utf-8"?>
<ds:datastoreItem xmlns:ds="http://schemas.openxmlformats.org/officeDocument/2006/customXml" ds:itemID="{53654070-5B11-42B3-82C3-199A5F7A13C3}">
  <ds:schemaRefs>
    <ds:schemaRef ds:uri="office.server.policy"/>
    <ds:schemaRef ds:uri=""/>
  </ds:schemaRefs>
</ds:datastoreItem>
</file>

<file path=customXml/itemProps5.xml><?xml version="1.0" encoding="utf-8"?>
<ds:datastoreItem xmlns:ds="http://schemas.openxmlformats.org/officeDocument/2006/customXml" ds:itemID="{4D193696-C77D-4D4B-8A92-D83CB9D4C120}">
  <ds:schemaRefs>
    <ds:schemaRef ds:uri="http://schemas.microsoft.com/sharepoint/events"/>
  </ds:schemaRefs>
</ds:datastoreItem>
</file>

<file path=customXml/itemProps6.xml><?xml version="1.0" encoding="utf-8"?>
<ds:datastoreItem xmlns:ds="http://schemas.openxmlformats.org/officeDocument/2006/customXml" ds:itemID="{F7A1F32C-908B-4199-BE80-D96188F4DAB5}"/>
</file>

<file path=customXml/itemProps7.xml><?xml version="1.0" encoding="utf-8"?>
<ds:datastoreItem xmlns:ds="http://schemas.openxmlformats.org/officeDocument/2006/customXml" ds:itemID="{8866EED7-19D4-4785-98D6-293405EA2075}"/>
</file>

<file path=docProps/app.xml><?xml version="1.0" encoding="utf-8"?>
<Properties xmlns="http://schemas.openxmlformats.org/officeDocument/2006/extended-properties" xmlns:vt="http://schemas.openxmlformats.org/officeDocument/2006/docPropsVTypes">
  <Template>Program%20Presentation</Template>
  <TotalTime>0</TotalTime>
  <Words>604</Words>
  <Application>Microsoft Office PowerPoint</Application>
  <PresentationFormat>On-screen Show (4:3)</PresentationFormat>
  <Paragraphs>65</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vt:lpstr>
      <vt:lpstr>Segoe UI</vt:lpstr>
      <vt:lpstr>Segoe UI Light</vt:lpstr>
      <vt:lpstr>Segoe UI Semibold</vt:lpstr>
      <vt:lpstr>PowerPoint Template_4-3 v1_new</vt:lpstr>
      <vt:lpstr>Document title goes here</vt:lpstr>
      <vt:lpstr>PowerPoint Presentation</vt:lpstr>
      <vt:lpstr>PowerPoint Presentation</vt:lpstr>
      <vt:lpstr>Document metadata</vt:lpstr>
      <vt:lpstr>Document change history</vt:lpstr>
    </vt:vector>
  </TitlesOfParts>
  <Company>Nokia Oyj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ppt_template</dc:title>
  <dc:creator>Merja Maijala</dc:creator>
  <cp:lastModifiedBy>Merja Maijala</cp:lastModifiedBy>
  <cp:revision>1</cp:revision>
  <dcterms:created xsi:type="dcterms:W3CDTF">2015-02-19T14:26:01Z</dcterms:created>
  <dcterms:modified xsi:type="dcterms:W3CDTF">2015-02-19T14:26:27Z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a76cb68c-edd1-46e6-8446-9b5d944680ea</vt:lpwstr>
  </property>
  <property fmtid="{D5CDD505-2E9C-101B-9397-08002B2CF9AE}" pid="3" name="NokiaConfidentiality">
    <vt:lpwstr>Company Confidential</vt:lpwstr>
  </property>
  <property fmtid="{D5CDD505-2E9C-101B-9397-08002B2CF9AE}" pid="4" name="ContentTypeId">
    <vt:lpwstr>0x01010090509EFF0003CC448D94E531E252133E</vt:lpwstr>
  </property>
  <property fmtid="{D5CDD505-2E9C-101B-9397-08002B2CF9AE}" pid="5" name="_dlc_DocIdItemGuid">
    <vt:lpwstr>a53aedbe-1755-429f-80aa-b4c40b0d4977</vt:lpwstr>
  </property>
  <property fmtid="{D5CDD505-2E9C-101B-9397-08002B2CF9AE}" pid="6" name="MicrosoftConfidentiality">
    <vt:lpwstr>LBI - Microsoft</vt:lpwstr>
  </property>
</Properties>
</file>