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dvent Pro SemiBold" panose="020B0604020202020204" charset="0"/>
      <p:regular r:id="rId17"/>
      <p:bold r:id="rId18"/>
    </p:embeddedFont>
    <p:embeddedFont>
      <p:font typeface="Fira Sans Condensed Medium" panose="020B06040202020202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Share Tech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a71cc302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a71cc302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a1106bb9d4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a1106bb9d4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a1106bb9d4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a1106bb9d4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a1106bb9d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a1106bb9d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a1106bb9d4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a1106bb9d4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9ff962ad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9ff962ad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a71cc302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a71cc302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change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a08a396a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a08a396a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change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a71cc3025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a71cc3025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a71cc3025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a71cc3025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a08a396a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a08a396a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a1106bb9d4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a1106bb9d4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a1106bb9d4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a1106bb9d4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ctrTitle"/>
          </p:nvPr>
        </p:nvSpPr>
        <p:spPr>
          <a:xfrm>
            <a:off x="1125108" y="519150"/>
            <a:ext cx="6892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Engineering Project</a:t>
            </a:r>
            <a:endParaRPr dirty="0"/>
          </a:p>
        </p:txBody>
      </p:sp>
      <p:sp>
        <p:nvSpPr>
          <p:cNvPr id="431" name="Google Shape;431;p23"/>
          <p:cNvSpPr txBox="1">
            <a:spLocks noGrp="1"/>
          </p:cNvSpPr>
          <p:nvPr>
            <p:ph type="subTitle" idx="1"/>
          </p:nvPr>
        </p:nvSpPr>
        <p:spPr>
          <a:xfrm>
            <a:off x="1495141" y="2507374"/>
            <a:ext cx="615243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Dennis Ross, Saxon Kidder, Dylan Skonicki, Austin Justus</a:t>
            </a:r>
            <a:endParaRPr dirty="0"/>
          </a:p>
        </p:txBody>
      </p:sp>
      <p:sp>
        <p:nvSpPr>
          <p:cNvPr id="432" name="Google Shape;432;p23"/>
          <p:cNvSpPr txBox="1"/>
          <p:nvPr/>
        </p:nvSpPr>
        <p:spPr>
          <a:xfrm>
            <a:off x="4069491" y="2935263"/>
            <a:ext cx="103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Group 8</a:t>
            </a:r>
            <a:endParaRPr sz="1800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34" name="Google Shape;434;p23"/>
          <p:cNvGrpSpPr/>
          <p:nvPr/>
        </p:nvGrpSpPr>
        <p:grpSpPr>
          <a:xfrm>
            <a:off x="3958040" y="3727269"/>
            <a:ext cx="1227916" cy="931916"/>
            <a:chOff x="1306445" y="3397829"/>
            <a:chExt cx="367255" cy="269855"/>
          </a:xfrm>
        </p:grpSpPr>
        <p:sp>
          <p:nvSpPr>
            <p:cNvPr id="435" name="Google Shape;435;p23"/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2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0" name="Google Shape;6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9250"/>
            <a:ext cx="8839199" cy="260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50" y="326750"/>
            <a:ext cx="78390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2"/>
          <p:cNvSpPr/>
          <p:nvPr/>
        </p:nvSpPr>
        <p:spPr>
          <a:xfrm>
            <a:off x="5459525" y="380900"/>
            <a:ext cx="1383900" cy="577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3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8" name="Google Shape;6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00" y="152400"/>
            <a:ext cx="79135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4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4" name="Google Shape;6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75" y="352500"/>
            <a:ext cx="8465443" cy="44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0" name="Google Shape;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63" y="352500"/>
            <a:ext cx="8478674" cy="44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6"/>
          <p:cNvSpPr txBox="1">
            <a:spLocks noGrp="1"/>
          </p:cNvSpPr>
          <p:nvPr>
            <p:ph type="ctrTitle"/>
          </p:nvPr>
        </p:nvSpPr>
        <p:spPr>
          <a:xfrm>
            <a:off x="1373538" y="218850"/>
            <a:ext cx="63969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+ Questions?</a:t>
            </a:r>
            <a:endParaRPr/>
          </a:p>
        </p:txBody>
      </p:sp>
      <p:sp>
        <p:nvSpPr>
          <p:cNvPr id="646" name="Google Shape;646;p36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7" name="Google Shape;6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87" y="1526550"/>
            <a:ext cx="3352625" cy="24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 txBox="1">
            <a:spLocks noGrp="1"/>
          </p:cNvSpPr>
          <p:nvPr>
            <p:ph type="ctrTitle" idx="13"/>
          </p:nvPr>
        </p:nvSpPr>
        <p:spPr>
          <a:xfrm>
            <a:off x="6474324" y="3237775"/>
            <a:ext cx="156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subTitle" idx="1"/>
          </p:nvPr>
        </p:nvSpPr>
        <p:spPr>
          <a:xfrm>
            <a:off x="6474323" y="3670700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visually appealing/easily readable dashboard and flask app</a:t>
            </a:r>
            <a:endParaRPr/>
          </a:p>
        </p:txBody>
      </p:sp>
      <p:sp>
        <p:nvSpPr>
          <p:cNvPr id="447" name="Google Shape;447;p24"/>
          <p:cNvSpPr txBox="1">
            <a:spLocks noGrp="1"/>
          </p:cNvSpPr>
          <p:nvPr>
            <p:ph type="ctrTitle" idx="4"/>
          </p:nvPr>
        </p:nvSpPr>
        <p:spPr>
          <a:xfrm>
            <a:off x="3742500" y="3251875"/>
            <a:ext cx="1659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448" name="Google Shape;448;p24"/>
          <p:cNvSpPr txBox="1">
            <a:spLocks noGrp="1"/>
          </p:cNvSpPr>
          <p:nvPr>
            <p:ph type="ctrTitle"/>
          </p:nvPr>
        </p:nvSpPr>
        <p:spPr>
          <a:xfrm>
            <a:off x="985175" y="3237775"/>
            <a:ext cx="248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449" name="Google Shape;449;p24"/>
          <p:cNvSpPr txBox="1">
            <a:spLocks noGrp="1"/>
          </p:cNvSpPr>
          <p:nvPr>
            <p:ph type="subTitle" idx="2"/>
          </p:nvPr>
        </p:nvSpPr>
        <p:spPr>
          <a:xfrm>
            <a:off x="985175" y="3670700"/>
            <a:ext cx="193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fully automated pipeline to extract daily data via task scheduler from URL to analyze via dashboard and Flask</a:t>
            </a:r>
            <a:endParaRPr/>
          </a:p>
        </p:txBody>
      </p:sp>
      <p:sp>
        <p:nvSpPr>
          <p:cNvPr id="450" name="Google Shape;450;p24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1" name="Google Shape;451;p24"/>
          <p:cNvSpPr txBox="1">
            <a:spLocks noGrp="1"/>
          </p:cNvSpPr>
          <p:nvPr>
            <p:ph type="subTitle" idx="5"/>
          </p:nvPr>
        </p:nvSpPr>
        <p:spPr>
          <a:xfrm>
            <a:off x="3742500" y="3670700"/>
            <a:ext cx="1659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-&gt; Python -&gt; postgreSQL -&gt; Dashboard -&gt; Flask API</a:t>
            </a:r>
            <a:endParaRPr/>
          </a:p>
        </p:txBody>
      </p:sp>
      <p:sp>
        <p:nvSpPr>
          <p:cNvPr id="452" name="Google Shape;452;p24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3" name="Google Shape;453;p24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4" name="Google Shape;454;p24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4"/>
          <p:cNvCxnSpPr>
            <a:stCxn id="455" idx="1"/>
            <a:endCxn id="450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24"/>
          <p:cNvCxnSpPr>
            <a:stCxn id="456" idx="1"/>
            <a:endCxn id="452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24"/>
          <p:cNvCxnSpPr>
            <a:stCxn id="457" idx="1"/>
            <a:endCxn id="454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24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65" name="Google Shape;465;p2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72" name="Google Shape;472;p24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24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ctrTitle"/>
          </p:nvPr>
        </p:nvSpPr>
        <p:spPr>
          <a:xfrm>
            <a:off x="1561650" y="359099"/>
            <a:ext cx="6020700" cy="8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482" name="Google Shape;482;p25"/>
          <p:cNvSpPr txBox="1"/>
          <p:nvPr/>
        </p:nvSpPr>
        <p:spPr>
          <a:xfrm>
            <a:off x="1225800" y="1197000"/>
            <a:ext cx="6692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Set up task scheduler to pull data daily from URL with python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Append data to existing .csv file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Copy data to PostgreSQL database on server on Saxon’s PC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84" name="Google Shape;484;p25"/>
          <p:cNvGrpSpPr/>
          <p:nvPr/>
        </p:nvGrpSpPr>
        <p:grpSpPr>
          <a:xfrm>
            <a:off x="464132" y="2221905"/>
            <a:ext cx="944860" cy="942848"/>
            <a:chOff x="6069423" y="2891892"/>
            <a:chExt cx="362321" cy="364231"/>
          </a:xfrm>
        </p:grpSpPr>
        <p:sp>
          <p:nvSpPr>
            <p:cNvPr id="485" name="Google Shape;485;p25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25"/>
          <p:cNvGrpSpPr/>
          <p:nvPr/>
        </p:nvGrpSpPr>
        <p:grpSpPr>
          <a:xfrm>
            <a:off x="7800307" y="2221905"/>
            <a:ext cx="944860" cy="942848"/>
            <a:chOff x="6069423" y="2891892"/>
            <a:chExt cx="362321" cy="364231"/>
          </a:xfrm>
        </p:grpSpPr>
        <p:sp>
          <p:nvSpPr>
            <p:cNvPr id="492" name="Google Shape;492;p25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8" name="Google Shape;4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650" y="2221900"/>
            <a:ext cx="2842474" cy="284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550" y="3164737"/>
            <a:ext cx="1355925" cy="118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0" name="Google Shape;500;p25"/>
          <p:cNvCxnSpPr/>
          <p:nvPr/>
        </p:nvCxnSpPr>
        <p:spPr>
          <a:xfrm>
            <a:off x="3501200" y="3757950"/>
            <a:ext cx="1561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6"/>
          <p:cNvSpPr txBox="1">
            <a:spLocks noGrp="1"/>
          </p:cNvSpPr>
          <p:nvPr>
            <p:ph type="ctrTitle"/>
          </p:nvPr>
        </p:nvSpPr>
        <p:spPr>
          <a:xfrm>
            <a:off x="1561638" y="323743"/>
            <a:ext cx="60207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506" name="Google Shape;506;p26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7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07" name="Google Shape;507;p26"/>
          <p:cNvGrpSpPr/>
          <p:nvPr/>
        </p:nvGrpSpPr>
        <p:grpSpPr>
          <a:xfrm>
            <a:off x="487672" y="4136409"/>
            <a:ext cx="866620" cy="606893"/>
            <a:chOff x="1817317" y="2480330"/>
            <a:chExt cx="350958" cy="263043"/>
          </a:xfrm>
        </p:grpSpPr>
        <p:sp>
          <p:nvSpPr>
            <p:cNvPr id="508" name="Google Shape;508;p26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7987572" y="4136397"/>
            <a:ext cx="866620" cy="606893"/>
            <a:chOff x="1817317" y="2480330"/>
            <a:chExt cx="350958" cy="263043"/>
          </a:xfrm>
        </p:grpSpPr>
        <p:sp>
          <p:nvSpPr>
            <p:cNvPr id="514" name="Google Shape;514;p26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9" name="Google Shape;5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537" y="1457281"/>
            <a:ext cx="6670926" cy="222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"/>
          <p:cNvSpPr txBox="1">
            <a:spLocks noGrp="1"/>
          </p:cNvSpPr>
          <p:nvPr>
            <p:ph type="ctrTitle"/>
          </p:nvPr>
        </p:nvSpPr>
        <p:spPr>
          <a:xfrm>
            <a:off x="1561650" y="592916"/>
            <a:ext cx="60207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Dashboard/Flask API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26" name="Google Shape;5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64" y="3853000"/>
            <a:ext cx="626338" cy="8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25" y="1234321"/>
            <a:ext cx="779648" cy="779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8" name="Google Shape;528;p27"/>
          <p:cNvGrpSpPr/>
          <p:nvPr/>
        </p:nvGrpSpPr>
        <p:grpSpPr>
          <a:xfrm>
            <a:off x="6508874" y="3113416"/>
            <a:ext cx="2487595" cy="739591"/>
            <a:chOff x="238125" y="657975"/>
            <a:chExt cx="2136375" cy="674625"/>
          </a:xfrm>
        </p:grpSpPr>
        <p:sp>
          <p:nvSpPr>
            <p:cNvPr id="529" name="Google Shape;529;p27"/>
            <p:cNvSpPr/>
            <p:nvPr/>
          </p:nvSpPr>
          <p:spPr>
            <a:xfrm>
              <a:off x="238125" y="657975"/>
              <a:ext cx="2105475" cy="467800"/>
            </a:xfrm>
            <a:custGeom>
              <a:avLst/>
              <a:gdLst/>
              <a:ahLst/>
              <a:cxnLst/>
              <a:rect l="l" t="t" r="r" b="b"/>
              <a:pathLst>
                <a:path w="84219" h="18712" extrusionOk="0">
                  <a:moveTo>
                    <a:pt x="62798" y="10566"/>
                  </a:moveTo>
                  <a:cubicBezTo>
                    <a:pt x="62057" y="10566"/>
                    <a:pt x="61308" y="10684"/>
                    <a:pt x="60568" y="10800"/>
                  </a:cubicBezTo>
                  <a:cubicBezTo>
                    <a:pt x="59695" y="10965"/>
                    <a:pt x="58788" y="11047"/>
                    <a:pt x="57898" y="11047"/>
                  </a:cubicBezTo>
                  <a:lnTo>
                    <a:pt x="57865" y="11674"/>
                  </a:lnTo>
                  <a:cubicBezTo>
                    <a:pt x="57944" y="11675"/>
                    <a:pt x="58022" y="11676"/>
                    <a:pt x="58100" y="11676"/>
                  </a:cubicBezTo>
                  <a:cubicBezTo>
                    <a:pt x="58961" y="11676"/>
                    <a:pt x="59820" y="11593"/>
                    <a:pt x="60651" y="11426"/>
                  </a:cubicBezTo>
                  <a:cubicBezTo>
                    <a:pt x="61398" y="11309"/>
                    <a:pt x="62111" y="11197"/>
                    <a:pt x="62794" y="11197"/>
                  </a:cubicBezTo>
                  <a:cubicBezTo>
                    <a:pt x="64219" y="11197"/>
                    <a:pt x="65512" y="11685"/>
                    <a:pt x="66716" y="13635"/>
                  </a:cubicBezTo>
                  <a:cubicBezTo>
                    <a:pt x="67886" y="15514"/>
                    <a:pt x="69320" y="16107"/>
                    <a:pt x="70902" y="16107"/>
                  </a:cubicBezTo>
                  <a:cubicBezTo>
                    <a:pt x="72154" y="16107"/>
                    <a:pt x="73489" y="15728"/>
                    <a:pt x="74874" y="15365"/>
                  </a:cubicBezTo>
                  <a:cubicBezTo>
                    <a:pt x="76375" y="14946"/>
                    <a:pt x="77902" y="14522"/>
                    <a:pt x="79428" y="14522"/>
                  </a:cubicBezTo>
                  <a:cubicBezTo>
                    <a:pt x="80902" y="14522"/>
                    <a:pt x="82374" y="14917"/>
                    <a:pt x="83823" y="16091"/>
                  </a:cubicBezTo>
                  <a:lnTo>
                    <a:pt x="84219" y="15596"/>
                  </a:lnTo>
                  <a:cubicBezTo>
                    <a:pt x="82631" y="14312"/>
                    <a:pt x="81004" y="13888"/>
                    <a:pt x="79404" y="13888"/>
                  </a:cubicBezTo>
                  <a:cubicBezTo>
                    <a:pt x="77781" y="13888"/>
                    <a:pt x="76187" y="14324"/>
                    <a:pt x="74693" y="14739"/>
                  </a:cubicBezTo>
                  <a:cubicBezTo>
                    <a:pt x="73349" y="15110"/>
                    <a:pt x="72087" y="15461"/>
                    <a:pt x="70934" y="15461"/>
                  </a:cubicBezTo>
                  <a:cubicBezTo>
                    <a:pt x="69526" y="15461"/>
                    <a:pt x="68283" y="14938"/>
                    <a:pt x="67260" y="13289"/>
                  </a:cubicBezTo>
                  <a:cubicBezTo>
                    <a:pt x="65905" y="11095"/>
                    <a:pt x="64368" y="10566"/>
                    <a:pt x="62798" y="10566"/>
                  </a:cubicBezTo>
                  <a:close/>
                  <a:moveTo>
                    <a:pt x="36540" y="0"/>
                  </a:moveTo>
                  <a:cubicBezTo>
                    <a:pt x="36500" y="0"/>
                    <a:pt x="36461" y="2"/>
                    <a:pt x="36423" y="5"/>
                  </a:cubicBezTo>
                  <a:cubicBezTo>
                    <a:pt x="34924" y="137"/>
                    <a:pt x="34132" y="2790"/>
                    <a:pt x="33127" y="6169"/>
                  </a:cubicBezTo>
                  <a:cubicBezTo>
                    <a:pt x="32649" y="7768"/>
                    <a:pt x="32105" y="9581"/>
                    <a:pt x="31446" y="11245"/>
                  </a:cubicBezTo>
                  <a:cubicBezTo>
                    <a:pt x="30474" y="13684"/>
                    <a:pt x="29715" y="14245"/>
                    <a:pt x="29254" y="14278"/>
                  </a:cubicBezTo>
                  <a:cubicBezTo>
                    <a:pt x="29237" y="14279"/>
                    <a:pt x="29219" y="14280"/>
                    <a:pt x="29202" y="14280"/>
                  </a:cubicBezTo>
                  <a:cubicBezTo>
                    <a:pt x="28345" y="14280"/>
                    <a:pt x="27456" y="12698"/>
                    <a:pt x="26584" y="11179"/>
                  </a:cubicBezTo>
                  <a:cubicBezTo>
                    <a:pt x="26007" y="10190"/>
                    <a:pt x="25430" y="9185"/>
                    <a:pt x="24804" y="8460"/>
                  </a:cubicBezTo>
                  <a:cubicBezTo>
                    <a:pt x="24524" y="8147"/>
                    <a:pt x="24128" y="7965"/>
                    <a:pt x="23716" y="7965"/>
                  </a:cubicBezTo>
                  <a:cubicBezTo>
                    <a:pt x="22365" y="7998"/>
                    <a:pt x="20750" y="9976"/>
                    <a:pt x="19036" y="12069"/>
                  </a:cubicBezTo>
                  <a:cubicBezTo>
                    <a:pt x="17430" y="14043"/>
                    <a:pt x="15627" y="16254"/>
                    <a:pt x="14379" y="16254"/>
                  </a:cubicBezTo>
                  <a:cubicBezTo>
                    <a:pt x="14231" y="16254"/>
                    <a:pt x="14091" y="16223"/>
                    <a:pt x="13960" y="16156"/>
                  </a:cubicBezTo>
                  <a:cubicBezTo>
                    <a:pt x="13613" y="15992"/>
                    <a:pt x="13284" y="15810"/>
                    <a:pt x="12987" y="15646"/>
                  </a:cubicBezTo>
                  <a:cubicBezTo>
                    <a:pt x="11792" y="15014"/>
                    <a:pt x="10837" y="14516"/>
                    <a:pt x="9817" y="14516"/>
                  </a:cubicBezTo>
                  <a:cubicBezTo>
                    <a:pt x="8842" y="14516"/>
                    <a:pt x="7806" y="14973"/>
                    <a:pt x="6444" y="16206"/>
                  </a:cubicBezTo>
                  <a:cubicBezTo>
                    <a:pt x="4723" y="17755"/>
                    <a:pt x="2752" y="18054"/>
                    <a:pt x="1481" y="18054"/>
                  </a:cubicBezTo>
                  <a:cubicBezTo>
                    <a:pt x="683" y="18054"/>
                    <a:pt x="161" y="17936"/>
                    <a:pt x="148" y="17936"/>
                  </a:cubicBezTo>
                  <a:lnTo>
                    <a:pt x="0" y="18546"/>
                  </a:lnTo>
                  <a:cubicBezTo>
                    <a:pt x="511" y="18662"/>
                    <a:pt x="1022" y="18711"/>
                    <a:pt x="1549" y="18711"/>
                  </a:cubicBezTo>
                  <a:cubicBezTo>
                    <a:pt x="3510" y="18711"/>
                    <a:pt x="5406" y="18002"/>
                    <a:pt x="6856" y="16684"/>
                  </a:cubicBezTo>
                  <a:cubicBezTo>
                    <a:pt x="8078" y="15585"/>
                    <a:pt x="8953" y="15161"/>
                    <a:pt x="9804" y="15161"/>
                  </a:cubicBezTo>
                  <a:cubicBezTo>
                    <a:pt x="10676" y="15161"/>
                    <a:pt x="11523" y="15605"/>
                    <a:pt x="12690" y="16222"/>
                  </a:cubicBezTo>
                  <a:cubicBezTo>
                    <a:pt x="12987" y="16371"/>
                    <a:pt x="13317" y="16552"/>
                    <a:pt x="13679" y="16733"/>
                  </a:cubicBezTo>
                  <a:cubicBezTo>
                    <a:pt x="13894" y="16832"/>
                    <a:pt x="14141" y="16898"/>
                    <a:pt x="14388" y="16898"/>
                  </a:cubicBezTo>
                  <a:cubicBezTo>
                    <a:pt x="15921" y="16898"/>
                    <a:pt x="17684" y="14739"/>
                    <a:pt x="19530" y="12465"/>
                  </a:cubicBezTo>
                  <a:cubicBezTo>
                    <a:pt x="21079" y="10586"/>
                    <a:pt x="22678" y="8625"/>
                    <a:pt x="23733" y="8592"/>
                  </a:cubicBezTo>
                  <a:cubicBezTo>
                    <a:pt x="23964" y="8592"/>
                    <a:pt x="24194" y="8707"/>
                    <a:pt x="24343" y="8888"/>
                  </a:cubicBezTo>
                  <a:cubicBezTo>
                    <a:pt x="24919" y="9548"/>
                    <a:pt x="25496" y="10536"/>
                    <a:pt x="26040" y="11492"/>
                  </a:cubicBezTo>
                  <a:cubicBezTo>
                    <a:pt x="27034" y="13239"/>
                    <a:pt x="27996" y="14908"/>
                    <a:pt x="29200" y="14908"/>
                  </a:cubicBezTo>
                  <a:cubicBezTo>
                    <a:pt x="29234" y="14908"/>
                    <a:pt x="29269" y="14907"/>
                    <a:pt x="29303" y="14904"/>
                  </a:cubicBezTo>
                  <a:cubicBezTo>
                    <a:pt x="30259" y="14838"/>
                    <a:pt x="31133" y="13750"/>
                    <a:pt x="32039" y="11476"/>
                  </a:cubicBezTo>
                  <a:cubicBezTo>
                    <a:pt x="32715" y="9795"/>
                    <a:pt x="33259" y="7965"/>
                    <a:pt x="33737" y="6350"/>
                  </a:cubicBezTo>
                  <a:cubicBezTo>
                    <a:pt x="34594" y="3466"/>
                    <a:pt x="35418" y="730"/>
                    <a:pt x="36473" y="648"/>
                  </a:cubicBezTo>
                  <a:cubicBezTo>
                    <a:pt x="36493" y="646"/>
                    <a:pt x="36514" y="645"/>
                    <a:pt x="36535" y="645"/>
                  </a:cubicBezTo>
                  <a:cubicBezTo>
                    <a:pt x="37439" y="645"/>
                    <a:pt x="38736" y="2391"/>
                    <a:pt x="40412" y="5823"/>
                  </a:cubicBezTo>
                  <a:cubicBezTo>
                    <a:pt x="41829" y="8723"/>
                    <a:pt x="43098" y="10190"/>
                    <a:pt x="44400" y="10405"/>
                  </a:cubicBezTo>
                  <a:cubicBezTo>
                    <a:pt x="44517" y="10424"/>
                    <a:pt x="44632" y="10433"/>
                    <a:pt x="44744" y="10433"/>
                  </a:cubicBezTo>
                  <a:cubicBezTo>
                    <a:pt x="45888" y="10433"/>
                    <a:pt x="46831" y="9490"/>
                    <a:pt x="47746" y="8575"/>
                  </a:cubicBezTo>
                  <a:cubicBezTo>
                    <a:pt x="48635" y="7718"/>
                    <a:pt x="49463" y="6891"/>
                    <a:pt x="50378" y="6891"/>
                  </a:cubicBezTo>
                  <a:cubicBezTo>
                    <a:pt x="50412" y="6891"/>
                    <a:pt x="50447" y="6892"/>
                    <a:pt x="50482" y="6894"/>
                  </a:cubicBezTo>
                  <a:cubicBezTo>
                    <a:pt x="51174" y="6944"/>
                    <a:pt x="51899" y="7504"/>
                    <a:pt x="52690" y="8559"/>
                  </a:cubicBezTo>
                  <a:cubicBezTo>
                    <a:pt x="53218" y="9300"/>
                    <a:pt x="53844" y="9943"/>
                    <a:pt x="54569" y="10503"/>
                  </a:cubicBezTo>
                  <a:lnTo>
                    <a:pt x="54948" y="9993"/>
                  </a:lnTo>
                  <a:cubicBezTo>
                    <a:pt x="54272" y="9482"/>
                    <a:pt x="53696" y="8872"/>
                    <a:pt x="53201" y="8196"/>
                  </a:cubicBezTo>
                  <a:cubicBezTo>
                    <a:pt x="52295" y="6960"/>
                    <a:pt x="51421" y="6334"/>
                    <a:pt x="50531" y="6268"/>
                  </a:cubicBezTo>
                  <a:cubicBezTo>
                    <a:pt x="50474" y="6263"/>
                    <a:pt x="50418" y="6261"/>
                    <a:pt x="50362" y="6261"/>
                  </a:cubicBezTo>
                  <a:cubicBezTo>
                    <a:pt x="49201" y="6261"/>
                    <a:pt x="48229" y="7218"/>
                    <a:pt x="47301" y="8130"/>
                  </a:cubicBezTo>
                  <a:cubicBezTo>
                    <a:pt x="46439" y="8992"/>
                    <a:pt x="45619" y="9798"/>
                    <a:pt x="44738" y="9798"/>
                  </a:cubicBezTo>
                  <a:cubicBezTo>
                    <a:pt x="44659" y="9798"/>
                    <a:pt x="44579" y="9792"/>
                    <a:pt x="44499" y="9778"/>
                  </a:cubicBezTo>
                  <a:cubicBezTo>
                    <a:pt x="43428" y="9597"/>
                    <a:pt x="42291" y="8213"/>
                    <a:pt x="40989" y="5559"/>
                  </a:cubicBezTo>
                  <a:cubicBezTo>
                    <a:pt x="38644" y="744"/>
                    <a:pt x="37381" y="0"/>
                    <a:pt x="3654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576375" y="885050"/>
              <a:ext cx="117450" cy="100625"/>
            </a:xfrm>
            <a:custGeom>
              <a:avLst/>
              <a:gdLst/>
              <a:ahLst/>
              <a:cxnLst/>
              <a:rect l="l" t="t" r="r" b="b"/>
              <a:pathLst>
                <a:path w="4698" h="4025" extrusionOk="0">
                  <a:moveTo>
                    <a:pt x="2687" y="629"/>
                  </a:moveTo>
                  <a:cubicBezTo>
                    <a:pt x="3445" y="629"/>
                    <a:pt x="4055" y="1256"/>
                    <a:pt x="4055" y="2014"/>
                  </a:cubicBezTo>
                  <a:cubicBezTo>
                    <a:pt x="4055" y="2840"/>
                    <a:pt x="3374" y="3386"/>
                    <a:pt x="2669" y="3386"/>
                  </a:cubicBezTo>
                  <a:cubicBezTo>
                    <a:pt x="2333" y="3386"/>
                    <a:pt x="1991" y="3263"/>
                    <a:pt x="1715" y="2986"/>
                  </a:cubicBezTo>
                  <a:cubicBezTo>
                    <a:pt x="841" y="2113"/>
                    <a:pt x="1451" y="629"/>
                    <a:pt x="2687" y="629"/>
                  </a:cubicBezTo>
                  <a:close/>
                  <a:moveTo>
                    <a:pt x="2669" y="0"/>
                  </a:moveTo>
                  <a:cubicBezTo>
                    <a:pt x="2172" y="0"/>
                    <a:pt x="1665" y="185"/>
                    <a:pt x="1253" y="596"/>
                  </a:cubicBezTo>
                  <a:cubicBezTo>
                    <a:pt x="1" y="1849"/>
                    <a:pt x="891" y="4024"/>
                    <a:pt x="2687" y="4024"/>
                  </a:cubicBezTo>
                  <a:cubicBezTo>
                    <a:pt x="3791" y="4024"/>
                    <a:pt x="4681" y="3118"/>
                    <a:pt x="4698" y="2014"/>
                  </a:cubicBezTo>
                  <a:cubicBezTo>
                    <a:pt x="4698" y="800"/>
                    <a:pt x="3705" y="0"/>
                    <a:pt x="266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686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4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4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311450" y="1285200"/>
              <a:ext cx="27625" cy="46175"/>
            </a:xfrm>
            <a:custGeom>
              <a:avLst/>
              <a:gdLst/>
              <a:ahLst/>
              <a:cxnLst/>
              <a:rect l="l" t="t" r="r" b="b"/>
              <a:pathLst>
                <a:path w="1105" h="1847" extrusionOk="0">
                  <a:moveTo>
                    <a:pt x="446" y="0"/>
                  </a:moveTo>
                  <a:lnTo>
                    <a:pt x="1" y="99"/>
                  </a:lnTo>
                  <a:lnTo>
                    <a:pt x="1" y="313"/>
                  </a:lnTo>
                  <a:lnTo>
                    <a:pt x="446" y="231"/>
                  </a:lnTo>
                  <a:lnTo>
                    <a:pt x="446" y="1648"/>
                  </a:lnTo>
                  <a:lnTo>
                    <a:pt x="50" y="1648"/>
                  </a:lnTo>
                  <a:lnTo>
                    <a:pt x="50" y="1846"/>
                  </a:lnTo>
                  <a:lnTo>
                    <a:pt x="1105" y="1846"/>
                  </a:lnTo>
                  <a:lnTo>
                    <a:pt x="1105" y="1648"/>
                  </a:lnTo>
                  <a:lnTo>
                    <a:pt x="693" y="1648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6077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43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48500" y="1284375"/>
              <a:ext cx="29275" cy="47000"/>
            </a:xfrm>
            <a:custGeom>
              <a:avLst/>
              <a:gdLst/>
              <a:ahLst/>
              <a:cxnLst/>
              <a:rect l="l" t="t" r="r" b="b"/>
              <a:pathLst>
                <a:path w="1171" h="1880" extrusionOk="0">
                  <a:moveTo>
                    <a:pt x="528" y="0"/>
                  </a:moveTo>
                  <a:cubicBezTo>
                    <a:pt x="462" y="0"/>
                    <a:pt x="379" y="17"/>
                    <a:pt x="297" y="33"/>
                  </a:cubicBezTo>
                  <a:cubicBezTo>
                    <a:pt x="214" y="50"/>
                    <a:pt x="116" y="83"/>
                    <a:pt x="17" y="132"/>
                  </a:cubicBezTo>
                  <a:lnTo>
                    <a:pt x="17" y="379"/>
                  </a:lnTo>
                  <a:cubicBezTo>
                    <a:pt x="116" y="330"/>
                    <a:pt x="198" y="280"/>
                    <a:pt x="297" y="247"/>
                  </a:cubicBezTo>
                  <a:cubicBezTo>
                    <a:pt x="379" y="231"/>
                    <a:pt x="462" y="214"/>
                    <a:pt x="544" y="214"/>
                  </a:cubicBezTo>
                  <a:cubicBezTo>
                    <a:pt x="643" y="214"/>
                    <a:pt x="742" y="247"/>
                    <a:pt x="808" y="313"/>
                  </a:cubicBezTo>
                  <a:cubicBezTo>
                    <a:pt x="874" y="363"/>
                    <a:pt x="907" y="445"/>
                    <a:pt x="907" y="544"/>
                  </a:cubicBezTo>
                  <a:cubicBezTo>
                    <a:pt x="907" y="610"/>
                    <a:pt x="890" y="659"/>
                    <a:pt x="857" y="725"/>
                  </a:cubicBezTo>
                  <a:cubicBezTo>
                    <a:pt x="841" y="791"/>
                    <a:pt x="775" y="874"/>
                    <a:pt x="692" y="956"/>
                  </a:cubicBezTo>
                  <a:cubicBezTo>
                    <a:pt x="659" y="1006"/>
                    <a:pt x="544" y="1121"/>
                    <a:pt x="379" y="1286"/>
                  </a:cubicBezTo>
                  <a:cubicBezTo>
                    <a:pt x="231" y="1451"/>
                    <a:pt x="99" y="1582"/>
                    <a:pt x="0" y="1681"/>
                  </a:cubicBezTo>
                  <a:lnTo>
                    <a:pt x="0" y="1879"/>
                  </a:lnTo>
                  <a:lnTo>
                    <a:pt x="1170" y="1879"/>
                  </a:lnTo>
                  <a:lnTo>
                    <a:pt x="1170" y="1681"/>
                  </a:lnTo>
                  <a:lnTo>
                    <a:pt x="297" y="1681"/>
                  </a:lnTo>
                  <a:cubicBezTo>
                    <a:pt x="495" y="1467"/>
                    <a:pt x="659" y="1302"/>
                    <a:pt x="775" y="1187"/>
                  </a:cubicBezTo>
                  <a:cubicBezTo>
                    <a:pt x="874" y="1088"/>
                    <a:pt x="940" y="1006"/>
                    <a:pt x="973" y="989"/>
                  </a:cubicBezTo>
                  <a:cubicBezTo>
                    <a:pt x="1039" y="890"/>
                    <a:pt x="1088" y="808"/>
                    <a:pt x="1121" y="742"/>
                  </a:cubicBezTo>
                  <a:cubicBezTo>
                    <a:pt x="1154" y="676"/>
                    <a:pt x="1170" y="610"/>
                    <a:pt x="1170" y="528"/>
                  </a:cubicBezTo>
                  <a:cubicBezTo>
                    <a:pt x="1170" y="363"/>
                    <a:pt x="1104" y="247"/>
                    <a:pt x="989" y="149"/>
                  </a:cubicBezTo>
                  <a:cubicBezTo>
                    <a:pt x="874" y="50"/>
                    <a:pt x="725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9468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988000" y="1284375"/>
              <a:ext cx="30100" cy="48225"/>
            </a:xfrm>
            <a:custGeom>
              <a:avLst/>
              <a:gdLst/>
              <a:ahLst/>
              <a:cxnLst/>
              <a:rect l="l" t="t" r="r" b="b"/>
              <a:pathLst>
                <a:path w="1204" h="1929" extrusionOk="0">
                  <a:moveTo>
                    <a:pt x="545" y="0"/>
                  </a:moveTo>
                  <a:cubicBezTo>
                    <a:pt x="479" y="0"/>
                    <a:pt x="396" y="0"/>
                    <a:pt x="314" y="17"/>
                  </a:cubicBezTo>
                  <a:cubicBezTo>
                    <a:pt x="231" y="33"/>
                    <a:pt x="149" y="50"/>
                    <a:pt x="50" y="83"/>
                  </a:cubicBezTo>
                  <a:lnTo>
                    <a:pt x="50" y="297"/>
                  </a:lnTo>
                  <a:cubicBezTo>
                    <a:pt x="149" y="280"/>
                    <a:pt x="231" y="247"/>
                    <a:pt x="314" y="231"/>
                  </a:cubicBezTo>
                  <a:cubicBezTo>
                    <a:pt x="380" y="214"/>
                    <a:pt x="462" y="214"/>
                    <a:pt x="528" y="214"/>
                  </a:cubicBezTo>
                  <a:cubicBezTo>
                    <a:pt x="660" y="214"/>
                    <a:pt x="742" y="231"/>
                    <a:pt x="825" y="297"/>
                  </a:cubicBezTo>
                  <a:cubicBezTo>
                    <a:pt x="891" y="346"/>
                    <a:pt x="924" y="412"/>
                    <a:pt x="924" y="511"/>
                  </a:cubicBezTo>
                  <a:cubicBezTo>
                    <a:pt x="924" y="594"/>
                    <a:pt x="891" y="676"/>
                    <a:pt x="825" y="725"/>
                  </a:cubicBezTo>
                  <a:cubicBezTo>
                    <a:pt x="759" y="775"/>
                    <a:pt x="660" y="791"/>
                    <a:pt x="545" y="791"/>
                  </a:cubicBezTo>
                  <a:lnTo>
                    <a:pt x="314" y="791"/>
                  </a:lnTo>
                  <a:lnTo>
                    <a:pt x="314" y="1006"/>
                  </a:lnTo>
                  <a:lnTo>
                    <a:pt x="528" y="1006"/>
                  </a:lnTo>
                  <a:cubicBezTo>
                    <a:pt x="660" y="1006"/>
                    <a:pt x="775" y="1022"/>
                    <a:pt x="841" y="1088"/>
                  </a:cubicBezTo>
                  <a:cubicBezTo>
                    <a:pt x="924" y="1154"/>
                    <a:pt x="957" y="1236"/>
                    <a:pt x="957" y="1352"/>
                  </a:cubicBezTo>
                  <a:cubicBezTo>
                    <a:pt x="957" y="1467"/>
                    <a:pt x="924" y="1549"/>
                    <a:pt x="841" y="1615"/>
                  </a:cubicBezTo>
                  <a:cubicBezTo>
                    <a:pt x="759" y="1681"/>
                    <a:pt x="643" y="1714"/>
                    <a:pt x="479" y="1714"/>
                  </a:cubicBezTo>
                  <a:cubicBezTo>
                    <a:pt x="396" y="1714"/>
                    <a:pt x="297" y="1698"/>
                    <a:pt x="215" y="1681"/>
                  </a:cubicBezTo>
                  <a:cubicBezTo>
                    <a:pt x="133" y="1665"/>
                    <a:pt x="67" y="1632"/>
                    <a:pt x="1" y="1582"/>
                  </a:cubicBezTo>
                  <a:lnTo>
                    <a:pt x="1" y="1830"/>
                  </a:lnTo>
                  <a:cubicBezTo>
                    <a:pt x="83" y="1863"/>
                    <a:pt x="165" y="1879"/>
                    <a:pt x="248" y="1896"/>
                  </a:cubicBezTo>
                  <a:cubicBezTo>
                    <a:pt x="330" y="1912"/>
                    <a:pt x="413" y="1929"/>
                    <a:pt x="495" y="1929"/>
                  </a:cubicBezTo>
                  <a:cubicBezTo>
                    <a:pt x="726" y="1929"/>
                    <a:pt x="891" y="1879"/>
                    <a:pt x="1023" y="1764"/>
                  </a:cubicBezTo>
                  <a:cubicBezTo>
                    <a:pt x="1154" y="1665"/>
                    <a:pt x="1204" y="1533"/>
                    <a:pt x="1204" y="1352"/>
                  </a:cubicBezTo>
                  <a:cubicBezTo>
                    <a:pt x="1204" y="1236"/>
                    <a:pt x="1171" y="1121"/>
                    <a:pt x="1105" y="1055"/>
                  </a:cubicBezTo>
                  <a:cubicBezTo>
                    <a:pt x="1039" y="973"/>
                    <a:pt x="957" y="907"/>
                    <a:pt x="825" y="890"/>
                  </a:cubicBezTo>
                  <a:cubicBezTo>
                    <a:pt x="940" y="857"/>
                    <a:pt x="1023" y="808"/>
                    <a:pt x="1072" y="742"/>
                  </a:cubicBezTo>
                  <a:cubicBezTo>
                    <a:pt x="1138" y="676"/>
                    <a:pt x="1171" y="577"/>
                    <a:pt x="1171" y="478"/>
                  </a:cubicBezTo>
                  <a:cubicBezTo>
                    <a:pt x="1171" y="330"/>
                    <a:pt x="1105" y="214"/>
                    <a:pt x="1006" y="132"/>
                  </a:cubicBezTo>
                  <a:cubicBezTo>
                    <a:pt x="891" y="50"/>
                    <a:pt x="742" y="0"/>
                    <a:pt x="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2859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23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3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325050" y="1285200"/>
              <a:ext cx="33800" cy="46175"/>
            </a:xfrm>
            <a:custGeom>
              <a:avLst/>
              <a:gdLst/>
              <a:ahLst/>
              <a:cxnLst/>
              <a:rect l="l" t="t" r="r" b="b"/>
              <a:pathLst>
                <a:path w="1352" h="1847" extrusionOk="0">
                  <a:moveTo>
                    <a:pt x="841" y="214"/>
                  </a:moveTo>
                  <a:lnTo>
                    <a:pt x="841" y="1203"/>
                  </a:lnTo>
                  <a:lnTo>
                    <a:pt x="215" y="1203"/>
                  </a:lnTo>
                  <a:lnTo>
                    <a:pt x="841" y="214"/>
                  </a:lnTo>
                  <a:close/>
                  <a:moveTo>
                    <a:pt x="775" y="0"/>
                  </a:moveTo>
                  <a:lnTo>
                    <a:pt x="0" y="1170"/>
                  </a:lnTo>
                  <a:lnTo>
                    <a:pt x="0" y="1418"/>
                  </a:lnTo>
                  <a:lnTo>
                    <a:pt x="841" y="1418"/>
                  </a:lnTo>
                  <a:lnTo>
                    <a:pt x="841" y="1846"/>
                  </a:lnTo>
                  <a:lnTo>
                    <a:pt x="1088" y="1846"/>
                  </a:lnTo>
                  <a:lnTo>
                    <a:pt x="1088" y="1418"/>
                  </a:lnTo>
                  <a:lnTo>
                    <a:pt x="1352" y="1418"/>
                  </a:lnTo>
                  <a:lnTo>
                    <a:pt x="1352" y="1203"/>
                  </a:lnTo>
                  <a:lnTo>
                    <a:pt x="1088" y="1203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16250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1666200" y="1285200"/>
              <a:ext cx="30100" cy="47400"/>
            </a:xfrm>
            <a:custGeom>
              <a:avLst/>
              <a:gdLst/>
              <a:ahLst/>
              <a:cxnLst/>
              <a:rect l="l" t="t" r="r" b="b"/>
              <a:pathLst>
                <a:path w="1204" h="1896" extrusionOk="0">
                  <a:moveTo>
                    <a:pt x="83" y="0"/>
                  </a:moveTo>
                  <a:lnTo>
                    <a:pt x="83" y="940"/>
                  </a:lnTo>
                  <a:cubicBezTo>
                    <a:pt x="149" y="907"/>
                    <a:pt x="215" y="874"/>
                    <a:pt x="281" y="857"/>
                  </a:cubicBezTo>
                  <a:cubicBezTo>
                    <a:pt x="347" y="841"/>
                    <a:pt x="413" y="841"/>
                    <a:pt x="479" y="841"/>
                  </a:cubicBezTo>
                  <a:cubicBezTo>
                    <a:pt x="627" y="841"/>
                    <a:pt x="742" y="874"/>
                    <a:pt x="825" y="956"/>
                  </a:cubicBezTo>
                  <a:cubicBezTo>
                    <a:pt x="907" y="1022"/>
                    <a:pt x="940" y="1137"/>
                    <a:pt x="940" y="1253"/>
                  </a:cubicBezTo>
                  <a:cubicBezTo>
                    <a:pt x="940" y="1385"/>
                    <a:pt x="907" y="1484"/>
                    <a:pt x="825" y="1566"/>
                  </a:cubicBezTo>
                  <a:cubicBezTo>
                    <a:pt x="742" y="1632"/>
                    <a:pt x="627" y="1681"/>
                    <a:pt x="479" y="1681"/>
                  </a:cubicBezTo>
                  <a:cubicBezTo>
                    <a:pt x="396" y="1681"/>
                    <a:pt x="314" y="1665"/>
                    <a:pt x="231" y="1648"/>
                  </a:cubicBezTo>
                  <a:cubicBezTo>
                    <a:pt x="149" y="1632"/>
                    <a:pt x="67" y="1599"/>
                    <a:pt x="1" y="1549"/>
                  </a:cubicBezTo>
                  <a:lnTo>
                    <a:pt x="1" y="1813"/>
                  </a:lnTo>
                  <a:cubicBezTo>
                    <a:pt x="83" y="1830"/>
                    <a:pt x="165" y="1863"/>
                    <a:pt x="248" y="1863"/>
                  </a:cubicBezTo>
                  <a:cubicBezTo>
                    <a:pt x="330" y="1879"/>
                    <a:pt x="413" y="1896"/>
                    <a:pt x="479" y="1896"/>
                  </a:cubicBezTo>
                  <a:cubicBezTo>
                    <a:pt x="709" y="1896"/>
                    <a:pt x="891" y="1830"/>
                    <a:pt x="1006" y="1731"/>
                  </a:cubicBezTo>
                  <a:cubicBezTo>
                    <a:pt x="1138" y="1615"/>
                    <a:pt x="1204" y="1451"/>
                    <a:pt x="1204" y="1253"/>
                  </a:cubicBezTo>
                  <a:cubicBezTo>
                    <a:pt x="1204" y="1071"/>
                    <a:pt x="1138" y="907"/>
                    <a:pt x="1022" y="791"/>
                  </a:cubicBezTo>
                  <a:cubicBezTo>
                    <a:pt x="891" y="692"/>
                    <a:pt x="726" y="626"/>
                    <a:pt x="528" y="626"/>
                  </a:cubicBezTo>
                  <a:cubicBezTo>
                    <a:pt x="495" y="626"/>
                    <a:pt x="446" y="626"/>
                    <a:pt x="413" y="643"/>
                  </a:cubicBezTo>
                  <a:cubicBezTo>
                    <a:pt x="380" y="643"/>
                    <a:pt x="347" y="659"/>
                    <a:pt x="314" y="659"/>
                  </a:cubicBezTo>
                  <a:lnTo>
                    <a:pt x="314" y="214"/>
                  </a:lnTo>
                  <a:lnTo>
                    <a:pt x="1055" y="214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19641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63" y="1533"/>
                  </a:cubicBezTo>
                  <a:cubicBezTo>
                    <a:pt x="297" y="1401"/>
                    <a:pt x="264" y="1220"/>
                    <a:pt x="264" y="956"/>
                  </a:cubicBezTo>
                  <a:cubicBezTo>
                    <a:pt x="264" y="709"/>
                    <a:pt x="297" y="511"/>
                    <a:pt x="363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45" y="0"/>
                    <a:pt x="281" y="83"/>
                    <a:pt x="165" y="247"/>
                  </a:cubicBezTo>
                  <a:cubicBezTo>
                    <a:pt x="66" y="412"/>
                    <a:pt x="0" y="643"/>
                    <a:pt x="0" y="956"/>
                  </a:cubicBezTo>
                  <a:cubicBezTo>
                    <a:pt x="0" y="1269"/>
                    <a:pt x="66" y="1517"/>
                    <a:pt x="165" y="1681"/>
                  </a:cubicBezTo>
                  <a:cubicBezTo>
                    <a:pt x="281" y="1846"/>
                    <a:pt x="445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37" y="1517"/>
                    <a:pt x="1286" y="1269"/>
                    <a:pt x="1286" y="956"/>
                  </a:cubicBezTo>
                  <a:cubicBezTo>
                    <a:pt x="1286" y="643"/>
                    <a:pt x="1237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004900" y="1284375"/>
              <a:ext cx="32150" cy="48225"/>
            </a:xfrm>
            <a:custGeom>
              <a:avLst/>
              <a:gdLst/>
              <a:ahLst/>
              <a:cxnLst/>
              <a:rect l="l" t="t" r="r" b="b"/>
              <a:pathLst>
                <a:path w="1286" h="1929" extrusionOk="0">
                  <a:moveTo>
                    <a:pt x="659" y="857"/>
                  </a:moveTo>
                  <a:cubicBezTo>
                    <a:pt x="775" y="857"/>
                    <a:pt x="857" y="907"/>
                    <a:pt x="923" y="973"/>
                  </a:cubicBezTo>
                  <a:cubicBezTo>
                    <a:pt x="989" y="1055"/>
                    <a:pt x="1022" y="1154"/>
                    <a:pt x="1022" y="1286"/>
                  </a:cubicBezTo>
                  <a:cubicBezTo>
                    <a:pt x="1022" y="1418"/>
                    <a:pt x="989" y="1533"/>
                    <a:pt x="923" y="1615"/>
                  </a:cubicBezTo>
                  <a:cubicBezTo>
                    <a:pt x="857" y="1681"/>
                    <a:pt x="775" y="1731"/>
                    <a:pt x="659" y="1731"/>
                  </a:cubicBezTo>
                  <a:cubicBezTo>
                    <a:pt x="544" y="1731"/>
                    <a:pt x="462" y="1681"/>
                    <a:pt x="396" y="1615"/>
                  </a:cubicBezTo>
                  <a:cubicBezTo>
                    <a:pt x="330" y="1533"/>
                    <a:pt x="297" y="1418"/>
                    <a:pt x="297" y="1286"/>
                  </a:cubicBezTo>
                  <a:cubicBezTo>
                    <a:pt x="297" y="1154"/>
                    <a:pt x="330" y="1055"/>
                    <a:pt x="396" y="973"/>
                  </a:cubicBezTo>
                  <a:cubicBezTo>
                    <a:pt x="462" y="907"/>
                    <a:pt x="544" y="857"/>
                    <a:pt x="659" y="857"/>
                  </a:cubicBezTo>
                  <a:close/>
                  <a:moveTo>
                    <a:pt x="775" y="0"/>
                  </a:moveTo>
                  <a:cubicBezTo>
                    <a:pt x="528" y="0"/>
                    <a:pt x="346" y="83"/>
                    <a:pt x="214" y="264"/>
                  </a:cubicBezTo>
                  <a:cubicBezTo>
                    <a:pt x="66" y="429"/>
                    <a:pt x="0" y="676"/>
                    <a:pt x="0" y="956"/>
                  </a:cubicBezTo>
                  <a:cubicBezTo>
                    <a:pt x="0" y="1269"/>
                    <a:pt x="50" y="1517"/>
                    <a:pt x="165" y="1681"/>
                  </a:cubicBezTo>
                  <a:cubicBezTo>
                    <a:pt x="280" y="1846"/>
                    <a:pt x="445" y="1929"/>
                    <a:pt x="659" y="1929"/>
                  </a:cubicBezTo>
                  <a:cubicBezTo>
                    <a:pt x="841" y="1929"/>
                    <a:pt x="1005" y="1863"/>
                    <a:pt x="1104" y="1747"/>
                  </a:cubicBezTo>
                  <a:cubicBezTo>
                    <a:pt x="1220" y="1632"/>
                    <a:pt x="1286" y="1484"/>
                    <a:pt x="1286" y="1286"/>
                  </a:cubicBezTo>
                  <a:cubicBezTo>
                    <a:pt x="1286" y="1104"/>
                    <a:pt x="1220" y="940"/>
                    <a:pt x="1121" y="824"/>
                  </a:cubicBezTo>
                  <a:cubicBezTo>
                    <a:pt x="1005" y="725"/>
                    <a:pt x="857" y="659"/>
                    <a:pt x="676" y="659"/>
                  </a:cubicBezTo>
                  <a:cubicBezTo>
                    <a:pt x="593" y="659"/>
                    <a:pt x="511" y="676"/>
                    <a:pt x="429" y="725"/>
                  </a:cubicBezTo>
                  <a:cubicBezTo>
                    <a:pt x="363" y="758"/>
                    <a:pt x="297" y="808"/>
                    <a:pt x="247" y="890"/>
                  </a:cubicBezTo>
                  <a:cubicBezTo>
                    <a:pt x="264" y="659"/>
                    <a:pt x="313" y="495"/>
                    <a:pt x="396" y="379"/>
                  </a:cubicBezTo>
                  <a:cubicBezTo>
                    <a:pt x="495" y="264"/>
                    <a:pt x="610" y="214"/>
                    <a:pt x="775" y="214"/>
                  </a:cubicBezTo>
                  <a:cubicBezTo>
                    <a:pt x="841" y="214"/>
                    <a:pt x="907" y="214"/>
                    <a:pt x="973" y="231"/>
                  </a:cubicBezTo>
                  <a:cubicBezTo>
                    <a:pt x="1038" y="247"/>
                    <a:pt x="1088" y="280"/>
                    <a:pt x="1154" y="297"/>
                  </a:cubicBezTo>
                  <a:lnTo>
                    <a:pt x="1154" y="83"/>
                  </a:lnTo>
                  <a:cubicBezTo>
                    <a:pt x="1088" y="50"/>
                    <a:pt x="1022" y="33"/>
                    <a:pt x="956" y="17"/>
                  </a:cubicBezTo>
                  <a:cubicBezTo>
                    <a:pt x="890" y="0"/>
                    <a:pt x="824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3036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90" y="511"/>
                    <a:pt x="1023" y="709"/>
                    <a:pt x="1023" y="956"/>
                  </a:cubicBezTo>
                  <a:cubicBezTo>
                    <a:pt x="1023" y="1220"/>
                    <a:pt x="990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5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5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1" y="1517"/>
                    <a:pt x="1270" y="1269"/>
                    <a:pt x="1270" y="956"/>
                  </a:cubicBezTo>
                  <a:cubicBezTo>
                    <a:pt x="1270" y="643"/>
                    <a:pt x="1221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344825" y="1285200"/>
              <a:ext cx="29675" cy="46175"/>
            </a:xfrm>
            <a:custGeom>
              <a:avLst/>
              <a:gdLst/>
              <a:ahLst/>
              <a:cxnLst/>
              <a:rect l="l" t="t" r="r" b="b"/>
              <a:pathLst>
                <a:path w="1187" h="1847" extrusionOk="0">
                  <a:moveTo>
                    <a:pt x="0" y="0"/>
                  </a:moveTo>
                  <a:lnTo>
                    <a:pt x="0" y="214"/>
                  </a:lnTo>
                  <a:lnTo>
                    <a:pt x="890" y="214"/>
                  </a:lnTo>
                  <a:lnTo>
                    <a:pt x="264" y="1846"/>
                  </a:lnTo>
                  <a:lnTo>
                    <a:pt x="511" y="1846"/>
                  </a:lnTo>
                  <a:lnTo>
                    <a:pt x="1187" y="11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7"/>
          <p:cNvSpPr txBox="1"/>
          <p:nvPr/>
        </p:nvSpPr>
        <p:spPr>
          <a:xfrm>
            <a:off x="1561650" y="1187650"/>
            <a:ext cx="66924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Initialize dashboard utilizing stylesheet and dataframe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Create bar chart indicating regions and items sold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Finalize dashboard with Python and HTML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Designed Flask app with layout containing button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Display 10 random records via bootstrap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Referenced JSON files to push through flask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API Callbacks -&gt; Interactive + Static Plots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6" name="Google Shape;5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749" y="2533776"/>
            <a:ext cx="932974" cy="9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/>
          <p:nvPr/>
        </p:nvSpPr>
        <p:spPr>
          <a:xfrm>
            <a:off x="3524550" y="0"/>
            <a:ext cx="2094900" cy="4116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8"/>
          <p:cNvSpPr txBox="1">
            <a:spLocks noGrp="1"/>
          </p:cNvSpPr>
          <p:nvPr>
            <p:ph type="ctrTitle"/>
          </p:nvPr>
        </p:nvSpPr>
        <p:spPr>
          <a:xfrm>
            <a:off x="1561650" y="-64053"/>
            <a:ext cx="60207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Designation</a:t>
            </a:r>
            <a:endParaRPr sz="2400"/>
          </a:p>
        </p:txBody>
      </p:sp>
      <p:sp>
        <p:nvSpPr>
          <p:cNvPr id="553" name="Google Shape;553;p28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5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54" name="Google Shape;554;p28"/>
          <p:cNvGrpSpPr/>
          <p:nvPr/>
        </p:nvGrpSpPr>
        <p:grpSpPr>
          <a:xfrm>
            <a:off x="1136854" y="2280106"/>
            <a:ext cx="957738" cy="930841"/>
            <a:chOff x="6083810" y="1547297"/>
            <a:chExt cx="382819" cy="310788"/>
          </a:xfrm>
        </p:grpSpPr>
        <p:sp>
          <p:nvSpPr>
            <p:cNvPr id="555" name="Google Shape;555;p28"/>
            <p:cNvSpPr/>
            <p:nvPr/>
          </p:nvSpPr>
          <p:spPr>
            <a:xfrm>
              <a:off x="6083810" y="1547297"/>
              <a:ext cx="382819" cy="310788"/>
            </a:xfrm>
            <a:custGeom>
              <a:avLst/>
              <a:gdLst/>
              <a:ahLst/>
              <a:cxnLst/>
              <a:rect l="l" t="t" r="r" b="b"/>
              <a:pathLst>
                <a:path w="12027" h="9764" extrusionOk="0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106950" y="1606787"/>
              <a:ext cx="334661" cy="11395"/>
            </a:xfrm>
            <a:custGeom>
              <a:avLst/>
              <a:gdLst/>
              <a:ahLst/>
              <a:cxnLst/>
              <a:rect l="l" t="t" r="r" b="b"/>
              <a:pathLst>
                <a:path w="10514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6124743" y="1655296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208520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6376391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6124743" y="1703041"/>
              <a:ext cx="47427" cy="11427"/>
            </a:xfrm>
            <a:custGeom>
              <a:avLst/>
              <a:gdLst/>
              <a:ahLst/>
              <a:cxnLst/>
              <a:rect l="l" t="t" r="r" b="b"/>
              <a:pathLst>
                <a:path w="1490" h="359" extrusionOk="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292646" y="1703041"/>
              <a:ext cx="47395" cy="11427"/>
            </a:xfrm>
            <a:custGeom>
              <a:avLst/>
              <a:gdLst/>
              <a:ahLst/>
              <a:cxnLst/>
              <a:rect l="l" t="t" r="r" b="b"/>
              <a:pathLst>
                <a:path w="1489" h="359" extrusionOk="0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6124743" y="1750818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6208520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6376391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6208520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6292646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6376391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6207756" y="1690723"/>
              <a:ext cx="48923" cy="35108"/>
            </a:xfrm>
            <a:custGeom>
              <a:avLst/>
              <a:gdLst/>
              <a:ahLst/>
              <a:cxnLst/>
              <a:rect l="l" t="t" r="r" b="b"/>
              <a:pathLst>
                <a:path w="1537" h="1103" extrusionOk="0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6376009" y="1690723"/>
              <a:ext cx="48159" cy="35108"/>
            </a:xfrm>
            <a:custGeom>
              <a:avLst/>
              <a:gdLst/>
              <a:ahLst/>
              <a:cxnLst/>
              <a:rect l="l" t="t" r="r" b="b"/>
              <a:pathLst>
                <a:path w="1513" h="1103" extrusionOk="0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6291500" y="1738595"/>
              <a:ext cx="48923" cy="34981"/>
            </a:xfrm>
            <a:custGeom>
              <a:avLst/>
              <a:gdLst/>
              <a:ahLst/>
              <a:cxnLst/>
              <a:rect l="l" t="t" r="r" b="b"/>
              <a:pathLst>
                <a:path w="1537" h="1099" extrusionOk="0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6123629" y="1786627"/>
              <a:ext cx="48891" cy="34695"/>
            </a:xfrm>
            <a:custGeom>
              <a:avLst/>
              <a:gdLst/>
              <a:ahLst/>
              <a:cxnLst/>
              <a:rect l="l" t="t" r="r" b="b"/>
              <a:pathLst>
                <a:path w="1536" h="1090" extrusionOk="0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6291500" y="1642978"/>
              <a:ext cx="48923" cy="34727"/>
            </a:xfrm>
            <a:custGeom>
              <a:avLst/>
              <a:gdLst/>
              <a:ahLst/>
              <a:cxnLst/>
              <a:rect l="l" t="t" r="r" b="b"/>
              <a:pathLst>
                <a:path w="1537" h="1091" extrusionOk="0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8"/>
          <p:cNvGrpSpPr/>
          <p:nvPr/>
        </p:nvGrpSpPr>
        <p:grpSpPr>
          <a:xfrm>
            <a:off x="7049404" y="2280106"/>
            <a:ext cx="957738" cy="930841"/>
            <a:chOff x="6083810" y="1547297"/>
            <a:chExt cx="382819" cy="310788"/>
          </a:xfrm>
        </p:grpSpPr>
        <p:sp>
          <p:nvSpPr>
            <p:cNvPr id="574" name="Google Shape;574;p28"/>
            <p:cNvSpPr/>
            <p:nvPr/>
          </p:nvSpPr>
          <p:spPr>
            <a:xfrm>
              <a:off x="6083810" y="1547297"/>
              <a:ext cx="382819" cy="310788"/>
            </a:xfrm>
            <a:custGeom>
              <a:avLst/>
              <a:gdLst/>
              <a:ahLst/>
              <a:cxnLst/>
              <a:rect l="l" t="t" r="r" b="b"/>
              <a:pathLst>
                <a:path w="12027" h="9764" extrusionOk="0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06950" y="1606787"/>
              <a:ext cx="334661" cy="11395"/>
            </a:xfrm>
            <a:custGeom>
              <a:avLst/>
              <a:gdLst/>
              <a:ahLst/>
              <a:cxnLst/>
              <a:rect l="l" t="t" r="r" b="b"/>
              <a:pathLst>
                <a:path w="10514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6124743" y="1655296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6208520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6376391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6124743" y="1703041"/>
              <a:ext cx="47427" cy="11427"/>
            </a:xfrm>
            <a:custGeom>
              <a:avLst/>
              <a:gdLst/>
              <a:ahLst/>
              <a:cxnLst/>
              <a:rect l="l" t="t" r="r" b="b"/>
              <a:pathLst>
                <a:path w="1490" h="359" extrusionOk="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6292646" y="1703041"/>
              <a:ext cx="47395" cy="11427"/>
            </a:xfrm>
            <a:custGeom>
              <a:avLst/>
              <a:gdLst/>
              <a:ahLst/>
              <a:cxnLst/>
              <a:rect l="l" t="t" r="r" b="b"/>
              <a:pathLst>
                <a:path w="1489" h="359" extrusionOk="0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6124743" y="1750818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6208520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6376391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6208520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292646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6376391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6207756" y="1690723"/>
              <a:ext cx="48923" cy="35108"/>
            </a:xfrm>
            <a:custGeom>
              <a:avLst/>
              <a:gdLst/>
              <a:ahLst/>
              <a:cxnLst/>
              <a:rect l="l" t="t" r="r" b="b"/>
              <a:pathLst>
                <a:path w="1537" h="1103" extrusionOk="0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6376009" y="1690723"/>
              <a:ext cx="48159" cy="35108"/>
            </a:xfrm>
            <a:custGeom>
              <a:avLst/>
              <a:gdLst/>
              <a:ahLst/>
              <a:cxnLst/>
              <a:rect l="l" t="t" r="r" b="b"/>
              <a:pathLst>
                <a:path w="1513" h="1103" extrusionOk="0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6291500" y="1738595"/>
              <a:ext cx="48923" cy="34981"/>
            </a:xfrm>
            <a:custGeom>
              <a:avLst/>
              <a:gdLst/>
              <a:ahLst/>
              <a:cxnLst/>
              <a:rect l="l" t="t" r="r" b="b"/>
              <a:pathLst>
                <a:path w="1537" h="1099" extrusionOk="0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6123629" y="1786627"/>
              <a:ext cx="48891" cy="34695"/>
            </a:xfrm>
            <a:custGeom>
              <a:avLst/>
              <a:gdLst/>
              <a:ahLst/>
              <a:cxnLst/>
              <a:rect l="l" t="t" r="r" b="b"/>
              <a:pathLst>
                <a:path w="1536" h="1090" extrusionOk="0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6291500" y="1642978"/>
              <a:ext cx="48923" cy="34727"/>
            </a:xfrm>
            <a:custGeom>
              <a:avLst/>
              <a:gdLst/>
              <a:ahLst/>
              <a:cxnLst/>
              <a:rect l="l" t="t" r="r" b="b"/>
              <a:pathLst>
                <a:path w="1537" h="1091" extrusionOk="0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2" name="Google Shape;5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500" y="384994"/>
            <a:ext cx="3385012" cy="472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8" name="Google Shape;5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2157475"/>
            <a:ext cx="78390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0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4" name="Google Shape;6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1075"/>
            <a:ext cx="8839197" cy="3223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50" y="403025"/>
            <a:ext cx="78390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0"/>
          <p:cNvSpPr/>
          <p:nvPr/>
        </p:nvSpPr>
        <p:spPr>
          <a:xfrm>
            <a:off x="3508925" y="457675"/>
            <a:ext cx="1972500" cy="577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 txBox="1"/>
          <p:nvPr/>
        </p:nvSpPr>
        <p:spPr>
          <a:xfrm>
            <a:off x="8854200" y="4743300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2" name="Google Shape;6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2113"/>
            <a:ext cx="8839200" cy="3730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63" y="315850"/>
            <a:ext cx="78390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1"/>
          <p:cNvSpPr/>
          <p:nvPr/>
        </p:nvSpPr>
        <p:spPr>
          <a:xfrm>
            <a:off x="6843475" y="370000"/>
            <a:ext cx="1449300" cy="577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(16:9)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Fira Sans Condensed Medium</vt:lpstr>
      <vt:lpstr>Nunito Light</vt:lpstr>
      <vt:lpstr>Share Tech</vt:lpstr>
      <vt:lpstr>Fira Sans Extra Condensed Medium</vt:lpstr>
      <vt:lpstr>Maven Pro</vt:lpstr>
      <vt:lpstr>Arial</vt:lpstr>
      <vt:lpstr>Livvic Light</vt:lpstr>
      <vt:lpstr>Advent Pro SemiBold</vt:lpstr>
      <vt:lpstr>Data Science Consulting by Slidesgo</vt:lpstr>
      <vt:lpstr>Data Engineering Project</vt:lpstr>
      <vt:lpstr>TARGET</vt:lpstr>
      <vt:lpstr>Data Extraction</vt:lpstr>
      <vt:lpstr>Pipeline</vt:lpstr>
      <vt:lpstr>Dashboard/Flask API</vt:lpstr>
      <vt:lpstr>Task Designation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+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Project</dc:title>
  <dc:creator>Austin Justus</dc:creator>
  <cp:lastModifiedBy>Justus, Austin Presley</cp:lastModifiedBy>
  <cp:revision>1</cp:revision>
  <dcterms:modified xsi:type="dcterms:W3CDTF">2022-12-06T16:36:12Z</dcterms:modified>
</cp:coreProperties>
</file>