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Cricket Analytics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delivery-level match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Venue Runs</a:t>
            </a:r>
          </a:p>
        </p:txBody>
      </p:sp>
      <p:pic>
        <p:nvPicPr>
          <p:cNvPr id="3" name="Picture 2" descr="venue_ru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406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Wickets Per Over</a:t>
            </a:r>
          </a:p>
        </p:txBody>
      </p:sp>
      <p:pic>
        <p:nvPicPr>
          <p:cNvPr id="3" name="Picture 2" descr="wickets_per_o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71342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Dismissal Types</a:t>
            </a:r>
          </a:p>
        </p:txBody>
      </p:sp>
      <p:pic>
        <p:nvPicPr>
          <p:cNvPr id="3" name="Picture 2" descr="dismissal_typ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30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Extras Breakdown</a:t>
            </a:r>
          </a:p>
        </p:txBody>
      </p:sp>
      <p:pic>
        <p:nvPicPr>
          <p:cNvPr id="3" name="Picture 2" descr="extras_breakdow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6261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Fielders Involved</a:t>
            </a:r>
          </a:p>
        </p:txBody>
      </p:sp>
      <p:pic>
        <p:nvPicPr>
          <p:cNvPr id="3" name="Picture 2" descr="fielders_involv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210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Partnership Heatmap</a:t>
            </a:r>
          </a:p>
        </p:txBody>
      </p:sp>
      <p:pic>
        <p:nvPicPr>
          <p:cNvPr id="3" name="Picture 2" descr="partnership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3929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 Accumulation</a:t>
            </a:r>
          </a:p>
        </p:txBody>
      </p:sp>
      <p:pic>
        <p:nvPicPr>
          <p:cNvPr id="3" name="Picture 2" descr="run_accumu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54144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Batters</a:t>
            </a:r>
          </a:p>
        </p:txBody>
      </p:sp>
      <p:pic>
        <p:nvPicPr>
          <p:cNvPr id="3" name="Picture 2" descr="top_batt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9906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Bowlers</a:t>
            </a:r>
          </a:p>
        </p:txBody>
      </p:sp>
      <p:pic>
        <p:nvPicPr>
          <p:cNvPr id="3" name="Picture 2" descr="top_bowl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1138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Toss Impact</a:t>
            </a:r>
          </a:p>
        </p:txBody>
      </p:sp>
      <p:pic>
        <p:nvPicPr>
          <p:cNvPr id="3" name="Picture 2" descr="toss_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034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