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2A1D55-99AE-1150-1E89-0B6C65628D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Priyanka(23MIA1032),Kavya(23MIA1125),Hema(23MIA1101)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313A9-15D4-757F-61B0-21420B19A7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B3625-DA61-4D14-A294-BFD14F4C8E7B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44A1C-EEFB-8CF2-5EA3-AE99232379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73D69-55AD-A1E2-B87B-0B862C1C70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DB455-80B5-4B85-9E0C-DF0F60A792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8058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Priyanka(23MIA1032),Kavya(23MIA1125),Hema(23MIA1101)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767E-06FB-4EB5-A08E-FDA20342A51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4DC1F-8211-4630-86D2-A93F45B28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75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EC48-DC7B-5D4F-1262-98AFA1CA0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8D6A-4F5D-8139-3BBD-2A714526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92CF-EB2F-0878-A5E8-FA89011A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EFCB-7885-45E8-B8F8-CFB18F5CC02D}" type="datetime1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AAAFD-7C61-D7C1-E073-6E309E06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B759-7760-9CE3-E02B-05626CF1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1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25C5-1F02-D7A0-E407-619EB088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F3B56-C281-24BD-4022-2118C890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EFD2F-B9EE-79D2-6FAF-E0D78C7F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5CEB-ABBC-4348-885C-002C5264D81F}" type="datetime1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14B7-E1CA-AE52-99DC-81D3B233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03793-D2FE-FD53-153E-EE15FFAF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4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B470A-8BC9-6FBE-419A-C27A81527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0DCC1-6940-20DD-4D18-FBC4214C6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81CD-9C13-0AE7-7268-C0323D10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CAFF-F089-4F47-8397-9B6953CE79CE}" type="datetime1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3371-C9C7-CE52-CD98-AA03E749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1257-E5B2-94DB-6280-AA4F0548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9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4799-2F07-E677-1D5D-A7392DD5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C5BF-EF43-1180-D645-9C4BFFA1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4057-85F0-66A2-620D-8CDB95A0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DDCD-ECB9-478B-8745-CE60041D5BF5}" type="datetime1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6080-C264-EE0D-5C34-0B29F69D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6A798-2A9D-E874-3025-1A13209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1C0C-22ED-383A-924C-66888A8A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92E82-0F47-BD01-355C-2BDB82BD3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3210F-1BBF-8D6C-9619-C72D6B12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37D4-BAC6-43D0-B95D-0D6DA98D4083}" type="datetime1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6AC6-86DB-371E-A369-19B298CD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CD4C5-3287-8309-64B9-C325F624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1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4286-0204-1CE3-6EE0-74F5EE78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B143-89F0-4CCC-9C15-C0FD77490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3518E-8BEE-3445-74DE-23876B898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8C4F-ECF8-62AC-CB65-684E39B9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4078-46C1-4A9F-8F57-5AD51A6FE7CA}" type="datetime1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0A02-41A9-B87F-FFBE-037E5638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62216-8394-6DA2-B77E-5B75DC50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4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EE9D-BD7F-5975-62FD-A514FABD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3E702-E44D-0F72-96BC-DD10A4C6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BA5D-F80B-F016-9D80-44A066865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ABD8-DA2F-2CCA-6265-8DC6516C8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BC0A8-E31D-C4C9-4AEF-A7E4BE4F0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55977-6D21-57AB-65B8-65A4E970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7073-1FBB-482C-B460-FB870F7E2212}" type="datetime1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33D14-A8CE-42C3-149F-F87B094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8805A-E49C-D22C-01EF-9435CE75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41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1FE-2B0B-327F-7D94-F1C8B642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0ED71-3973-55DD-3965-2B1B5975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A9FC-B609-4F38-B01C-407CF5672A8A}" type="datetime1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5AAFE-4C1B-6F26-97C2-A4627D93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29F99-8B26-5B4A-E915-E5A930AA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1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EB7C3-0E46-3734-7555-9BC9D2C3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99DA-DE5E-49AD-8709-782CCE557673}" type="datetime1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89927-76C0-57B9-9D2D-136549CA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E2CD-26E2-D6DD-576A-B5C64A06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19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D67D-D287-3A28-3035-24FAA23F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FF1B-3D67-EF8B-F7D7-7DDA6FA9C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991F4-33EF-CDC4-C867-A5F21AB96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26DC1-C8E2-162D-3AE4-2CE4F1E5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8EE9-8824-4A78-AF88-8063CFCFB08B}" type="datetime1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9855B-DFB6-A08B-CE28-87ECD030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2BFD-809E-F539-D2F5-390CD280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3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19F5-9589-8A8E-45E5-5C741E16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66D14-7C41-7B89-B931-D5573433C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A759-3AC6-AE99-FBF7-0412272D8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6591-E319-C103-6A8D-B7C26C6B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D476-95C6-4E31-84D6-9A0FE3630CB9}" type="datetime1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90E50-ACDD-0E5B-CAA6-941FD3AE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6998B-8170-D440-299E-E17908E8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6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58888-DA30-3334-AC32-E8220464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B2A44-A003-22A3-181B-68CD4E72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1F33-8EDC-1D82-736F-74FB2198E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8A40-1EEC-4880-8D71-EE3F78A4B38F}" type="datetime1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48A6-3619-9366-E830-A385A9F67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5A0E-3A11-2C78-0634-E073BD3FC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39EB-A123-4F34-B4C3-B78855747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64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362B2947-3AF6-4BCA-C143-ED927B49D040}"/>
              </a:ext>
            </a:extLst>
          </p:cNvPr>
          <p:cNvSpPr/>
          <p:nvPr/>
        </p:nvSpPr>
        <p:spPr>
          <a:xfrm>
            <a:off x="0" y="3987800"/>
            <a:ext cx="3505200" cy="2870200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B6C08DC9-31E5-5A51-5888-E68FEDAFA4DA}"/>
              </a:ext>
            </a:extLst>
          </p:cNvPr>
          <p:cNvSpPr/>
          <p:nvPr/>
        </p:nvSpPr>
        <p:spPr>
          <a:xfrm>
            <a:off x="9635066" y="-1346200"/>
            <a:ext cx="4013200" cy="4038600"/>
          </a:xfrm>
          <a:prstGeom prst="don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285CD-3AE8-3ABE-C38E-FA8E1D89A1B0}"/>
              </a:ext>
            </a:extLst>
          </p:cNvPr>
          <p:cNvSpPr txBox="1"/>
          <p:nvPr/>
        </p:nvSpPr>
        <p:spPr>
          <a:xfrm>
            <a:off x="1543439" y="1843950"/>
            <a:ext cx="910512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ea typeface="Calibri" panose="020F0502020204030204" pitchFamily="34" charset="0"/>
                <a:cs typeface="Calibri" panose="020F0502020204030204" pitchFamily="34" charset="0"/>
              </a:rPr>
              <a:t>Exploratory Data Analysis on </a:t>
            </a:r>
          </a:p>
          <a:p>
            <a:pPr algn="ctr"/>
            <a:r>
              <a:rPr lang="en-US" sz="4000" dirty="0">
                <a:ea typeface="Calibri" panose="020F0502020204030204" pitchFamily="34" charset="0"/>
                <a:cs typeface="Calibri" panose="020F0502020204030204" pitchFamily="34" charset="0"/>
              </a:rPr>
              <a:t>IBM Watson Employee Dataset</a:t>
            </a:r>
          </a:p>
          <a:p>
            <a:pPr algn="ctr"/>
            <a:r>
              <a:rPr lang="en-US" sz="4000" dirty="0"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4000" dirty="0"/>
              <a:t>SDG 8: Decent Work &amp; Economic Growth</a:t>
            </a:r>
            <a:r>
              <a:rPr lang="en-US" sz="4000" dirty="0"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Final Review</a:t>
            </a:r>
          </a:p>
          <a:p>
            <a:pPr algn="ctr"/>
            <a:r>
              <a:rPr lang="en-US" sz="4000" dirty="0">
                <a:ea typeface="Calibri" panose="020F0502020204030204" pitchFamily="34" charset="0"/>
                <a:cs typeface="Calibri" panose="020F0502020204030204" pitchFamily="34" charset="0"/>
              </a:rPr>
              <a:t>Team - </a:t>
            </a:r>
            <a:r>
              <a:rPr lang="en-US" sz="4000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endParaRPr lang="en-IN" sz="4000" dirty="0">
              <a:solidFill>
                <a:srgbClr val="C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B19F-B9EF-D313-4E29-0200D2B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1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8471CFE-CD7A-09FA-FE06-3E5CB2F2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49"/>
            <a:ext cx="4114800" cy="365125"/>
          </a:xfrm>
        </p:spPr>
        <p:txBody>
          <a:bodyPr/>
          <a:lstStyle/>
          <a:p>
            <a:r>
              <a:rPr lang="it-IT" dirty="0"/>
              <a:t>Done by Priyanka(23MIA1032),Kavya(23MIA1125),Hema(23MIA1101)</a:t>
            </a:r>
          </a:p>
        </p:txBody>
      </p:sp>
    </p:spTree>
    <p:extLst>
      <p:ext uri="{BB962C8B-B14F-4D97-AF65-F5344CB8AC3E}">
        <p14:creationId xmlns:p14="http://schemas.microsoft.com/office/powerpoint/2010/main" val="133876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EBB994-9871-9D2A-3ED8-7A748848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29C4D-E4BF-F59B-555D-0B6481CD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10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5B524-7AA6-8C73-EA90-6018B37F36AC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/>
              <a:t>Dimensionality Reduction Techniques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A5048C-1767-0BF8-F683-88F7E683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54" y="1690062"/>
            <a:ext cx="614944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 (Principal Component Analysis)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data to 2D, visualizing the distribution and separability of classes.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separation observed between attrition classes, though overlapping exists.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LDA (Linear Discriminant Analysis)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PerformanceRating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as the target.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separation was achieved, showing that linear combinations of features can explain variations in employee performance effectively.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3" name="Picture 5" descr="Introduction to Dimensionality Reduction | GeeksforGeeks">
            <a:extLst>
              <a:ext uri="{FF2B5EF4-FFF2-40B4-BE49-F238E27FC236}">
                <a16:creationId xmlns:a16="http://schemas.microsoft.com/office/drawing/2014/main" id="{E3F6E5C0-1D2E-AD3F-4A35-60DD5CFF2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67" y="1996742"/>
            <a:ext cx="3854979" cy="286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6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C509F-0117-8B7A-1BE9-E1ACEA40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8CB651-DDBC-B2F2-892E-3D347C07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11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B4107-093A-18A0-3952-699F6DFA5E64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/>
              <a:t>Future Scope and Recommendations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B03479-B742-C3A4-C2B8-A64056516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2" y="1242787"/>
            <a:ext cx="7874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Modeling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classification algorithms to predict attrition with high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Cross-Validation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techniques like k-fold CV to ensure model reliability.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Enrich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external data such as department-wise attrition trends or economic indicators.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Dashboards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real-time dashboards for HR departments to visualize attrition risks and patterns.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would take the analysis from insight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intelligence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200" name="Picture 8" descr="binoculars - future scope stock illustrations">
            <a:extLst>
              <a:ext uri="{FF2B5EF4-FFF2-40B4-BE49-F238E27FC236}">
                <a16:creationId xmlns:a16="http://schemas.microsoft.com/office/drawing/2014/main" id="{1D2C57A1-A9AB-3A2A-52BC-A425EC3B3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4" r="37218"/>
          <a:stretch/>
        </p:blipFill>
        <p:spPr bwMode="auto">
          <a:xfrm>
            <a:off x="9008533" y="1423989"/>
            <a:ext cx="2446865" cy="445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01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30A11D-4E1C-2D50-6615-2368E519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E67FE-8B3A-9948-A59B-93884763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12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A0D43-29A2-58EA-D932-A33FC2897D0A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/>
              <a:t>Conclusion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34D98-E189-7EEB-672B-097514758FA1}"/>
              </a:ext>
            </a:extLst>
          </p:cNvPr>
          <p:cNvSpPr txBox="1"/>
          <p:nvPr/>
        </p:nvSpPr>
        <p:spPr>
          <a:xfrm>
            <a:off x="670984" y="1473199"/>
            <a:ext cx="68812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This project successfully demonstrates the power of Exploratory Data Analysis in understanding complex organizational behavior.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Identified top attrition factors and revealed key employee segments through clustering.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Feature selection and extraction paved the way for future predictive modeling.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Association mining provided unexpected yet useful correlations between departments and roles.</a:t>
            </a:r>
            <a:br>
              <a:rPr lang="en-US" sz="2000" dirty="0"/>
            </a:br>
            <a:r>
              <a:rPr lang="en-US" sz="2000" dirty="0"/>
              <a:t>The results contribute to better workforce planning and align with the broader goal of achieving </a:t>
            </a:r>
            <a:r>
              <a:rPr lang="en-US" sz="2000" b="1" dirty="0"/>
              <a:t>decent work and sustainable growth (SDG 8)</a:t>
            </a:r>
            <a:r>
              <a:rPr lang="en-US" sz="2000" dirty="0"/>
              <a:t>.</a:t>
            </a:r>
          </a:p>
        </p:txBody>
      </p:sp>
      <p:pic>
        <p:nvPicPr>
          <p:cNvPr id="9218" name="Picture 2" descr="Ending The Simpsons GIF by AniDom">
            <a:extLst>
              <a:ext uri="{FF2B5EF4-FFF2-40B4-BE49-F238E27FC236}">
                <a16:creationId xmlns:a16="http://schemas.microsoft.com/office/drawing/2014/main" id="{F213783F-4989-3FE8-5649-F49000E83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59"/>
          <a:stretch/>
        </p:blipFill>
        <p:spPr bwMode="auto">
          <a:xfrm>
            <a:off x="7679266" y="1868170"/>
            <a:ext cx="4017433" cy="299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35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9EEF76-ED2A-958D-A2A0-13AAAE4B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Done by Priyanka(23MIA1032),Kavya(23MIA1125),Hema(23MIA1101)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463CC-60F6-C44D-ECFC-DADB7219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13</a:t>
            </a:fld>
            <a:endParaRPr lang="en-IN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02D1C99-C371-48EC-5D3D-26EC72E54194}"/>
              </a:ext>
            </a:extLst>
          </p:cNvPr>
          <p:cNvSpPr/>
          <p:nvPr/>
        </p:nvSpPr>
        <p:spPr>
          <a:xfrm>
            <a:off x="0" y="3987800"/>
            <a:ext cx="3505200" cy="2870200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50B9E1F8-0480-52ED-8308-4C4985D7310D}"/>
              </a:ext>
            </a:extLst>
          </p:cNvPr>
          <p:cNvSpPr/>
          <p:nvPr/>
        </p:nvSpPr>
        <p:spPr>
          <a:xfrm>
            <a:off x="9635066" y="-1346200"/>
            <a:ext cx="4013200" cy="4038600"/>
          </a:xfrm>
          <a:prstGeom prst="don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7FA005-80EA-CC7B-ACC1-E96E879B0C1F}"/>
              </a:ext>
            </a:extLst>
          </p:cNvPr>
          <p:cNvSpPr txBox="1"/>
          <p:nvPr/>
        </p:nvSpPr>
        <p:spPr>
          <a:xfrm>
            <a:off x="4448177" y="2967335"/>
            <a:ext cx="3295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66685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021D4-283C-6804-ACD4-0964280A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214FD6-9532-D229-5741-B3501B3F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2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ACFFB4-12BD-EEF3-E8D2-EDAFECCCD785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1DE84-A0DD-6605-15E2-60BA48BF12A6}"/>
              </a:ext>
            </a:extLst>
          </p:cNvPr>
          <p:cNvSpPr txBox="1"/>
          <p:nvPr/>
        </p:nvSpPr>
        <p:spPr>
          <a:xfrm>
            <a:off x="766521" y="1361681"/>
            <a:ext cx="4938981" cy="4467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Introduction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Dataset Overview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Methodology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Model Training and Evaluation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Prediction on New Data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Results and Insights</a:t>
            </a:r>
          </a:p>
          <a:p>
            <a:pPr algn="l">
              <a:lnSpc>
                <a:spcPct val="150000"/>
              </a:lnSpc>
            </a:pPr>
            <a:r>
              <a:rPr lang="en-US" sz="240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Future Improvements and Conclusion</a:t>
            </a:r>
          </a:p>
          <a:p>
            <a:pPr>
              <a:lnSpc>
                <a:spcPct val="150000"/>
              </a:lnSpc>
            </a:pPr>
            <a:endParaRPr lang="en-IN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CCB43-1E9A-FC3B-8DF3-91A330DDC3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7807" y="1186774"/>
            <a:ext cx="7719150" cy="4173166"/>
          </a:xfrm>
          <a:prstGeom prst="rect">
            <a:avLst/>
          </a:prstGeom>
          <a:effectLst>
            <a:softEdge rad="1270000"/>
          </a:effectLst>
        </p:spPr>
      </p:pic>
    </p:spTree>
    <p:extLst>
      <p:ext uri="{BB962C8B-B14F-4D97-AF65-F5344CB8AC3E}">
        <p14:creationId xmlns:p14="http://schemas.microsoft.com/office/powerpoint/2010/main" val="206270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FA4F4C-45F3-B5D0-616F-F188F0BA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Done by Priyanka,Kavya,Hema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2A6B1-8251-26A0-7C16-0DD87D37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3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FA5467-3ED8-E1C4-9CD4-8EBAEF248AF9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68B1C-2B7D-CA93-FDE5-C244B5CA4DD4}"/>
              </a:ext>
            </a:extLst>
          </p:cNvPr>
          <p:cNvSpPr txBox="1"/>
          <p:nvPr/>
        </p:nvSpPr>
        <p:spPr>
          <a:xfrm>
            <a:off x="412750" y="922865"/>
            <a:ext cx="72517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In this project, we perform a comprehensive Exploratory Data Analysis (EDA) on a real-world dataset of IBM Watson employees.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The primary goal is to understand patterns related to employee attrition, job satisfaction, income, and work-life balance.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This study contributes to Sustainable Development Goal 8, which promotes inclusive and sustainable economic growth, employment, and decent work.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Using Python and libraries such as Pandas, Scikit-learn, Seaborn, and </a:t>
            </a:r>
            <a:r>
              <a:rPr lang="en-US" sz="2200" dirty="0" err="1"/>
              <a:t>MLxtend</a:t>
            </a:r>
            <a:r>
              <a:rPr lang="en-US" sz="2200" dirty="0"/>
              <a:t>, we dive into the data to identify critical features that influence employee behavior.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The project follows a structured approach involving data cleaning, outlier detection, feature engineering, and visualization.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D352D-DEAA-6E93-6945-1BCD7FD2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718"/>
          <a:stretch/>
        </p:blipFill>
        <p:spPr>
          <a:xfrm>
            <a:off x="8153400" y="1017058"/>
            <a:ext cx="3527116" cy="48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7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CE7A7-DE4A-BEC8-B073-D5F7B7C4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EBF05-1EC4-D842-172D-B4346234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4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1FCC5-2876-0C2B-8C1C-97DBAE63C50A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67682EA-146C-5F3A-D235-2C637FDA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34" y="1639224"/>
            <a:ext cx="1065953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dataset includes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1676 employee records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35 attributes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covering a wide range of demographic, professional, and performance-related features.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columns include: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Demographics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Age, Gender,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MaritalStatus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DistanceFromHome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Professional Info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Department,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JobRole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JobLevel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MonthlyIncome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Performance &amp; Satisfaction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JobSatisfaction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WorkLifeBalance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EnvironmentSatisfaction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Target Variable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Attrition (Yes or No)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No missing values or duplicate records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were found, which allowed direct use of the dataset 	in preprocessing and analysis.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Constant columns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EmployeeCount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StandardHours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were identified as uninformative 	for modeling</a:t>
            </a:r>
          </a:p>
        </p:txBody>
      </p:sp>
    </p:spTree>
    <p:extLst>
      <p:ext uri="{BB962C8B-B14F-4D97-AF65-F5344CB8AC3E}">
        <p14:creationId xmlns:p14="http://schemas.microsoft.com/office/powerpoint/2010/main" val="342272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7C6C2D-96A4-B2B1-CFD2-FF2E8869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F7B6C-A529-FDA6-F988-CA844041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5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A0E20-8923-BAF6-18B8-7B6690606A2E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59B67-8F1B-BA88-3383-48EC7D5A4E4C}"/>
              </a:ext>
            </a:extLst>
          </p:cNvPr>
          <p:cNvSpPr txBox="1"/>
          <p:nvPr/>
        </p:nvSpPr>
        <p:spPr>
          <a:xfrm>
            <a:off x="839167" y="1163319"/>
            <a:ext cx="1051366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We adopted a multi-step methodology to ensure data quality and extract relevant insights: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Cleaning and Imputation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Handled with mean/mode for basic imputation.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Applied Iterative Imputation (MICE) and KNN Imputation for robust missing data treatment.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Outlier Detection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Detected using both statistical methods (Z-Score and IQR) and clustering (</a:t>
            </a:r>
            <a:r>
              <a:rPr lang="en-US" sz="2000" dirty="0" err="1"/>
              <a:t>KMeans</a:t>
            </a:r>
            <a:r>
              <a:rPr lang="en-US" sz="2000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Key outlier features included </a:t>
            </a:r>
            <a:r>
              <a:rPr lang="en-US" sz="2000" dirty="0" err="1"/>
              <a:t>MonthlyIncome</a:t>
            </a:r>
            <a:r>
              <a:rPr lang="en-US" sz="2000" dirty="0"/>
              <a:t>, </a:t>
            </a:r>
            <a:r>
              <a:rPr lang="en-US" sz="2000" dirty="0" err="1"/>
              <a:t>YearsSinceLastPromotion</a:t>
            </a:r>
            <a:r>
              <a:rPr lang="en-US" sz="2000" dirty="0"/>
              <a:t>, and </a:t>
            </a:r>
            <a:r>
              <a:rPr lang="en-US" sz="2000" dirty="0" err="1"/>
              <a:t>TrainingTimesLastYear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Feature Engineering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Feature selection using ANOVA, Mutual Information, and RFE.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Feature extraction using PCA and LDA to reduce dimensionality and explore class separability.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Visualization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Histograms, Boxplots, Heatmaps, and Categorical Distribution plots provided insights into feature distributions and relationships.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650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B3F223-6165-0B91-AC69-3044B066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75B2C-15CA-4294-34E6-287B0B5F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6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F2A4A-1018-68D9-956F-DC34C21B268E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/>
              <a:t>Simple Model Training – Regression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14047-8EBF-342E-77C2-E0DF55D34945}"/>
              </a:ext>
            </a:extLst>
          </p:cNvPr>
          <p:cNvSpPr txBox="1"/>
          <p:nvPr/>
        </p:nvSpPr>
        <p:spPr>
          <a:xfrm>
            <a:off x="661851" y="1769049"/>
            <a:ext cx="6323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We built a simple linear regression model to examine the relationship between </a:t>
            </a:r>
            <a:r>
              <a:rPr lang="en-US" sz="2000" b="1" dirty="0"/>
              <a:t>Age</a:t>
            </a:r>
            <a:r>
              <a:rPr lang="en-US" sz="2000" dirty="0"/>
              <a:t> and </a:t>
            </a:r>
            <a:r>
              <a:rPr lang="en-US" sz="2000" b="1" dirty="0" err="1"/>
              <a:t>MonthlyIncome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Model</a:t>
            </a:r>
            <a:r>
              <a:rPr lang="en-US" sz="2000" dirty="0"/>
              <a:t>: Linear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R² Score</a:t>
            </a:r>
            <a:r>
              <a:rPr lang="en-US" sz="2000" dirty="0"/>
              <a:t>: 0.31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model suggests a moderate positive trend: older employees tend to earn more. However, a wide variance around the regression line indicates that Age alone does not strongly predict Monthly Income.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This analysis sets the stage for more complex, multivariate models in future 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25F38-DEA1-CB63-CE0D-4FD524E1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734" y="2033587"/>
            <a:ext cx="4961467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3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71DFBE-EB46-E630-4787-A0A20C45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D5E39-6787-84A8-3CFD-29D4CB95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7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9ED2F-0D3E-5E2A-7187-A29119E6D075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/>
              <a:t>Preparedness for Prediction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E7355-093F-3A14-6FB4-290EA03472AA}"/>
              </a:ext>
            </a:extLst>
          </p:cNvPr>
          <p:cNvSpPr txBox="1"/>
          <p:nvPr/>
        </p:nvSpPr>
        <p:spPr>
          <a:xfrm>
            <a:off x="746050" y="1705451"/>
            <a:ext cx="106999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dataset was transformed into a prediction-ready form through careful preprocessing. Key preparations included: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Label encoding for categorical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Scaling of numerical 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Removal of constant or irrelevant columns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Identification of top features for model inputs</a:t>
            </a:r>
          </a:p>
          <a:p>
            <a:br>
              <a:rPr lang="en-US" sz="2000" dirty="0"/>
            </a:br>
            <a:r>
              <a:rPr lang="en-US" sz="2000" dirty="0"/>
              <a:t>With this foundation, the dataset is now fully suitable for classification models such as Logistic Regression, Decision Trees, or ensemble methods like Random Forests and </a:t>
            </a:r>
            <a:r>
              <a:rPr lang="en-US" sz="2000" dirty="0" err="1"/>
              <a:t>XGBoost</a:t>
            </a:r>
            <a:r>
              <a:rPr lang="en-US" sz="2000" dirty="0"/>
              <a:t> to predict </a:t>
            </a:r>
            <a:r>
              <a:rPr lang="en-US" sz="2000" b="1" dirty="0"/>
              <a:t>employee attrition</a:t>
            </a:r>
            <a:r>
              <a:rPr lang="en-US" sz="2000" dirty="0"/>
              <a:t>, </a:t>
            </a:r>
            <a:r>
              <a:rPr lang="en-US" sz="2000" b="1" dirty="0"/>
              <a:t>performance ratings</a:t>
            </a:r>
            <a:r>
              <a:rPr lang="en-US" sz="2000" dirty="0"/>
              <a:t>, or </a:t>
            </a:r>
            <a:r>
              <a:rPr lang="en-US" sz="2000" b="1" dirty="0"/>
              <a:t>satisfaction levels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650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91C193-1617-A838-1CA8-F91C1D06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3860B-3615-68DA-B1C4-02B4ADC6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8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360B1-0696-9E7B-580E-6CFA8AA9E1A7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/>
              <a:t>Key Insights from EDA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1221A-E165-1B49-D41C-AD06CD418139}"/>
              </a:ext>
            </a:extLst>
          </p:cNvPr>
          <p:cNvSpPr txBox="1"/>
          <p:nvPr/>
        </p:nvSpPr>
        <p:spPr>
          <a:xfrm flipV="1">
            <a:off x="1515534" y="1342814"/>
            <a:ext cx="177342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6C852D-E4C0-E8CC-9400-4B47B05A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166" y="1842892"/>
            <a:ext cx="960966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TotalWorkingYears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JobLevel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the most influential features in predicting attrition, supported by high ANOVA F-scores and mutual information values.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features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YearsSinceLastPromotion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MonthlyIncome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irregularities in employee management or reward cycles.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clustering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distinct employee groups based on experience and income.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Association Rules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Apriori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revealed that employees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consistently found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Cardiology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department and that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Nurses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strong associations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Cardiology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well.</a:t>
            </a:r>
          </a:p>
        </p:txBody>
      </p:sp>
    </p:spTree>
    <p:extLst>
      <p:ext uri="{BB962C8B-B14F-4D97-AF65-F5344CB8AC3E}">
        <p14:creationId xmlns:p14="http://schemas.microsoft.com/office/powerpoint/2010/main" val="423777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An Introduction to Feature Selection | Towards Data Science">
            <a:extLst>
              <a:ext uri="{FF2B5EF4-FFF2-40B4-BE49-F238E27FC236}">
                <a16:creationId xmlns:a16="http://schemas.microsoft.com/office/drawing/2014/main" id="{611A4B38-64A1-F715-B44D-9AEB3B39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268" y="2245917"/>
            <a:ext cx="4555068" cy="258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5B94D7-8307-D33E-3909-A3861EC8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Done by Priyanka,Kavya,Hema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82221-4837-8520-90BE-ADD9279F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39EB-A123-4F34-B4C3-B7885574777C}" type="slidenum">
              <a:rPr lang="en-IN" smtClean="0"/>
              <a:t>9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6A783-2F5D-01CF-3C9B-5B36C552AC1D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/>
              <a:t>Feature Selection Analysis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44DCBE-59BF-50D7-7ABA-7B64576A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9" y="1859339"/>
            <a:ext cx="695960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ANOVA F-test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predictors: Age,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TotalWorkingYears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JobLevel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YearsWithCurrManager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Mutual Information Scores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scores for Age,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YearsAtCompany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Recursive Feature Elimination (RFE)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Selected: Age,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DistanceFromHome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JobInvolvement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Shift,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YearsInCurrentRole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selections confirm that personal and positional experience are core indicators of attrition risk.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7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1044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Sundar</dc:creator>
  <cp:lastModifiedBy>Priyanka Sundar</cp:lastModifiedBy>
  <cp:revision>1</cp:revision>
  <dcterms:created xsi:type="dcterms:W3CDTF">2025-04-23T02:49:17Z</dcterms:created>
  <dcterms:modified xsi:type="dcterms:W3CDTF">2025-04-23T04:39:58Z</dcterms:modified>
</cp:coreProperties>
</file>