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C5A2-5388-C21B-99D1-0D816159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29752-59F6-2D45-8D50-8042350FD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E332-3FE7-AAAC-2E32-B0D013F8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8B84-D67B-4AD1-BEFA-CEFA299917BF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13426-EECA-F6CA-A548-C4A04D15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7E83-703C-1BEB-9742-18B21525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5616-C9AB-4EDD-9C20-17D417D8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1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06C8-D23C-F36B-92A2-6813713B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2A8AD-FCF7-EFC4-DDE0-022670AB6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4C16-A020-20BC-7779-EA4979F6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8B84-D67B-4AD1-BEFA-CEFA299917BF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38DF-3F76-8464-DF06-B61B52FA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77BC-33A3-35D2-E932-BFF5DCDE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5616-C9AB-4EDD-9C20-17D417D8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95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B60DC-91CD-E09A-61A4-A59FD09CF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E8977-D1B3-B1F7-7D9A-3B30B523A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E1A1-B07A-B6BD-D7BE-9F244CB4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8B84-D67B-4AD1-BEFA-CEFA299917BF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7BABE-7324-F476-A438-54442014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A5BB-C6A5-6950-5169-F9EB78D1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5616-C9AB-4EDD-9C20-17D417D8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1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B690-C93D-6BA9-E6CF-FAFCC6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A5D2-5079-EECB-DFEE-47A95E9A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3F78-CA20-6F51-E60E-7BAF63DD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8B84-D67B-4AD1-BEFA-CEFA299917BF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77F3-5517-1586-76F5-6082059D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CC11-8FC5-77E5-8DDC-B224A83E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5616-C9AB-4EDD-9C20-17D417D8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93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4A7F-4E37-C905-E2BC-DC1B0119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9A3EF-5EA5-5EDD-6302-C8110AF5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AE7E-6BEE-C445-DE7D-4E6662C2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8B84-D67B-4AD1-BEFA-CEFA299917BF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B980-FC88-54AA-788E-FB8ECECA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CEB8-161F-DF77-052D-1E4240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5616-C9AB-4EDD-9C20-17D417D8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4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78B2-0258-7D6F-9FD7-2A1FE699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121A-4DF2-EE6F-EAEC-F8EDAB83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ABE32-6456-9F51-C94B-C895D1F64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3BE1F-C1D4-35B3-5789-5B732D73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8B84-D67B-4AD1-BEFA-CEFA299917BF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C2C62-2086-92D2-CB44-F099425D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A22FE-FF24-3534-AC6A-9D9401D3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5616-C9AB-4EDD-9C20-17D417D8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85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0991-D3BA-5A64-BE1D-FE5E08F3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9993F-D274-E7C3-A5AF-59D02754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54BF-D0F3-6B47-AEA2-48E8161DA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0A8B3-FEC5-45B2-5B6E-FA10B0796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45930-CB92-D165-5CC8-2C44A37EF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DDE42-13F1-A2CE-92B1-3DC2D7D1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8B84-D67B-4AD1-BEFA-CEFA299917BF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E6884-FDE9-801A-4A08-2CF016E8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69674-C0D0-36F9-D7DE-A14F0A64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5616-C9AB-4EDD-9C20-17D417D8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45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4A81-F8EA-416D-6360-9FF7B5E0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60622-2572-A969-965C-D44D035F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8B84-D67B-4AD1-BEFA-CEFA299917BF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F4062-B8DB-5AEF-9288-04EE602F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2D4B6-05DE-26B9-105C-8224C7E8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5616-C9AB-4EDD-9C20-17D417D8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34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2EE66-FAD2-C7BB-2F91-71E37701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8B84-D67B-4AD1-BEFA-CEFA299917BF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617C8-5B43-D9C7-CB9E-9D1BA9D4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A666E-FD38-C1A7-33C8-91A1C0DD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5616-C9AB-4EDD-9C20-17D417D8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81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CBB5-2A63-5590-DD8D-865205C6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C8B8-A399-A08A-D06C-801F00E9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94A65-C213-E67F-A0A3-7179F59DC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971BD-335F-7926-7895-817F9B90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8B84-D67B-4AD1-BEFA-CEFA299917BF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9E0B-7CC7-D703-FC6C-C3FF0E7B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D76E4-ED31-305E-7FA5-A1C16EB6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5616-C9AB-4EDD-9C20-17D417D8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19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79C5-E490-9C35-7E03-163DFCF4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ABFF-93ED-6EDE-7C57-D24E00B22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61746-B1BF-9DB3-BF2F-81D7AA8B4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8F8BF-152F-F411-6BC6-2CEE5922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8B84-D67B-4AD1-BEFA-CEFA299917BF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EB2F4-111B-BB6F-519A-44D54F59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0535-5C4D-58AE-CE96-A2E56480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5616-C9AB-4EDD-9C20-17D417D8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0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22E6C-0F94-ED7F-91AE-375F753B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CE64-CDFB-3035-992A-D7BBF784B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4511-813D-9302-411F-85FE9235F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B8B84-D67B-4AD1-BEFA-CEFA299917BF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0330-1A13-A45B-FDED-15D1D039B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CB3F-7249-BDBE-FA1D-0F91D4E44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65616-C9AB-4EDD-9C20-17D417D8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16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efresh with solid fill">
            <a:extLst>
              <a:ext uri="{FF2B5EF4-FFF2-40B4-BE49-F238E27FC236}">
                <a16:creationId xmlns:a16="http://schemas.microsoft.com/office/drawing/2014/main" id="{D8DAA16C-A4A2-9DFA-AA56-7CADC6826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520" y="2941320"/>
            <a:ext cx="914400" cy="914400"/>
          </a:xfrm>
          <a:prstGeom prst="rect">
            <a:avLst/>
          </a:prstGeom>
        </p:spPr>
      </p:pic>
      <p:pic>
        <p:nvPicPr>
          <p:cNvPr id="7" name="Graphic 6" descr="Refresh with solid fill">
            <a:extLst>
              <a:ext uri="{FF2B5EF4-FFF2-40B4-BE49-F238E27FC236}">
                <a16:creationId xmlns:a16="http://schemas.microsoft.com/office/drawing/2014/main" id="{A44A7AF3-9212-998E-D5BF-CE6EE4FEF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Counter-clockwise curve with solid fill">
            <a:extLst>
              <a:ext uri="{FF2B5EF4-FFF2-40B4-BE49-F238E27FC236}">
                <a16:creationId xmlns:a16="http://schemas.microsoft.com/office/drawing/2014/main" id="{C37572EB-9CF2-818A-E464-37F609627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61760" y="4072849"/>
            <a:ext cx="822960" cy="822960"/>
          </a:xfrm>
          <a:prstGeom prst="rect">
            <a:avLst/>
          </a:prstGeom>
        </p:spPr>
      </p:pic>
      <p:pic>
        <p:nvPicPr>
          <p:cNvPr id="12" name="Graphic 11" descr="Line arrow: Clockwise curve with solid fill">
            <a:extLst>
              <a:ext uri="{FF2B5EF4-FFF2-40B4-BE49-F238E27FC236}">
                <a16:creationId xmlns:a16="http://schemas.microsoft.com/office/drawing/2014/main" id="{103569AC-43A7-49AC-37AD-57C030271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5684520" y="4008191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Hegde, Swaroop (CW)</dc:creator>
  <cp:lastModifiedBy>Hegde, Swaroop (CW)</cp:lastModifiedBy>
  <cp:revision>1</cp:revision>
  <dcterms:created xsi:type="dcterms:W3CDTF">2023-09-04T16:56:43Z</dcterms:created>
  <dcterms:modified xsi:type="dcterms:W3CDTF">2023-09-04T17:05:49Z</dcterms:modified>
</cp:coreProperties>
</file>