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8" autoAdjust="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Sol. </a:t>
            </a:r>
            <a:r>
              <a:rPr lang="en-US" sz="1800" dirty="0"/>
              <a:t>We assume that there is no significant difference in the diameter of the cutlet          between the two units : </a:t>
            </a:r>
            <a:r>
              <a:rPr lang="en-US" sz="1800" b="1" dirty="0"/>
              <a:t>Null Hypothesis</a:t>
            </a:r>
          </a:p>
          <a:p>
            <a:pPr>
              <a:buNone/>
            </a:pPr>
            <a:r>
              <a:rPr lang="en-US" sz="1800" b="1" dirty="0"/>
              <a:t>          </a:t>
            </a:r>
            <a:r>
              <a:rPr lang="en-US" sz="1800" dirty="0"/>
              <a:t>There is a significant difference in the diameter of the cutlet: </a:t>
            </a:r>
            <a:r>
              <a:rPr lang="en-US" sz="1800" b="1" dirty="0"/>
              <a:t>Alternate Hypothesis</a:t>
            </a:r>
          </a:p>
          <a:p>
            <a:pPr>
              <a:buNone/>
            </a:pPr>
            <a:r>
              <a:rPr lang="en-US" sz="1800" b="1" dirty="0"/>
              <a:t>          </a:t>
            </a:r>
            <a:r>
              <a:rPr lang="en-US" sz="1800" dirty="0"/>
              <a:t>Carrying out the single 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763-2A39-4609-8CA1-8F765AEE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19462F-92C6-435E-BDA1-C15AC89CD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75595"/>
              </p:ext>
            </p:extLst>
          </p:nvPr>
        </p:nvGraphicFramePr>
        <p:xfrm>
          <a:off x="577049" y="559293"/>
          <a:ext cx="7945511" cy="5850383"/>
        </p:xfrm>
        <a:graphic>
          <a:graphicData uri="http://schemas.openxmlformats.org/drawingml/2006/table">
            <a:tbl>
              <a:tblPr/>
              <a:tblGrid>
                <a:gridCol w="1970819">
                  <a:extLst>
                    <a:ext uri="{9D8B030D-6E8A-4147-A177-3AD203B41FA5}">
                      <a16:colId xmlns:a16="http://schemas.microsoft.com/office/drawing/2014/main" val="2247220658"/>
                    </a:ext>
                  </a:extLst>
                </a:gridCol>
                <a:gridCol w="995782">
                  <a:extLst>
                    <a:ext uri="{9D8B030D-6E8A-4147-A177-3AD203B41FA5}">
                      <a16:colId xmlns:a16="http://schemas.microsoft.com/office/drawing/2014/main" val="2332479949"/>
                    </a:ext>
                  </a:extLst>
                </a:gridCol>
                <a:gridCol w="995782">
                  <a:extLst>
                    <a:ext uri="{9D8B030D-6E8A-4147-A177-3AD203B41FA5}">
                      <a16:colId xmlns:a16="http://schemas.microsoft.com/office/drawing/2014/main" val="3361048553"/>
                    </a:ext>
                  </a:extLst>
                </a:gridCol>
                <a:gridCol w="995782">
                  <a:extLst>
                    <a:ext uri="{9D8B030D-6E8A-4147-A177-3AD203B41FA5}">
                      <a16:colId xmlns:a16="http://schemas.microsoft.com/office/drawing/2014/main" val="4230473123"/>
                    </a:ext>
                  </a:extLst>
                </a:gridCol>
                <a:gridCol w="995782">
                  <a:extLst>
                    <a:ext uri="{9D8B030D-6E8A-4147-A177-3AD203B41FA5}">
                      <a16:colId xmlns:a16="http://schemas.microsoft.com/office/drawing/2014/main" val="445531679"/>
                    </a:ext>
                  </a:extLst>
                </a:gridCol>
                <a:gridCol w="995782">
                  <a:extLst>
                    <a:ext uri="{9D8B030D-6E8A-4147-A177-3AD203B41FA5}">
                      <a16:colId xmlns:a16="http://schemas.microsoft.com/office/drawing/2014/main" val="131920004"/>
                    </a:ext>
                  </a:extLst>
                </a:gridCol>
                <a:gridCol w="995782">
                  <a:extLst>
                    <a:ext uri="{9D8B030D-6E8A-4147-A177-3AD203B41FA5}">
                      <a16:colId xmlns:a16="http://schemas.microsoft.com/office/drawing/2014/main" val="2476086656"/>
                    </a:ext>
                  </a:extLst>
                </a:gridCol>
              </a:tblGrid>
              <a:tr h="34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Anova: Single Factor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30835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6799"/>
                  </a:ext>
                </a:extLst>
              </a:tr>
              <a:tr h="354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848050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88606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245.6682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7.019091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662724"/>
                  </a:ext>
                </a:extLst>
              </a:tr>
              <a:tr h="354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243.7504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6.964297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0.117924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272767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106798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647914"/>
                  </a:ext>
                </a:extLst>
              </a:tr>
              <a:tr h="354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512993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Variation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crit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611033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Groups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0.052542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0.052542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3.981896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85415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Groups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6.837518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0.100552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862431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08881"/>
                  </a:ext>
                </a:extLst>
              </a:tr>
              <a:tr h="354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59599"/>
                  </a:ext>
                </a:extLst>
              </a:tr>
              <a:tr h="3407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85407"/>
                  </a:ext>
                </a:extLst>
              </a:tr>
              <a:tr h="3407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have the value of F-stat less than F-critical, so the null hypothesis is true.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76091"/>
                  </a:ext>
                </a:extLst>
              </a:tr>
              <a:tr h="34079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no difference in the diameter of the cutlet.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3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68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961-1132-4100-9F25-939034A2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D2C6C-770E-4B79-BA2B-E6B89CD7F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595"/>
              </p:ext>
            </p:extLst>
          </p:nvPr>
        </p:nvGraphicFramePr>
        <p:xfrm>
          <a:off x="457199" y="758188"/>
          <a:ext cx="8056486" cy="5995350"/>
        </p:xfrm>
        <a:graphic>
          <a:graphicData uri="http://schemas.openxmlformats.org/drawingml/2006/table">
            <a:tbl>
              <a:tblPr/>
              <a:tblGrid>
                <a:gridCol w="1060064">
                  <a:extLst>
                    <a:ext uri="{9D8B030D-6E8A-4147-A177-3AD203B41FA5}">
                      <a16:colId xmlns:a16="http://schemas.microsoft.com/office/drawing/2014/main" val="2656546007"/>
                    </a:ext>
                  </a:extLst>
                </a:gridCol>
                <a:gridCol w="848051">
                  <a:extLst>
                    <a:ext uri="{9D8B030D-6E8A-4147-A177-3AD203B41FA5}">
                      <a16:colId xmlns:a16="http://schemas.microsoft.com/office/drawing/2014/main" val="3493113260"/>
                    </a:ext>
                  </a:extLst>
                </a:gridCol>
                <a:gridCol w="848051">
                  <a:extLst>
                    <a:ext uri="{9D8B030D-6E8A-4147-A177-3AD203B41FA5}">
                      <a16:colId xmlns:a16="http://schemas.microsoft.com/office/drawing/2014/main" val="2064723790"/>
                    </a:ext>
                  </a:extLst>
                </a:gridCol>
                <a:gridCol w="1060064">
                  <a:extLst>
                    <a:ext uri="{9D8B030D-6E8A-4147-A177-3AD203B41FA5}">
                      <a16:colId xmlns:a16="http://schemas.microsoft.com/office/drawing/2014/main" val="1613548048"/>
                    </a:ext>
                  </a:extLst>
                </a:gridCol>
                <a:gridCol w="1060064">
                  <a:extLst>
                    <a:ext uri="{9D8B030D-6E8A-4147-A177-3AD203B41FA5}">
                      <a16:colId xmlns:a16="http://schemas.microsoft.com/office/drawing/2014/main" val="4024151854"/>
                    </a:ext>
                  </a:extLst>
                </a:gridCol>
                <a:gridCol w="1060064">
                  <a:extLst>
                    <a:ext uri="{9D8B030D-6E8A-4147-A177-3AD203B41FA5}">
                      <a16:colId xmlns:a16="http://schemas.microsoft.com/office/drawing/2014/main" val="3337642871"/>
                    </a:ext>
                  </a:extLst>
                </a:gridCol>
                <a:gridCol w="1060064">
                  <a:extLst>
                    <a:ext uri="{9D8B030D-6E8A-4147-A177-3AD203B41FA5}">
                      <a16:colId xmlns:a16="http://schemas.microsoft.com/office/drawing/2014/main" val="710458638"/>
                    </a:ext>
                  </a:extLst>
                </a:gridCol>
                <a:gridCol w="1060064">
                  <a:extLst>
                    <a:ext uri="{9D8B030D-6E8A-4147-A177-3AD203B41FA5}">
                      <a16:colId xmlns:a16="http://schemas.microsoft.com/office/drawing/2014/main" val="2114161357"/>
                    </a:ext>
                  </a:extLst>
                </a:gridCol>
              </a:tblGrid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Anova: Single Factor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66686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787725"/>
                  </a:ext>
                </a:extLst>
              </a:tr>
              <a:tr h="33867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70124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929768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21403.39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178.3616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173.5436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148174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21468.35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178.9029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223.7153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45723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23989.59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199.9133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273.5396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670927"/>
                  </a:ext>
                </a:extLst>
              </a:tr>
              <a:tr h="33867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19641.93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163.6828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227.5596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67453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215889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020954"/>
                  </a:ext>
                </a:extLst>
              </a:tr>
              <a:tr h="33867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453334"/>
                  </a:ext>
                </a:extLst>
              </a:tr>
              <a:tr h="6096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Variation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crit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38740"/>
                  </a:ext>
                </a:extLst>
              </a:tr>
              <a:tr h="6096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Groups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79979.17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26659.72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118.7042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2.12E-57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2.623637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31919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Groups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106904.6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224.5895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5881"/>
                  </a:ext>
                </a:extLst>
              </a:tr>
              <a:tr h="3251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333211"/>
                  </a:ext>
                </a:extLst>
              </a:tr>
              <a:tr h="33867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186883.8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6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9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511</Words>
  <Application>Microsoft Office PowerPoint</Application>
  <PresentationFormat>On-screen Show (4:3)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Hypothesis Testing Exercise</vt:lpstr>
      <vt:lpstr> </vt:lpstr>
      <vt:lpstr>Hypothesis Testing Exercise</vt:lpstr>
      <vt:lpstr> 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Nishit Kumar</cp:lastModifiedBy>
  <cp:revision>5</cp:revision>
  <dcterms:created xsi:type="dcterms:W3CDTF">2015-11-14T12:07:48Z</dcterms:created>
  <dcterms:modified xsi:type="dcterms:W3CDTF">2021-10-03T18:24:30Z</dcterms:modified>
</cp:coreProperties>
</file>