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2" r:id="rId2"/>
  </p:sldMasterIdLst>
  <p:notesMasterIdLst>
    <p:notesMasterId r:id="rId30"/>
  </p:notesMasterIdLst>
  <p:sldIdLst>
    <p:sldId id="257" r:id="rId3"/>
    <p:sldId id="259" r:id="rId4"/>
    <p:sldId id="260" r:id="rId5"/>
    <p:sldId id="264" r:id="rId6"/>
    <p:sldId id="283" r:id="rId7"/>
    <p:sldId id="266" r:id="rId8"/>
    <p:sldId id="261" r:id="rId9"/>
    <p:sldId id="284" r:id="rId10"/>
    <p:sldId id="285" r:id="rId11"/>
    <p:sldId id="291" r:id="rId12"/>
    <p:sldId id="292" r:id="rId13"/>
    <p:sldId id="293" r:id="rId14"/>
    <p:sldId id="294" r:id="rId15"/>
    <p:sldId id="295" r:id="rId16"/>
    <p:sldId id="296" r:id="rId17"/>
    <p:sldId id="289" r:id="rId18"/>
    <p:sldId id="297" r:id="rId19"/>
    <p:sldId id="298" r:id="rId20"/>
    <p:sldId id="286" r:id="rId21"/>
    <p:sldId id="287" r:id="rId22"/>
    <p:sldId id="288" r:id="rId23"/>
    <p:sldId id="290" r:id="rId24"/>
    <p:sldId id="299" r:id="rId25"/>
    <p:sldId id="302" r:id="rId26"/>
    <p:sldId id="301" r:id="rId27"/>
    <p:sldId id="300" r:id="rId28"/>
    <p:sldId id="258" r:id="rId2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440" userDrawn="1">
          <p15:clr>
            <a:srgbClr val="A4A3A4"/>
          </p15:clr>
        </p15:guide>
        <p15:guide id="2" orient="horz" pos="3816" userDrawn="1">
          <p15:clr>
            <a:srgbClr val="A4A3A4"/>
          </p15:clr>
        </p15:guide>
        <p15:guide id="3" pos="7242" userDrawn="1">
          <p15:clr>
            <a:srgbClr val="A4A3A4"/>
          </p15:clr>
        </p15:guide>
        <p15:guide id="4" orient="horz" pos="6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C678E"/>
    <a:srgbClr val="FFFFFF"/>
    <a:srgbClr val="B0BFD5"/>
    <a:srgbClr val="E6E6E6"/>
    <a:srgbClr val="4472C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271" autoAdjust="0"/>
    <p:restoredTop sz="96314" autoAdjust="0"/>
  </p:normalViewPr>
  <p:slideViewPr>
    <p:cSldViewPr snapToGrid="0">
      <p:cViewPr varScale="1">
        <p:scale>
          <a:sx n="81" d="100"/>
          <a:sy n="81" d="100"/>
        </p:scale>
        <p:origin x="830" y="58"/>
      </p:cViewPr>
      <p:guideLst>
        <p:guide pos="440"/>
        <p:guide orient="horz" pos="3816"/>
        <p:guide pos="7242"/>
        <p:guide orient="horz" pos="6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notesMaster" Target="notesMasters/notesMaster1.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CDC5DC-2188-4A8E-9B52-870867C2BE72}" type="datetimeFigureOut">
              <a:rPr lang="zh-CN" altLang="en-US" smtClean="0"/>
              <a:t>2022-06-05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343D81-2CE0-432F-B2E7-4DC1E7730BC1}" type="slidenum">
              <a:rPr lang="zh-CN" altLang="en-US" smtClean="0"/>
              <a:t>‹#›</a:t>
            </a:fld>
            <a:endParaRPr lang="zh-CN" altLang="en-US"/>
          </a:p>
        </p:txBody>
      </p:sp>
    </p:spTree>
    <p:extLst>
      <p:ext uri="{BB962C8B-B14F-4D97-AF65-F5344CB8AC3E}">
        <p14:creationId xmlns:p14="http://schemas.microsoft.com/office/powerpoint/2010/main" val="35484770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4343D81-2CE0-432F-B2E7-4DC1E7730BC1}" type="slidenum">
              <a:rPr lang="zh-CN" altLang="en-US" smtClean="0"/>
              <a:t>12</a:t>
            </a:fld>
            <a:endParaRPr lang="zh-CN" altLang="en-US"/>
          </a:p>
        </p:txBody>
      </p:sp>
    </p:spTree>
    <p:extLst>
      <p:ext uri="{BB962C8B-B14F-4D97-AF65-F5344CB8AC3E}">
        <p14:creationId xmlns:p14="http://schemas.microsoft.com/office/powerpoint/2010/main" val="27392977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4343D81-2CE0-432F-B2E7-4DC1E7730BC1}" type="slidenum">
              <a:rPr lang="zh-CN" altLang="en-US" smtClean="0"/>
              <a:t>13</a:t>
            </a:fld>
            <a:endParaRPr lang="zh-CN" altLang="en-US"/>
          </a:p>
        </p:txBody>
      </p:sp>
    </p:spTree>
    <p:extLst>
      <p:ext uri="{BB962C8B-B14F-4D97-AF65-F5344CB8AC3E}">
        <p14:creationId xmlns:p14="http://schemas.microsoft.com/office/powerpoint/2010/main" val="29366635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4343D81-2CE0-432F-B2E7-4DC1E7730BC1}" type="slidenum">
              <a:rPr lang="zh-CN" altLang="en-US" smtClean="0"/>
              <a:t>14</a:t>
            </a:fld>
            <a:endParaRPr lang="zh-CN" altLang="en-US"/>
          </a:p>
        </p:txBody>
      </p:sp>
    </p:spTree>
    <p:extLst>
      <p:ext uri="{BB962C8B-B14F-4D97-AF65-F5344CB8AC3E}">
        <p14:creationId xmlns:p14="http://schemas.microsoft.com/office/powerpoint/2010/main" val="8275101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4343D81-2CE0-432F-B2E7-4DC1E7730BC1}" type="slidenum">
              <a:rPr lang="zh-CN" altLang="en-US" smtClean="0"/>
              <a:t>15</a:t>
            </a:fld>
            <a:endParaRPr lang="zh-CN" altLang="en-US"/>
          </a:p>
        </p:txBody>
      </p:sp>
    </p:spTree>
    <p:extLst>
      <p:ext uri="{BB962C8B-B14F-4D97-AF65-F5344CB8AC3E}">
        <p14:creationId xmlns:p14="http://schemas.microsoft.com/office/powerpoint/2010/main" val="22997772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4343D81-2CE0-432F-B2E7-4DC1E7730BC1}" type="slidenum">
              <a:rPr lang="zh-CN" altLang="en-US" smtClean="0"/>
              <a:t>16</a:t>
            </a:fld>
            <a:endParaRPr lang="zh-CN" altLang="en-US"/>
          </a:p>
        </p:txBody>
      </p:sp>
    </p:spTree>
    <p:extLst>
      <p:ext uri="{BB962C8B-B14F-4D97-AF65-F5344CB8AC3E}">
        <p14:creationId xmlns:p14="http://schemas.microsoft.com/office/powerpoint/2010/main" val="790418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4343D81-2CE0-432F-B2E7-4DC1E7730BC1}" type="slidenum">
              <a:rPr lang="zh-CN" altLang="en-US" smtClean="0"/>
              <a:t>17</a:t>
            </a:fld>
            <a:endParaRPr lang="zh-CN" altLang="en-US"/>
          </a:p>
        </p:txBody>
      </p:sp>
    </p:spTree>
    <p:extLst>
      <p:ext uri="{BB962C8B-B14F-4D97-AF65-F5344CB8AC3E}">
        <p14:creationId xmlns:p14="http://schemas.microsoft.com/office/powerpoint/2010/main" val="31486476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4343D81-2CE0-432F-B2E7-4DC1E7730BC1}" type="slidenum">
              <a:rPr lang="zh-CN" altLang="en-US" smtClean="0"/>
              <a:t>18</a:t>
            </a:fld>
            <a:endParaRPr lang="zh-CN" altLang="en-US"/>
          </a:p>
        </p:txBody>
      </p:sp>
    </p:spTree>
    <p:extLst>
      <p:ext uri="{BB962C8B-B14F-4D97-AF65-F5344CB8AC3E}">
        <p14:creationId xmlns:p14="http://schemas.microsoft.com/office/powerpoint/2010/main" val="24867521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4343D81-2CE0-432F-B2E7-4DC1E7730BC1}" type="slidenum">
              <a:rPr lang="zh-CN" altLang="en-US" smtClean="0"/>
              <a:t>21</a:t>
            </a:fld>
            <a:endParaRPr lang="zh-CN" altLang="en-US"/>
          </a:p>
        </p:txBody>
      </p:sp>
    </p:spTree>
    <p:extLst>
      <p:ext uri="{BB962C8B-B14F-4D97-AF65-F5344CB8AC3E}">
        <p14:creationId xmlns:p14="http://schemas.microsoft.com/office/powerpoint/2010/main" val="36707795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4343D81-2CE0-432F-B2E7-4DC1E7730BC1}" type="slidenum">
              <a:rPr lang="zh-CN" altLang="en-US" smtClean="0"/>
              <a:t>22</a:t>
            </a:fld>
            <a:endParaRPr lang="zh-CN" altLang="en-US"/>
          </a:p>
        </p:txBody>
      </p:sp>
    </p:spTree>
    <p:extLst>
      <p:ext uri="{BB962C8B-B14F-4D97-AF65-F5344CB8AC3E}">
        <p14:creationId xmlns:p14="http://schemas.microsoft.com/office/powerpoint/2010/main" val="1665198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hyperlink" Target="http://www.1ppt.com/xiazai/"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6AD8240-3148-4746-BA4B-7B32B016BA56}"/>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dirty="0"/>
              <a:t>单击此处编辑母版标题样式</a:t>
            </a:r>
          </a:p>
        </p:txBody>
      </p:sp>
      <p:sp>
        <p:nvSpPr>
          <p:cNvPr id="3" name="副标题 2">
            <a:extLst>
              <a:ext uri="{FF2B5EF4-FFF2-40B4-BE49-F238E27FC236}">
                <a16:creationId xmlns:a16="http://schemas.microsoft.com/office/drawing/2014/main" id="{B51CC32A-496B-42D5-8EC6-30D10EB5C16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C0F25E7C-B1D9-4999-8D1F-ED84C4EE9A27}"/>
              </a:ext>
            </a:extLst>
          </p:cNvPr>
          <p:cNvSpPr>
            <a:spLocks noGrp="1"/>
          </p:cNvSpPr>
          <p:nvPr>
            <p:ph type="dt" sz="half" idx="10"/>
          </p:nvPr>
        </p:nvSpPr>
        <p:spPr/>
        <p:txBody>
          <a:bodyPr/>
          <a:lstStyle/>
          <a:p>
            <a:fld id="{0DA2CC75-8280-4D50-8556-C2874ADEF926}" type="datetimeFigureOut">
              <a:rPr lang="zh-CN" altLang="en-US" smtClean="0"/>
              <a:t>2022-06-05</a:t>
            </a:fld>
            <a:endParaRPr lang="zh-CN" altLang="en-US"/>
          </a:p>
        </p:txBody>
      </p:sp>
      <p:sp>
        <p:nvSpPr>
          <p:cNvPr id="5" name="页脚占位符 4">
            <a:extLst>
              <a:ext uri="{FF2B5EF4-FFF2-40B4-BE49-F238E27FC236}">
                <a16:creationId xmlns:a16="http://schemas.microsoft.com/office/drawing/2014/main" id="{E18A7BBD-E847-449A-AA53-B3DBD3F53D1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1910074-A50B-4F6C-9D3A-997C16815E9A}"/>
              </a:ext>
            </a:extLst>
          </p:cNvPr>
          <p:cNvSpPr>
            <a:spLocks noGrp="1"/>
          </p:cNvSpPr>
          <p:nvPr>
            <p:ph type="sldNum" sz="quarter" idx="12"/>
          </p:nvPr>
        </p:nvSpPr>
        <p:spPr/>
        <p:txBody>
          <a:bodyPr/>
          <a:lstStyle/>
          <a:p>
            <a:fld id="{6E190E77-D57C-49F8-ADC2-FB99C50EBC2E}" type="slidenum">
              <a:rPr lang="zh-CN" altLang="en-US" smtClean="0"/>
              <a:t>‹#›</a:t>
            </a:fld>
            <a:endParaRPr lang="zh-CN" altLang="en-US"/>
          </a:p>
        </p:txBody>
      </p:sp>
    </p:spTree>
    <p:extLst>
      <p:ext uri="{BB962C8B-B14F-4D97-AF65-F5344CB8AC3E}">
        <p14:creationId xmlns:p14="http://schemas.microsoft.com/office/powerpoint/2010/main" val="1498359271"/>
      </p:ext>
    </p:extLst>
  </p:cSld>
  <p:clrMapOvr>
    <a:masterClrMapping/>
  </p:clrMapOvr>
  <mc:AlternateContent xmlns:mc="http://schemas.openxmlformats.org/markup-compatibility/2006" xmlns:p14="http://schemas.microsoft.com/office/powerpoint/2010/main">
    <mc:Choice Requires="p14">
      <p:transition spd="slow" p14:dur="1600" advTm="0">
        <p14:prism isInverted="1"/>
      </p:transition>
    </mc:Choice>
    <mc:Fallback xmlns="">
      <p:transition spd="slow" advTm="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pPr/>
              <a:t>2022-06-05</a:t>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40155333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20156585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19222988-F7A5-40D8-93C2-FFC76DD6F132}"/>
              </a:ext>
            </a:extLst>
          </p:cNvPr>
          <p:cNvSpPr>
            <a:spLocks noGrp="1"/>
          </p:cNvSpPr>
          <p:nvPr>
            <p:ph type="dt" sz="half" idx="10"/>
          </p:nvPr>
        </p:nvSpPr>
        <p:spPr/>
        <p:txBody>
          <a:bodyPr/>
          <a:lstStyle/>
          <a:p>
            <a:fld id="{0DA2CC75-8280-4D50-8556-C2874ADEF926}" type="datetimeFigureOut">
              <a:rPr lang="zh-CN" altLang="en-US" smtClean="0"/>
              <a:t>2022-06-05</a:t>
            </a:fld>
            <a:endParaRPr lang="zh-CN" altLang="en-US"/>
          </a:p>
        </p:txBody>
      </p:sp>
      <p:sp>
        <p:nvSpPr>
          <p:cNvPr id="3" name="页脚占位符 2">
            <a:extLst>
              <a:ext uri="{FF2B5EF4-FFF2-40B4-BE49-F238E27FC236}">
                <a16:creationId xmlns:a16="http://schemas.microsoft.com/office/drawing/2014/main" id="{B09A7AB5-A93E-4BB9-B456-29E36D7D437E}"/>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A06456C9-71B0-4254-B323-89F5CF60FAE3}"/>
              </a:ext>
            </a:extLst>
          </p:cNvPr>
          <p:cNvSpPr>
            <a:spLocks noGrp="1"/>
          </p:cNvSpPr>
          <p:nvPr>
            <p:ph type="sldNum" sz="quarter" idx="12"/>
          </p:nvPr>
        </p:nvSpPr>
        <p:spPr/>
        <p:txBody>
          <a:bodyPr/>
          <a:lstStyle/>
          <a:p>
            <a:fld id="{6E190E77-D57C-49F8-ADC2-FB99C50EBC2E}" type="slidenum">
              <a:rPr lang="zh-CN" altLang="en-US" smtClean="0"/>
              <a:t>‹#›</a:t>
            </a:fld>
            <a:endParaRPr lang="zh-CN" altLang="en-US"/>
          </a:p>
        </p:txBody>
      </p:sp>
    </p:spTree>
    <p:extLst>
      <p:ext uri="{BB962C8B-B14F-4D97-AF65-F5344CB8AC3E}">
        <p14:creationId xmlns:p14="http://schemas.microsoft.com/office/powerpoint/2010/main" val="646335171"/>
      </p:ext>
    </p:extLst>
  </p:cSld>
  <p:clrMapOvr>
    <a:masterClrMapping/>
  </p:clrMapOvr>
  <mc:AlternateContent xmlns:mc="http://schemas.openxmlformats.org/markup-compatibility/2006" xmlns:p14="http://schemas.microsoft.com/office/powerpoint/2010/main">
    <mc:Choice Requires="p14">
      <p:transition spd="slow" p14:dur="1600" advTm="0">
        <p14:prism isInverted="1"/>
      </p:transition>
    </mc:Choice>
    <mc:Fallback xmlns="">
      <p:transition spd="slow" advTm="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DA2CC75-8280-4D50-8556-C2874ADEF926}" type="datetimeFigureOut">
              <a:rPr lang="zh-CN" altLang="en-US" smtClean="0"/>
              <a:t>2022-06-05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E190E77-D57C-49F8-ADC2-FB99C50EBC2E}" type="slidenum">
              <a:rPr lang="zh-CN" altLang="en-US" smtClean="0"/>
              <a:t>‹#›</a:t>
            </a:fld>
            <a:endParaRPr lang="zh-CN" altLang="en-US"/>
          </a:p>
        </p:txBody>
      </p:sp>
    </p:spTree>
    <p:extLst>
      <p:ext uri="{BB962C8B-B14F-4D97-AF65-F5344CB8AC3E}">
        <p14:creationId xmlns:p14="http://schemas.microsoft.com/office/powerpoint/2010/main" val="15249387"/>
      </p:ext>
    </p:extLst>
  </p:cSld>
  <p:clrMapOvr>
    <a:masterClrMapping/>
  </p:clrMapOvr>
  <mc:AlternateContent xmlns:mc="http://schemas.openxmlformats.org/markup-compatibility/2006" xmlns:p14="http://schemas.microsoft.com/office/powerpoint/2010/main">
    <mc:Choice Requires="p14">
      <p:transition spd="slow" p14:dur="1600" advTm="0">
        <p14:prism isInverted="1"/>
      </p:transition>
    </mc:Choice>
    <mc:Fallback xmlns="">
      <p:transition spd="slow" advTm="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DA2CC75-8280-4D50-8556-C2874ADEF926}" type="datetimeFigureOut">
              <a:rPr lang="zh-CN" altLang="en-US" smtClean="0"/>
              <a:t>2022-06-05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E190E77-D57C-49F8-ADC2-FB99C50EBC2E}" type="slidenum">
              <a:rPr lang="zh-CN" altLang="en-US" smtClean="0"/>
              <a:t>‹#›</a:t>
            </a:fld>
            <a:endParaRPr lang="zh-CN" altLang="en-US"/>
          </a:p>
        </p:txBody>
      </p:sp>
    </p:spTree>
    <p:extLst>
      <p:ext uri="{BB962C8B-B14F-4D97-AF65-F5344CB8AC3E}">
        <p14:creationId xmlns:p14="http://schemas.microsoft.com/office/powerpoint/2010/main" val="928453351"/>
      </p:ext>
    </p:extLst>
  </p:cSld>
  <p:clrMapOvr>
    <a:masterClrMapping/>
  </p:clrMapOvr>
  <mc:AlternateContent xmlns:mc="http://schemas.openxmlformats.org/markup-compatibility/2006" xmlns:p14="http://schemas.microsoft.com/office/powerpoint/2010/main">
    <mc:Choice Requires="p14">
      <p:transition spd="slow" p14:dur="1600" advTm="0">
        <p14:prism isInverted="1"/>
      </p:transition>
    </mc:Choice>
    <mc:Fallback xmlns="">
      <p:transition spd="slow" advTm="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DA2CC75-8280-4D50-8556-C2874ADEF926}" type="datetimeFigureOut">
              <a:rPr lang="zh-CN" altLang="en-US" smtClean="0"/>
              <a:t>2022-06-05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E190E77-D57C-49F8-ADC2-FB99C50EBC2E}" type="slidenum">
              <a:rPr lang="zh-CN" altLang="en-US" smtClean="0"/>
              <a:t>‹#›</a:t>
            </a:fld>
            <a:endParaRPr lang="zh-CN" altLang="en-US"/>
          </a:p>
        </p:txBody>
      </p:sp>
    </p:spTree>
    <p:extLst>
      <p:ext uri="{BB962C8B-B14F-4D97-AF65-F5344CB8AC3E}">
        <p14:creationId xmlns:p14="http://schemas.microsoft.com/office/powerpoint/2010/main" val="673942286"/>
      </p:ext>
    </p:extLst>
  </p:cSld>
  <p:clrMapOvr>
    <a:masterClrMapping/>
  </p:clrMapOvr>
  <mc:AlternateContent xmlns:mc="http://schemas.openxmlformats.org/markup-compatibility/2006" xmlns:p14="http://schemas.microsoft.com/office/powerpoint/2010/main">
    <mc:Choice Requires="p14">
      <p:transition spd="slow" p14:dur="1600" advTm="0">
        <p14:prism isInverted="1"/>
      </p:transition>
    </mc:Choice>
    <mc:Fallback xmlns="">
      <p:transition spd="slow" advTm="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DA2CC75-8280-4D50-8556-C2874ADEF926}" type="datetimeFigureOut">
              <a:rPr lang="zh-CN" altLang="en-US" smtClean="0"/>
              <a:t>2022-06-05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E190E77-D57C-49F8-ADC2-FB99C50EBC2E}" type="slidenum">
              <a:rPr lang="zh-CN" altLang="en-US" smtClean="0"/>
              <a:t>‹#›</a:t>
            </a:fld>
            <a:endParaRPr lang="zh-CN" altLang="en-US"/>
          </a:p>
        </p:txBody>
      </p:sp>
      <p:sp>
        <p:nvSpPr>
          <p:cNvPr id="7" name="TextBox 6"/>
          <p:cNvSpPr txBox="1"/>
          <p:nvPr userDrawn="1"/>
        </p:nvSpPr>
        <p:spPr>
          <a:xfrm>
            <a:off x="1588389" y="6755152"/>
            <a:ext cx="1224136" cy="118430"/>
          </a:xfrm>
          <a:prstGeom prst="rect">
            <a:avLst/>
          </a:prstGeom>
          <a:noFill/>
        </p:spPr>
        <p:txBody>
          <a:bodyPr wrap="square" rtlCol="0">
            <a:spAutoFit/>
          </a:bodyPr>
          <a:lstStyle/>
          <a:p>
            <a:pPr marL="0" marR="0" lvl="0" indent="0" defTabSz="914400" eaLnBrk="1" fontAlgn="auto" latinLnBrk="0" hangingPunct="1">
              <a:lnSpc>
                <a:spcPct val="2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prstClr val="black"/>
                </a:solidFill>
                <a:effectLst/>
                <a:uLnTx/>
                <a:uFillTx/>
                <a:hlinkClick r:id="rId2"/>
              </a:rPr>
              <a:t>PPT</a:t>
            </a:r>
            <a:r>
              <a:rPr kumimoji="0" lang="zh-CN" altLang="en-US" sz="100" b="0" i="0" u="none" strike="noStrike" kern="0" cap="none" spc="0" normalizeH="0" baseline="0" noProof="0" dirty="0">
                <a:ln>
                  <a:noFill/>
                </a:ln>
                <a:solidFill>
                  <a:prstClr val="black"/>
                </a:solidFill>
                <a:effectLst/>
                <a:uLnTx/>
                <a:uFillTx/>
                <a:hlinkClick r:id="rId2"/>
              </a:rPr>
              <a:t>下载</a:t>
            </a:r>
            <a:r>
              <a:rPr kumimoji="0" lang="zh-CN" altLang="en-US" sz="100" b="0" i="0" u="none" strike="noStrike" kern="0" cap="none" spc="0" normalizeH="0" baseline="0" noProof="0" dirty="0">
                <a:ln>
                  <a:noFill/>
                </a:ln>
                <a:solidFill>
                  <a:prstClr val="black"/>
                </a:solidFill>
                <a:effectLst/>
                <a:uLnTx/>
                <a:uFillTx/>
              </a:rPr>
              <a:t> </a:t>
            </a:r>
            <a:r>
              <a:rPr kumimoji="0" lang="en-US" altLang="zh-CN" sz="100" b="0" i="0" u="none" strike="noStrike" kern="0" cap="none" spc="0" normalizeH="0" baseline="0" noProof="0" dirty="0">
                <a:ln>
                  <a:noFill/>
                </a:ln>
                <a:solidFill>
                  <a:prstClr val="black"/>
                </a:solidFill>
                <a:effectLst/>
                <a:uLnTx/>
                <a:uFillTx/>
              </a:rPr>
              <a:t>http://www.1ppt.com/xiazai/</a:t>
            </a:r>
          </a:p>
        </p:txBody>
      </p:sp>
    </p:spTree>
    <p:extLst>
      <p:ext uri="{BB962C8B-B14F-4D97-AF65-F5344CB8AC3E}">
        <p14:creationId xmlns:p14="http://schemas.microsoft.com/office/powerpoint/2010/main" val="2836910324"/>
      </p:ext>
    </p:extLst>
  </p:cSld>
  <p:clrMapOvr>
    <a:masterClrMapping/>
  </p:clrMapOvr>
  <mc:AlternateContent xmlns:mc="http://schemas.openxmlformats.org/markup-compatibility/2006" xmlns:p14="http://schemas.microsoft.com/office/powerpoint/2010/main">
    <mc:Choice Requires="p14">
      <p:transition spd="slow" p14:dur="1600" advTm="0">
        <p14:prism isInverted="1"/>
      </p:transition>
    </mc:Choice>
    <mc:Fallback xmlns="">
      <p:transition spd="slow" advTm="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DA2CC75-8280-4D50-8556-C2874ADEF926}" type="datetimeFigureOut">
              <a:rPr lang="zh-CN" altLang="en-US" smtClean="0"/>
              <a:t>2022-06-05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E190E77-D57C-49F8-ADC2-FB99C50EBC2E}" type="slidenum">
              <a:rPr lang="zh-CN" altLang="en-US" smtClean="0"/>
              <a:t>‹#›</a:t>
            </a:fld>
            <a:endParaRPr lang="zh-CN" altLang="en-US"/>
          </a:p>
        </p:txBody>
      </p:sp>
    </p:spTree>
    <p:extLst>
      <p:ext uri="{BB962C8B-B14F-4D97-AF65-F5344CB8AC3E}">
        <p14:creationId xmlns:p14="http://schemas.microsoft.com/office/powerpoint/2010/main" val="223015119"/>
      </p:ext>
    </p:extLst>
  </p:cSld>
  <p:clrMapOvr>
    <a:masterClrMapping/>
  </p:clrMapOvr>
  <mc:AlternateContent xmlns:mc="http://schemas.openxmlformats.org/markup-compatibility/2006" xmlns:p14="http://schemas.microsoft.com/office/powerpoint/2010/main">
    <mc:Choice Requires="p14">
      <p:transition spd="slow" p14:dur="1600" advTm="0">
        <p14:prism isInverted="1"/>
      </p:transition>
    </mc:Choice>
    <mc:Fallback xmlns="">
      <p:transition spd="slow" advTm="0">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DA2CC75-8280-4D50-8556-C2874ADEF926}" type="datetimeFigureOut">
              <a:rPr lang="zh-CN" altLang="en-US" smtClean="0"/>
              <a:t>2022-06-05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E190E77-D57C-49F8-ADC2-FB99C50EBC2E}" type="slidenum">
              <a:rPr lang="zh-CN" altLang="en-US" smtClean="0"/>
              <a:t>‹#›</a:t>
            </a:fld>
            <a:endParaRPr lang="zh-CN" altLang="en-US"/>
          </a:p>
        </p:txBody>
      </p:sp>
    </p:spTree>
    <p:extLst>
      <p:ext uri="{BB962C8B-B14F-4D97-AF65-F5344CB8AC3E}">
        <p14:creationId xmlns:p14="http://schemas.microsoft.com/office/powerpoint/2010/main" val="2538487435"/>
      </p:ext>
    </p:extLst>
  </p:cSld>
  <p:clrMapOvr>
    <a:masterClrMapping/>
  </p:clrMapOvr>
  <mc:AlternateContent xmlns:mc="http://schemas.openxmlformats.org/markup-compatibility/2006" xmlns:p14="http://schemas.microsoft.com/office/powerpoint/2010/main">
    <mc:Choice Requires="p14">
      <p:transition spd="slow" p14:dur="1600" advTm="0">
        <p14:prism isInverted="1"/>
      </p:transition>
    </mc:Choice>
    <mc:Fallback xmlns="">
      <p:transition spd="slow" advTm="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609600" y="1600201"/>
            <a:ext cx="109728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pPr/>
              <a:t>2022-06-05</a:t>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41147661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slideLayout" Target="../slideLayouts/slideLayout10.xml"/><Relationship Id="rId1" Type="http://schemas.openxmlformats.org/officeDocument/2006/relationships/slideLayout" Target="../slideLayouts/slideLayout9.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D429047F-5DE1-40DA-AC24-00876ED9E4C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52D65A70-6F68-4B83-92A0-6D80F28C959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a:extLst>
              <a:ext uri="{FF2B5EF4-FFF2-40B4-BE49-F238E27FC236}">
                <a16:creationId xmlns:a16="http://schemas.microsoft.com/office/drawing/2014/main" id="{7F1EB68C-B904-4D82-949D-22E3B851D4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DA2CC75-8280-4D50-8556-C2874ADEF926}" type="datetimeFigureOut">
              <a:rPr lang="zh-CN" altLang="en-US" smtClean="0"/>
              <a:t>2022-06-05</a:t>
            </a:fld>
            <a:endParaRPr lang="zh-CN" altLang="en-US"/>
          </a:p>
        </p:txBody>
      </p:sp>
      <p:sp>
        <p:nvSpPr>
          <p:cNvPr id="5" name="页脚占位符 4">
            <a:extLst>
              <a:ext uri="{FF2B5EF4-FFF2-40B4-BE49-F238E27FC236}">
                <a16:creationId xmlns:a16="http://schemas.microsoft.com/office/drawing/2014/main" id="{836AE24F-59F4-4360-AE82-7A8125C362B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D8A32B3F-6528-4220-A583-FE0D755461E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190E77-D57C-49F8-ADC2-FB99C50EBC2E}" type="slidenum">
              <a:rPr lang="zh-CN" altLang="en-US" smtClean="0"/>
              <a:t>‹#›</a:t>
            </a:fld>
            <a:endParaRPr lang="zh-CN" altLang="en-US"/>
          </a:p>
        </p:txBody>
      </p:sp>
      <p:sp>
        <p:nvSpPr>
          <p:cNvPr id="7" name="页面-上">
            <a:extLst>
              <a:ext uri="{FF2B5EF4-FFF2-40B4-BE49-F238E27FC236}">
                <a16:creationId xmlns:a16="http://schemas.microsoft.com/office/drawing/2014/main" id="{287EAB18-0589-4427-A798-FDBA81E27588}"/>
              </a:ext>
            </a:extLst>
          </p:cNvPr>
          <p:cNvSpPr/>
          <p:nvPr userDrawn="1"/>
        </p:nvSpPr>
        <p:spPr>
          <a:xfrm>
            <a:off x="5778500" y="-22860000"/>
            <a:ext cx="635000" cy="635000"/>
          </a:xfrm>
          <a:prstGeom prst="ellipse">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页面-下">
            <a:extLst>
              <a:ext uri="{FF2B5EF4-FFF2-40B4-BE49-F238E27FC236}">
                <a16:creationId xmlns:a16="http://schemas.microsoft.com/office/drawing/2014/main" id="{8F155A47-E696-4AF1-A58C-155C08617DCC}"/>
              </a:ext>
            </a:extLst>
          </p:cNvPr>
          <p:cNvSpPr/>
          <p:nvPr userDrawn="1"/>
        </p:nvSpPr>
        <p:spPr>
          <a:xfrm>
            <a:off x="5778500" y="22860000"/>
            <a:ext cx="635000" cy="635000"/>
          </a:xfrm>
          <a:prstGeom prst="ellipse">
            <a:avLst/>
          </a:prstGeom>
          <a:noFill/>
          <a:ln w="12700" cap="flat" cmpd="sng" algn="ctr">
            <a:noFill/>
            <a:prstDash val="solid"/>
            <a:miter lim="800000"/>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830311614"/>
      </p:ext>
    </p:extLst>
  </p:cSld>
  <p:clrMap bg1="lt1" tx1="dk1" bg2="lt2" tx2="dk2" accent1="accent1" accent2="accent2" accent3="accent3" accent4="accent4" accent5="accent5" accent6="accent6" hlink="hlink" folHlink="folHlink"/>
  <p:sldLayoutIdLst>
    <p:sldLayoutId id="2147483649" r:id="rId1"/>
    <p:sldLayoutId id="2147483655" r:id="rId2"/>
    <p:sldLayoutId id="2147483656" r:id="rId3"/>
    <p:sldLayoutId id="2147483657" r:id="rId4"/>
    <p:sldLayoutId id="2147483658" r:id="rId5"/>
    <p:sldLayoutId id="2147483659" r:id="rId6"/>
    <p:sldLayoutId id="2147483660" r:id="rId7"/>
    <p:sldLayoutId id="2147483661" r:id="rId8"/>
  </p:sldLayoutIdLst>
  <mc:AlternateContent xmlns:mc="http://schemas.openxmlformats.org/markup-compatibility/2006" xmlns:p14="http://schemas.microsoft.com/office/powerpoint/2010/main">
    <mc:Choice Requires="p14">
      <p:transition spd="slow" p14:dur="1600" advTm="0">
        <p14:prism isInverted="1"/>
      </p:transition>
    </mc:Choice>
    <mc:Fallback xmlns="">
      <p:transition spd="slow" advTm="0">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71181555"/>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a:extLst>
              <a:ext uri="{FF2B5EF4-FFF2-40B4-BE49-F238E27FC236}">
                <a16:creationId xmlns:a16="http://schemas.microsoft.com/office/drawing/2014/main" id="{F7773C64-EA6C-43FE-9F81-3539DE2D0445}"/>
              </a:ext>
            </a:extLst>
          </p:cNvPr>
          <p:cNvGrpSpPr/>
          <p:nvPr/>
        </p:nvGrpSpPr>
        <p:grpSpPr>
          <a:xfrm>
            <a:off x="-698500" y="-582990"/>
            <a:ext cx="13589000" cy="8023980"/>
            <a:chOff x="-863600" y="-584200"/>
            <a:chExt cx="13335000" cy="7874000"/>
          </a:xfrm>
          <a:solidFill>
            <a:srgbClr val="E6E6E6"/>
          </a:solidFill>
        </p:grpSpPr>
        <p:grpSp>
          <p:nvGrpSpPr>
            <p:cNvPr id="4" name="组合 3">
              <a:extLst>
                <a:ext uri="{FF2B5EF4-FFF2-40B4-BE49-F238E27FC236}">
                  <a16:creationId xmlns:a16="http://schemas.microsoft.com/office/drawing/2014/main" id="{750B5433-D16D-4F51-BDD8-808E9DB0262E}"/>
                </a:ext>
              </a:extLst>
            </p:cNvPr>
            <p:cNvGrpSpPr/>
            <p:nvPr/>
          </p:nvGrpSpPr>
          <p:grpSpPr>
            <a:xfrm>
              <a:off x="-863600" y="-584200"/>
              <a:ext cx="165100" cy="7874000"/>
              <a:chOff x="-863600" y="-584200"/>
              <a:chExt cx="165100" cy="7874000"/>
            </a:xfrm>
            <a:grpFill/>
          </p:grpSpPr>
          <p:sp>
            <p:nvSpPr>
              <p:cNvPr id="2" name="椭圆 1">
                <a:extLst>
                  <a:ext uri="{FF2B5EF4-FFF2-40B4-BE49-F238E27FC236}">
                    <a16:creationId xmlns:a16="http://schemas.microsoft.com/office/drawing/2014/main" id="{F8967190-370F-4CAE-ACBE-2AAED606EAD7}"/>
                  </a:ext>
                </a:extLst>
              </p:cNvPr>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椭圆 2">
                <a:extLst>
                  <a:ext uri="{FF2B5EF4-FFF2-40B4-BE49-F238E27FC236}">
                    <a16:creationId xmlns:a16="http://schemas.microsoft.com/office/drawing/2014/main" id="{41CA0E2C-2D2C-4898-9E42-96259DE0F6A6}"/>
                  </a:ext>
                </a:extLst>
              </p:cNvPr>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5" name="组合 4">
              <a:extLst>
                <a:ext uri="{FF2B5EF4-FFF2-40B4-BE49-F238E27FC236}">
                  <a16:creationId xmlns:a16="http://schemas.microsoft.com/office/drawing/2014/main" id="{CC2BBFCD-014F-4D8B-9391-D731BF89EFB1}"/>
                </a:ext>
              </a:extLst>
            </p:cNvPr>
            <p:cNvGrpSpPr/>
            <p:nvPr/>
          </p:nvGrpSpPr>
          <p:grpSpPr>
            <a:xfrm>
              <a:off x="12306300" y="-584200"/>
              <a:ext cx="165100" cy="7874000"/>
              <a:chOff x="-863600" y="-584200"/>
              <a:chExt cx="165100" cy="7874000"/>
            </a:xfrm>
            <a:grpFill/>
          </p:grpSpPr>
          <p:sp>
            <p:nvSpPr>
              <p:cNvPr id="6" name="椭圆 5">
                <a:extLst>
                  <a:ext uri="{FF2B5EF4-FFF2-40B4-BE49-F238E27FC236}">
                    <a16:creationId xmlns:a16="http://schemas.microsoft.com/office/drawing/2014/main" id="{9762FE8C-4BD4-42A9-A0F1-7D0424B79FBB}"/>
                  </a:ext>
                </a:extLst>
              </p:cNvPr>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椭圆 6">
                <a:extLst>
                  <a:ext uri="{FF2B5EF4-FFF2-40B4-BE49-F238E27FC236}">
                    <a16:creationId xmlns:a16="http://schemas.microsoft.com/office/drawing/2014/main" id="{03997588-ADD8-404B-A001-10D17D8466BC}"/>
                  </a:ext>
                </a:extLst>
              </p:cNvPr>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grpSp>
        <p:nvGrpSpPr>
          <p:cNvPr id="12" name="组合 11">
            <a:extLst>
              <a:ext uri="{FF2B5EF4-FFF2-40B4-BE49-F238E27FC236}">
                <a16:creationId xmlns:a16="http://schemas.microsoft.com/office/drawing/2014/main" id="{E4351356-B6C7-44B8-84AD-C961CA35C563}"/>
              </a:ext>
            </a:extLst>
          </p:cNvPr>
          <p:cNvGrpSpPr/>
          <p:nvPr/>
        </p:nvGrpSpPr>
        <p:grpSpPr>
          <a:xfrm>
            <a:off x="0" y="-4677"/>
            <a:ext cx="12992100" cy="6862677"/>
            <a:chOff x="0" y="-4677"/>
            <a:chExt cx="12192000" cy="6862677"/>
          </a:xfrm>
        </p:grpSpPr>
        <p:pic>
          <p:nvPicPr>
            <p:cNvPr id="9" name="图片 8">
              <a:extLst>
                <a:ext uri="{FF2B5EF4-FFF2-40B4-BE49-F238E27FC236}">
                  <a16:creationId xmlns:a16="http://schemas.microsoft.com/office/drawing/2014/main" id="{A19069A1-09ED-4FF2-BA4E-A15ED1839562}"/>
                </a:ext>
              </a:extLst>
            </p:cNvPr>
            <p:cNvPicPr>
              <a:picLocks noChangeAspect="1"/>
            </p:cNvPicPr>
            <p:nvPr/>
          </p:nvPicPr>
          <p:blipFill rotWithShape="1">
            <a:blip r:embed="rId2">
              <a:extLst>
                <a:ext uri="{28A0092B-C50C-407E-A947-70E740481C1C}">
                  <a14:useLocalDpi xmlns:a14="http://schemas.microsoft.com/office/drawing/2010/main" val="0"/>
                </a:ext>
              </a:extLst>
            </a:blip>
            <a:srcRect l="52978" t="10561" r="2412" b="26928"/>
            <a:stretch/>
          </p:blipFill>
          <p:spPr>
            <a:xfrm>
              <a:off x="0" y="-4677"/>
              <a:ext cx="12192000" cy="6862677"/>
            </a:xfrm>
            <a:prstGeom prst="rect">
              <a:avLst/>
            </a:prstGeom>
          </p:spPr>
        </p:pic>
        <p:sp>
          <p:nvSpPr>
            <p:cNvPr id="11" name="任意多边形: 形状 10">
              <a:extLst>
                <a:ext uri="{FF2B5EF4-FFF2-40B4-BE49-F238E27FC236}">
                  <a16:creationId xmlns:a16="http://schemas.microsoft.com/office/drawing/2014/main" id="{357B119A-55E2-4F3C-B0BF-2BC411F9CD5D}"/>
                </a:ext>
              </a:extLst>
            </p:cNvPr>
            <p:cNvSpPr/>
            <p:nvPr/>
          </p:nvSpPr>
          <p:spPr>
            <a:xfrm>
              <a:off x="1238911" y="147978"/>
              <a:ext cx="9434423" cy="4654525"/>
            </a:xfrm>
            <a:custGeom>
              <a:avLst/>
              <a:gdLst>
                <a:gd name="connsiteX0" fmla="*/ 132689 w 9434423"/>
                <a:gd name="connsiteY0" fmla="*/ 737847 h 4654525"/>
                <a:gd name="connsiteX1" fmla="*/ 180314 w 9434423"/>
                <a:gd name="connsiteY1" fmla="*/ 861672 h 4654525"/>
                <a:gd name="connsiteX2" fmla="*/ 1961489 w 9434423"/>
                <a:gd name="connsiteY2" fmla="*/ 3052422 h 4654525"/>
                <a:gd name="connsiteX3" fmla="*/ 3695039 w 9434423"/>
                <a:gd name="connsiteY3" fmla="*/ 3547722 h 4654525"/>
                <a:gd name="connsiteX4" fmla="*/ 6409664 w 9434423"/>
                <a:gd name="connsiteY4" fmla="*/ 3881097 h 4654525"/>
                <a:gd name="connsiteX5" fmla="*/ 6676364 w 9434423"/>
                <a:gd name="connsiteY5" fmla="*/ 3633447 h 4654525"/>
                <a:gd name="connsiteX6" fmla="*/ 8438489 w 9434423"/>
                <a:gd name="connsiteY6" fmla="*/ 4652622 h 4654525"/>
                <a:gd name="connsiteX7" fmla="*/ 9371939 w 9434423"/>
                <a:gd name="connsiteY7" fmla="*/ 3842997 h 4654525"/>
                <a:gd name="connsiteX8" fmla="*/ 9248114 w 9434423"/>
                <a:gd name="connsiteY8" fmla="*/ 2299947 h 4654525"/>
                <a:gd name="connsiteX9" fmla="*/ 8438489 w 9434423"/>
                <a:gd name="connsiteY9" fmla="*/ 1214097 h 4654525"/>
                <a:gd name="connsiteX10" fmla="*/ 6314414 w 9434423"/>
                <a:gd name="connsiteY10" fmla="*/ 194922 h 4654525"/>
                <a:gd name="connsiteX11" fmla="*/ 5761964 w 9434423"/>
                <a:gd name="connsiteY11" fmla="*/ 4422 h 4654525"/>
                <a:gd name="connsiteX12" fmla="*/ 4742789 w 9434423"/>
                <a:gd name="connsiteY12" fmla="*/ 271122 h 4654525"/>
                <a:gd name="connsiteX13" fmla="*/ 3866489 w 9434423"/>
                <a:gd name="connsiteY13" fmla="*/ 852147 h 4654525"/>
                <a:gd name="connsiteX14" fmla="*/ 2523464 w 9434423"/>
                <a:gd name="connsiteY14" fmla="*/ 623547 h 4654525"/>
                <a:gd name="connsiteX15" fmla="*/ 818489 w 9434423"/>
                <a:gd name="connsiteY15" fmla="*/ 480672 h 4654525"/>
                <a:gd name="connsiteX16" fmla="*/ 132689 w 9434423"/>
                <a:gd name="connsiteY16" fmla="*/ 737847 h 4654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9434423" h="4654525">
                  <a:moveTo>
                    <a:pt x="132689" y="737847"/>
                  </a:moveTo>
                  <a:cubicBezTo>
                    <a:pt x="26327" y="801347"/>
                    <a:pt x="-124486" y="475910"/>
                    <a:pt x="180314" y="861672"/>
                  </a:cubicBezTo>
                  <a:cubicBezTo>
                    <a:pt x="485114" y="1247434"/>
                    <a:pt x="1375702" y="2604747"/>
                    <a:pt x="1961489" y="3052422"/>
                  </a:cubicBezTo>
                  <a:cubicBezTo>
                    <a:pt x="2547277" y="3500097"/>
                    <a:pt x="2953677" y="3409610"/>
                    <a:pt x="3695039" y="3547722"/>
                  </a:cubicBezTo>
                  <a:cubicBezTo>
                    <a:pt x="4436401" y="3685834"/>
                    <a:pt x="5912777" y="3866810"/>
                    <a:pt x="6409664" y="3881097"/>
                  </a:cubicBezTo>
                  <a:cubicBezTo>
                    <a:pt x="6906552" y="3895385"/>
                    <a:pt x="6338226" y="3504859"/>
                    <a:pt x="6676364" y="3633447"/>
                  </a:cubicBezTo>
                  <a:cubicBezTo>
                    <a:pt x="7014502" y="3762035"/>
                    <a:pt x="7989227" y="4617697"/>
                    <a:pt x="8438489" y="4652622"/>
                  </a:cubicBezTo>
                  <a:cubicBezTo>
                    <a:pt x="8887751" y="4687547"/>
                    <a:pt x="9237001" y="4235110"/>
                    <a:pt x="9371939" y="3842997"/>
                  </a:cubicBezTo>
                  <a:cubicBezTo>
                    <a:pt x="9506877" y="3450884"/>
                    <a:pt x="9403689" y="2738097"/>
                    <a:pt x="9248114" y="2299947"/>
                  </a:cubicBezTo>
                  <a:cubicBezTo>
                    <a:pt x="9092539" y="1861797"/>
                    <a:pt x="8927439" y="1564935"/>
                    <a:pt x="8438489" y="1214097"/>
                  </a:cubicBezTo>
                  <a:cubicBezTo>
                    <a:pt x="7949539" y="863260"/>
                    <a:pt x="6760502" y="396535"/>
                    <a:pt x="6314414" y="194922"/>
                  </a:cubicBezTo>
                  <a:cubicBezTo>
                    <a:pt x="5868326" y="-6691"/>
                    <a:pt x="6023901" y="-8278"/>
                    <a:pt x="5761964" y="4422"/>
                  </a:cubicBezTo>
                  <a:cubicBezTo>
                    <a:pt x="5500027" y="17122"/>
                    <a:pt x="5058702" y="129834"/>
                    <a:pt x="4742789" y="271122"/>
                  </a:cubicBezTo>
                  <a:cubicBezTo>
                    <a:pt x="4426876" y="412410"/>
                    <a:pt x="4236377" y="793409"/>
                    <a:pt x="3866489" y="852147"/>
                  </a:cubicBezTo>
                  <a:cubicBezTo>
                    <a:pt x="3496601" y="910885"/>
                    <a:pt x="3031464" y="685459"/>
                    <a:pt x="2523464" y="623547"/>
                  </a:cubicBezTo>
                  <a:cubicBezTo>
                    <a:pt x="2015464" y="561634"/>
                    <a:pt x="1213776" y="466385"/>
                    <a:pt x="818489" y="480672"/>
                  </a:cubicBezTo>
                  <a:cubicBezTo>
                    <a:pt x="423202" y="494959"/>
                    <a:pt x="239051" y="674347"/>
                    <a:pt x="132689" y="73784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13" name="文本框 12">
            <a:extLst>
              <a:ext uri="{FF2B5EF4-FFF2-40B4-BE49-F238E27FC236}">
                <a16:creationId xmlns:a16="http://schemas.microsoft.com/office/drawing/2014/main" id="{1B0DE8A3-59F3-4043-95D8-FE8A80CEE54C}"/>
              </a:ext>
            </a:extLst>
          </p:cNvPr>
          <p:cNvSpPr txBox="1"/>
          <p:nvPr/>
        </p:nvSpPr>
        <p:spPr>
          <a:xfrm>
            <a:off x="1144624" y="2823759"/>
            <a:ext cx="10404737" cy="1015663"/>
          </a:xfrm>
          <a:prstGeom prst="rect">
            <a:avLst/>
          </a:prstGeom>
          <a:noFill/>
        </p:spPr>
        <p:txBody>
          <a:bodyPr wrap="square" rtlCol="0">
            <a:spAutoFit/>
          </a:bodyPr>
          <a:lstStyle/>
          <a:p>
            <a:r>
              <a:rPr lang="zh-CN" altLang="en-US" sz="6000" dirty="0">
                <a:solidFill>
                  <a:srgbClr val="4C678E"/>
                </a:solidFill>
              </a:rPr>
              <a:t>视障人士友好的资讯辅助软件</a:t>
            </a:r>
          </a:p>
        </p:txBody>
      </p:sp>
      <p:grpSp>
        <p:nvGrpSpPr>
          <p:cNvPr id="25" name="组合 24">
            <a:extLst>
              <a:ext uri="{FF2B5EF4-FFF2-40B4-BE49-F238E27FC236}">
                <a16:creationId xmlns:a16="http://schemas.microsoft.com/office/drawing/2014/main" id="{714325AE-6DF0-4D3C-95FE-D9E7D28C2647}"/>
              </a:ext>
            </a:extLst>
          </p:cNvPr>
          <p:cNvGrpSpPr/>
          <p:nvPr/>
        </p:nvGrpSpPr>
        <p:grpSpPr>
          <a:xfrm>
            <a:off x="4147464" y="1866213"/>
            <a:ext cx="3897072" cy="830997"/>
            <a:chOff x="4147464" y="1866213"/>
            <a:chExt cx="3897072" cy="830997"/>
          </a:xfrm>
        </p:grpSpPr>
        <p:sp>
          <p:nvSpPr>
            <p:cNvPr id="14" name="文本框 13">
              <a:extLst>
                <a:ext uri="{FF2B5EF4-FFF2-40B4-BE49-F238E27FC236}">
                  <a16:creationId xmlns:a16="http://schemas.microsoft.com/office/drawing/2014/main" id="{11EEC3C9-34A8-443E-812F-4BFFDD05DCBF}"/>
                </a:ext>
              </a:extLst>
            </p:cNvPr>
            <p:cNvSpPr txBox="1"/>
            <p:nvPr/>
          </p:nvSpPr>
          <p:spPr>
            <a:xfrm>
              <a:off x="5133975" y="1866213"/>
              <a:ext cx="1924050" cy="830997"/>
            </a:xfrm>
            <a:prstGeom prst="rect">
              <a:avLst/>
            </a:prstGeom>
            <a:noFill/>
          </p:spPr>
          <p:txBody>
            <a:bodyPr wrap="square" rtlCol="0">
              <a:spAutoFit/>
            </a:bodyPr>
            <a:lstStyle/>
            <a:p>
              <a:pPr algn="ctr"/>
              <a:r>
                <a:rPr lang="en-US" altLang="zh-CN" sz="4800" dirty="0">
                  <a:solidFill>
                    <a:srgbClr val="4C678E"/>
                  </a:solidFill>
                  <a:latin typeface="方正细谭黑简体" panose="02000000000000000000" pitchFamily="2" charset="-122"/>
                  <a:ea typeface="方正细谭黑简体" panose="02000000000000000000" pitchFamily="2" charset="-122"/>
                  <a:cs typeface="+mn-ea"/>
                  <a:sym typeface="+mn-lt"/>
                </a:rPr>
                <a:t>2022</a:t>
              </a:r>
              <a:endParaRPr lang="zh-CN" altLang="en-US" sz="4800" dirty="0">
                <a:solidFill>
                  <a:srgbClr val="4C678E"/>
                </a:solidFill>
                <a:latin typeface="方正细谭黑简体" panose="02000000000000000000" pitchFamily="2" charset="-122"/>
                <a:ea typeface="方正细谭黑简体" panose="02000000000000000000" pitchFamily="2" charset="-122"/>
                <a:cs typeface="+mn-ea"/>
                <a:sym typeface="+mn-lt"/>
              </a:endParaRPr>
            </a:p>
          </p:txBody>
        </p:sp>
        <p:grpSp>
          <p:nvGrpSpPr>
            <p:cNvPr id="24" name="组合 23">
              <a:extLst>
                <a:ext uri="{FF2B5EF4-FFF2-40B4-BE49-F238E27FC236}">
                  <a16:creationId xmlns:a16="http://schemas.microsoft.com/office/drawing/2014/main" id="{4A9B365A-2115-45DD-9011-7AF2A80382BA}"/>
                </a:ext>
              </a:extLst>
            </p:cNvPr>
            <p:cNvGrpSpPr/>
            <p:nvPr/>
          </p:nvGrpSpPr>
          <p:grpSpPr>
            <a:xfrm>
              <a:off x="4147464" y="2311239"/>
              <a:ext cx="3897072" cy="0"/>
              <a:chOff x="4257678" y="2482689"/>
              <a:chExt cx="3897072" cy="0"/>
            </a:xfrm>
          </p:grpSpPr>
          <p:cxnSp>
            <p:nvCxnSpPr>
              <p:cNvPr id="21" name="直接箭头连接符 25">
                <a:extLst>
                  <a:ext uri="{FF2B5EF4-FFF2-40B4-BE49-F238E27FC236}">
                    <a16:creationId xmlns:a16="http://schemas.microsoft.com/office/drawing/2014/main" id="{504A3E91-CB08-413A-8F19-9EDD7F7C0948}"/>
                  </a:ext>
                </a:extLst>
              </p:cNvPr>
              <p:cNvCxnSpPr>
                <a:cxnSpLocks/>
              </p:cNvCxnSpPr>
              <p:nvPr/>
            </p:nvCxnSpPr>
            <p:spPr>
              <a:xfrm>
                <a:off x="4257678" y="2482689"/>
                <a:ext cx="820497" cy="0"/>
              </a:xfrm>
              <a:prstGeom prst="straightConnector1">
                <a:avLst/>
              </a:prstGeom>
              <a:ln>
                <a:gradFill>
                  <a:gsLst>
                    <a:gs pos="100000">
                      <a:srgbClr val="4C678E">
                        <a:alpha val="0"/>
                      </a:srgbClr>
                    </a:gs>
                    <a:gs pos="0">
                      <a:srgbClr val="4C678E"/>
                    </a:gs>
                  </a:gsLst>
                  <a:lin ang="10800000" scaled="0"/>
                </a:gradFill>
                <a:tailEnd type="oval"/>
              </a:ln>
            </p:spPr>
            <p:style>
              <a:lnRef idx="1">
                <a:schemeClr val="accent1"/>
              </a:lnRef>
              <a:fillRef idx="0">
                <a:schemeClr val="accent1"/>
              </a:fillRef>
              <a:effectRef idx="0">
                <a:schemeClr val="accent1"/>
              </a:effectRef>
              <a:fontRef idx="minor">
                <a:schemeClr val="tx1"/>
              </a:fontRef>
            </p:style>
          </p:cxnSp>
          <p:cxnSp>
            <p:nvCxnSpPr>
              <p:cNvPr id="23" name="直接箭头连接符 25">
                <a:extLst>
                  <a:ext uri="{FF2B5EF4-FFF2-40B4-BE49-F238E27FC236}">
                    <a16:creationId xmlns:a16="http://schemas.microsoft.com/office/drawing/2014/main" id="{6AF8AA2E-1ABC-4943-8E3C-6CC641C6C815}"/>
                  </a:ext>
                </a:extLst>
              </p:cNvPr>
              <p:cNvCxnSpPr>
                <a:cxnSpLocks/>
              </p:cNvCxnSpPr>
              <p:nvPr/>
            </p:nvCxnSpPr>
            <p:spPr>
              <a:xfrm flipH="1">
                <a:off x="7334253" y="2482689"/>
                <a:ext cx="820497" cy="0"/>
              </a:xfrm>
              <a:prstGeom prst="straightConnector1">
                <a:avLst/>
              </a:prstGeom>
              <a:ln>
                <a:gradFill>
                  <a:gsLst>
                    <a:gs pos="100000">
                      <a:srgbClr val="4C678E">
                        <a:alpha val="0"/>
                      </a:srgbClr>
                    </a:gs>
                    <a:gs pos="0">
                      <a:srgbClr val="4C678E"/>
                    </a:gs>
                  </a:gsLst>
                  <a:lin ang="10800000" scaled="0"/>
                </a:gradFill>
                <a:tailEnd type="oval"/>
              </a:ln>
            </p:spPr>
            <p:style>
              <a:lnRef idx="1">
                <a:schemeClr val="accent1"/>
              </a:lnRef>
              <a:fillRef idx="0">
                <a:schemeClr val="accent1"/>
              </a:fillRef>
              <a:effectRef idx="0">
                <a:schemeClr val="accent1"/>
              </a:effectRef>
              <a:fontRef idx="minor">
                <a:schemeClr val="tx1"/>
              </a:fontRef>
            </p:style>
          </p:cxnSp>
        </p:grpSp>
      </p:grpSp>
      <p:sp>
        <p:nvSpPr>
          <p:cNvPr id="29" name="矩形: 圆角 28">
            <a:extLst>
              <a:ext uri="{FF2B5EF4-FFF2-40B4-BE49-F238E27FC236}">
                <a16:creationId xmlns:a16="http://schemas.microsoft.com/office/drawing/2014/main" id="{6B43D288-AE62-48DB-AC8A-8845E023E58F}"/>
              </a:ext>
            </a:extLst>
          </p:cNvPr>
          <p:cNvSpPr/>
          <p:nvPr/>
        </p:nvSpPr>
        <p:spPr>
          <a:xfrm>
            <a:off x="4723095" y="5175090"/>
            <a:ext cx="2745809" cy="347242"/>
          </a:xfrm>
          <a:prstGeom prst="roundRect">
            <a:avLst>
              <a:gd name="adj" fmla="val 50000"/>
            </a:avLst>
          </a:prstGeom>
          <a:solidFill>
            <a:schemeClr val="bg1"/>
          </a:solidFill>
          <a:ln>
            <a:solidFill>
              <a:srgbClr val="4C67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rgbClr val="4C678E"/>
                </a:solidFill>
                <a:cs typeface="+mn-ea"/>
                <a:sym typeface="+mn-lt"/>
              </a:rPr>
              <a:t>主讲：彭瑞杰 汤耀轮</a:t>
            </a:r>
          </a:p>
        </p:txBody>
      </p:sp>
      <p:sp>
        <p:nvSpPr>
          <p:cNvPr id="36" name="文本框 35">
            <a:extLst>
              <a:ext uri="{FF2B5EF4-FFF2-40B4-BE49-F238E27FC236}">
                <a16:creationId xmlns:a16="http://schemas.microsoft.com/office/drawing/2014/main" id="{B4B2A665-BFBF-42EB-9860-0DEB0B65E851}"/>
              </a:ext>
            </a:extLst>
          </p:cNvPr>
          <p:cNvSpPr txBox="1"/>
          <p:nvPr/>
        </p:nvSpPr>
        <p:spPr>
          <a:xfrm>
            <a:off x="5061672" y="4190786"/>
            <a:ext cx="2068653" cy="369332"/>
          </a:xfrm>
          <a:prstGeom prst="rect">
            <a:avLst/>
          </a:prstGeom>
          <a:noFill/>
        </p:spPr>
        <p:txBody>
          <a:bodyPr wrap="square" rtlCol="0">
            <a:spAutoFit/>
          </a:bodyPr>
          <a:lstStyle/>
          <a:p>
            <a:pPr algn="ctr"/>
            <a:r>
              <a:rPr lang="zh-CN" altLang="en-US" spc="600" dirty="0">
                <a:solidFill>
                  <a:srgbClr val="4C678E"/>
                </a:solidFill>
                <a:cs typeface="+mn-ea"/>
                <a:sym typeface="+mn-lt"/>
              </a:rPr>
              <a:t>第一组</a:t>
            </a:r>
          </a:p>
        </p:txBody>
      </p:sp>
    </p:spTree>
    <p:extLst>
      <p:ext uri="{BB962C8B-B14F-4D97-AF65-F5344CB8AC3E}">
        <p14:creationId xmlns:p14="http://schemas.microsoft.com/office/powerpoint/2010/main" val="2386814338"/>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barn(inVertical)">
                                      <p:cBhvr>
                                        <p:cTn id="7" dur="500"/>
                                        <p:tgtEl>
                                          <p:spTgt spid="25"/>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1000"/>
                                        <p:tgtEl>
                                          <p:spTgt spid="13"/>
                                        </p:tgtEl>
                                      </p:cBhvr>
                                    </p:animEffect>
                                    <p:anim calcmode="lin" valueType="num">
                                      <p:cBhvr>
                                        <p:cTn id="13" dur="1000" fill="hold"/>
                                        <p:tgtEl>
                                          <p:spTgt spid="13"/>
                                        </p:tgtEl>
                                        <p:attrNameLst>
                                          <p:attrName>ppt_x</p:attrName>
                                        </p:attrNameLst>
                                      </p:cBhvr>
                                      <p:tavLst>
                                        <p:tav tm="0">
                                          <p:val>
                                            <p:strVal val="#ppt_x"/>
                                          </p:val>
                                        </p:tav>
                                        <p:tav tm="100000">
                                          <p:val>
                                            <p:strVal val="#ppt_x"/>
                                          </p:val>
                                        </p:tav>
                                      </p:tavLst>
                                    </p:anim>
                                    <p:anim calcmode="lin" valueType="num">
                                      <p:cBhvr>
                                        <p:cTn id="14" dur="1000" fill="hold"/>
                                        <p:tgtEl>
                                          <p:spTgt spid="13"/>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42" presetClass="entr" presetSubtype="0" fill="hold" grpId="0" nodeType="afterEffect">
                                  <p:stCondLst>
                                    <p:cond delay="0"/>
                                  </p:stCondLst>
                                  <p:childTnLst>
                                    <p:set>
                                      <p:cBhvr>
                                        <p:cTn id="17" dur="1" fill="hold">
                                          <p:stCondLst>
                                            <p:cond delay="0"/>
                                          </p:stCondLst>
                                        </p:cTn>
                                        <p:tgtEl>
                                          <p:spTgt spid="36"/>
                                        </p:tgtEl>
                                        <p:attrNameLst>
                                          <p:attrName>style.visibility</p:attrName>
                                        </p:attrNameLst>
                                      </p:cBhvr>
                                      <p:to>
                                        <p:strVal val="visible"/>
                                      </p:to>
                                    </p:set>
                                    <p:animEffect transition="in" filter="fade">
                                      <p:cBhvr>
                                        <p:cTn id="18" dur="1000"/>
                                        <p:tgtEl>
                                          <p:spTgt spid="36"/>
                                        </p:tgtEl>
                                      </p:cBhvr>
                                    </p:animEffect>
                                    <p:anim calcmode="lin" valueType="num">
                                      <p:cBhvr>
                                        <p:cTn id="19" dur="1000" fill="hold"/>
                                        <p:tgtEl>
                                          <p:spTgt spid="36"/>
                                        </p:tgtEl>
                                        <p:attrNameLst>
                                          <p:attrName>ppt_x</p:attrName>
                                        </p:attrNameLst>
                                      </p:cBhvr>
                                      <p:tavLst>
                                        <p:tav tm="0">
                                          <p:val>
                                            <p:strVal val="#ppt_x"/>
                                          </p:val>
                                        </p:tav>
                                        <p:tav tm="100000">
                                          <p:val>
                                            <p:strVal val="#ppt_x"/>
                                          </p:val>
                                        </p:tav>
                                      </p:tavLst>
                                    </p:anim>
                                    <p:anim calcmode="lin" valueType="num">
                                      <p:cBhvr>
                                        <p:cTn id="20" dur="1000" fill="hold"/>
                                        <p:tgtEl>
                                          <p:spTgt spid="36"/>
                                        </p:tgtEl>
                                        <p:attrNameLst>
                                          <p:attrName>ppt_y</p:attrName>
                                        </p:attrNameLst>
                                      </p:cBhvr>
                                      <p:tavLst>
                                        <p:tav tm="0">
                                          <p:val>
                                            <p:strVal val="#ppt_y+.1"/>
                                          </p:val>
                                        </p:tav>
                                        <p:tav tm="100000">
                                          <p:val>
                                            <p:strVal val="#ppt_y"/>
                                          </p:val>
                                        </p:tav>
                                      </p:tavLst>
                                    </p:anim>
                                  </p:childTnLst>
                                </p:cTn>
                              </p:par>
                            </p:childTnLst>
                          </p:cTn>
                        </p:par>
                        <p:par>
                          <p:cTn id="21" fill="hold">
                            <p:stCondLst>
                              <p:cond delay="2000"/>
                            </p:stCondLst>
                            <p:childTnLst>
                              <p:par>
                                <p:cTn id="22" presetID="10" presetClass="entr" presetSubtype="0" fill="hold" grpId="0" nodeType="afterEffect">
                                  <p:stCondLst>
                                    <p:cond delay="0"/>
                                  </p:stCondLst>
                                  <p:childTnLst>
                                    <p:set>
                                      <p:cBhvr>
                                        <p:cTn id="23" dur="1" fill="hold">
                                          <p:stCondLst>
                                            <p:cond delay="0"/>
                                          </p:stCondLst>
                                        </p:cTn>
                                        <p:tgtEl>
                                          <p:spTgt spid="29"/>
                                        </p:tgtEl>
                                        <p:attrNameLst>
                                          <p:attrName>style.visibility</p:attrName>
                                        </p:attrNameLst>
                                      </p:cBhvr>
                                      <p:to>
                                        <p:strVal val="visible"/>
                                      </p:to>
                                    </p:set>
                                    <p:animEffect transition="in" filter="fade">
                                      <p:cBhvr>
                                        <p:cTn id="24"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29" grpId="0" animBg="1"/>
      <p:bldP spid="3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a:extLst>
              <a:ext uri="{FF2B5EF4-FFF2-40B4-BE49-F238E27FC236}">
                <a16:creationId xmlns:a16="http://schemas.microsoft.com/office/drawing/2014/main" id="{F7773C64-EA6C-43FE-9F81-3539DE2D0445}"/>
              </a:ext>
            </a:extLst>
          </p:cNvPr>
          <p:cNvGrpSpPr/>
          <p:nvPr/>
        </p:nvGrpSpPr>
        <p:grpSpPr>
          <a:xfrm>
            <a:off x="-698500" y="-582990"/>
            <a:ext cx="13589000" cy="8023980"/>
            <a:chOff x="-863600" y="-584200"/>
            <a:chExt cx="13335000" cy="7874000"/>
          </a:xfrm>
          <a:solidFill>
            <a:srgbClr val="E6E6E6"/>
          </a:solidFill>
        </p:grpSpPr>
        <p:grpSp>
          <p:nvGrpSpPr>
            <p:cNvPr id="4" name="组合 3">
              <a:extLst>
                <a:ext uri="{FF2B5EF4-FFF2-40B4-BE49-F238E27FC236}">
                  <a16:creationId xmlns:a16="http://schemas.microsoft.com/office/drawing/2014/main" id="{750B5433-D16D-4F51-BDD8-808E9DB0262E}"/>
                </a:ext>
              </a:extLst>
            </p:cNvPr>
            <p:cNvGrpSpPr/>
            <p:nvPr/>
          </p:nvGrpSpPr>
          <p:grpSpPr>
            <a:xfrm>
              <a:off x="-863600" y="-584200"/>
              <a:ext cx="165100" cy="7874000"/>
              <a:chOff x="-863600" y="-584200"/>
              <a:chExt cx="165100" cy="7874000"/>
            </a:xfrm>
            <a:grpFill/>
          </p:grpSpPr>
          <p:sp>
            <p:nvSpPr>
              <p:cNvPr id="2" name="椭圆 1">
                <a:extLst>
                  <a:ext uri="{FF2B5EF4-FFF2-40B4-BE49-F238E27FC236}">
                    <a16:creationId xmlns:a16="http://schemas.microsoft.com/office/drawing/2014/main" id="{F8967190-370F-4CAE-ACBE-2AAED606EAD7}"/>
                  </a:ext>
                </a:extLst>
              </p:cNvPr>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椭圆 2">
                <a:extLst>
                  <a:ext uri="{FF2B5EF4-FFF2-40B4-BE49-F238E27FC236}">
                    <a16:creationId xmlns:a16="http://schemas.microsoft.com/office/drawing/2014/main" id="{41CA0E2C-2D2C-4898-9E42-96259DE0F6A6}"/>
                  </a:ext>
                </a:extLst>
              </p:cNvPr>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5" name="组合 4">
              <a:extLst>
                <a:ext uri="{FF2B5EF4-FFF2-40B4-BE49-F238E27FC236}">
                  <a16:creationId xmlns:a16="http://schemas.microsoft.com/office/drawing/2014/main" id="{CC2BBFCD-014F-4D8B-9391-D731BF89EFB1}"/>
                </a:ext>
              </a:extLst>
            </p:cNvPr>
            <p:cNvGrpSpPr/>
            <p:nvPr/>
          </p:nvGrpSpPr>
          <p:grpSpPr>
            <a:xfrm>
              <a:off x="12306300" y="-584200"/>
              <a:ext cx="165100" cy="7874000"/>
              <a:chOff x="-863600" y="-584200"/>
              <a:chExt cx="165100" cy="7874000"/>
            </a:xfrm>
            <a:grpFill/>
          </p:grpSpPr>
          <p:sp>
            <p:nvSpPr>
              <p:cNvPr id="6" name="椭圆 5">
                <a:extLst>
                  <a:ext uri="{FF2B5EF4-FFF2-40B4-BE49-F238E27FC236}">
                    <a16:creationId xmlns:a16="http://schemas.microsoft.com/office/drawing/2014/main" id="{9762FE8C-4BD4-42A9-A0F1-7D0424B79FBB}"/>
                  </a:ext>
                </a:extLst>
              </p:cNvPr>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椭圆 6">
                <a:extLst>
                  <a:ext uri="{FF2B5EF4-FFF2-40B4-BE49-F238E27FC236}">
                    <a16:creationId xmlns:a16="http://schemas.microsoft.com/office/drawing/2014/main" id="{03997588-ADD8-404B-A001-10D17D8466BC}"/>
                  </a:ext>
                </a:extLst>
              </p:cNvPr>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sp>
        <p:nvSpPr>
          <p:cNvPr id="18" name="椭圆 17">
            <a:extLst>
              <a:ext uri="{FF2B5EF4-FFF2-40B4-BE49-F238E27FC236}">
                <a16:creationId xmlns:a16="http://schemas.microsoft.com/office/drawing/2014/main" id="{BF09083C-2FB4-47F9-98B8-14275F93E6FE}"/>
              </a:ext>
            </a:extLst>
          </p:cNvPr>
          <p:cNvSpPr/>
          <p:nvPr/>
        </p:nvSpPr>
        <p:spPr>
          <a:xfrm>
            <a:off x="1980916" y="1622162"/>
            <a:ext cx="4115084" cy="4115084"/>
          </a:xfrm>
          <a:prstGeom prst="ellipse">
            <a:avLst/>
          </a:prstGeom>
          <a:ln>
            <a:gradFill>
              <a:gsLst>
                <a:gs pos="100000">
                  <a:srgbClr val="4C678E">
                    <a:alpha val="0"/>
                  </a:srgbClr>
                </a:gs>
                <a:gs pos="0">
                  <a:srgbClr val="4C678E"/>
                </a:gs>
              </a:gsLst>
              <a:lin ang="10800000" scaled="0"/>
            </a:gradFill>
            <a:tailEnd type="ova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cs typeface="+mn-ea"/>
              <a:sym typeface="+mn-lt"/>
            </a:endParaRPr>
          </a:p>
        </p:txBody>
      </p:sp>
      <p:sp>
        <p:nvSpPr>
          <p:cNvPr id="19" name="椭圆 18">
            <a:extLst>
              <a:ext uri="{FF2B5EF4-FFF2-40B4-BE49-F238E27FC236}">
                <a16:creationId xmlns:a16="http://schemas.microsoft.com/office/drawing/2014/main" id="{816C0FE1-666E-4919-A994-2108A70A9C1A}"/>
              </a:ext>
            </a:extLst>
          </p:cNvPr>
          <p:cNvSpPr/>
          <p:nvPr/>
        </p:nvSpPr>
        <p:spPr>
          <a:xfrm>
            <a:off x="2353921" y="1995167"/>
            <a:ext cx="3369075" cy="3369075"/>
          </a:xfrm>
          <a:prstGeom prst="ellipse">
            <a:avLst/>
          </a:prstGeom>
          <a:solidFill>
            <a:srgbClr val="4C67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cs typeface="+mn-ea"/>
              <a:sym typeface="+mn-lt"/>
            </a:endParaRPr>
          </a:p>
        </p:txBody>
      </p:sp>
      <p:sp>
        <p:nvSpPr>
          <p:cNvPr id="16" name="椭圆 15">
            <a:extLst>
              <a:ext uri="{FF2B5EF4-FFF2-40B4-BE49-F238E27FC236}">
                <a16:creationId xmlns:a16="http://schemas.microsoft.com/office/drawing/2014/main" id="{CE48D976-0AA0-415A-8B61-F6867EC543F9}"/>
              </a:ext>
            </a:extLst>
          </p:cNvPr>
          <p:cNvSpPr/>
          <p:nvPr/>
        </p:nvSpPr>
        <p:spPr>
          <a:xfrm>
            <a:off x="5272039" y="1537180"/>
            <a:ext cx="574607" cy="574607"/>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1" name="椭圆 20">
            <a:extLst>
              <a:ext uri="{FF2B5EF4-FFF2-40B4-BE49-F238E27FC236}">
                <a16:creationId xmlns:a16="http://schemas.microsoft.com/office/drawing/2014/main" id="{81502833-77CD-48B3-A062-E8F9EBDA0A7C}"/>
              </a:ext>
            </a:extLst>
          </p:cNvPr>
          <p:cNvSpPr/>
          <p:nvPr/>
        </p:nvSpPr>
        <p:spPr>
          <a:xfrm>
            <a:off x="1965394" y="2062994"/>
            <a:ext cx="168206" cy="168206"/>
          </a:xfrm>
          <a:prstGeom prst="ellipse">
            <a:avLst/>
          </a:prstGeom>
          <a:solidFill>
            <a:srgbClr val="4C67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3" name="椭圆 22">
            <a:extLst>
              <a:ext uri="{FF2B5EF4-FFF2-40B4-BE49-F238E27FC236}">
                <a16:creationId xmlns:a16="http://schemas.microsoft.com/office/drawing/2014/main" id="{B3C1F5D2-B5DF-47D4-9809-BD6519B4ED0D}"/>
              </a:ext>
            </a:extLst>
          </p:cNvPr>
          <p:cNvSpPr/>
          <p:nvPr/>
        </p:nvSpPr>
        <p:spPr>
          <a:xfrm>
            <a:off x="2692116" y="2333362"/>
            <a:ext cx="2692684" cy="2692684"/>
          </a:xfrm>
          <a:prstGeom prst="ellipse">
            <a:avLst/>
          </a:prstGeom>
          <a:blipFill dpi="0" rotWithShape="1">
            <a:blip r:embed="rId2"/>
            <a:srcRect/>
            <a:stretch>
              <a:fillRect l="-25000" r="-25000"/>
            </a:stretch>
          </a:blip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cs typeface="+mn-ea"/>
              <a:sym typeface="+mn-lt"/>
            </a:endParaRPr>
          </a:p>
        </p:txBody>
      </p:sp>
      <p:sp>
        <p:nvSpPr>
          <p:cNvPr id="24" name="Google Shape;1376;p34">
            <a:extLst>
              <a:ext uri="{FF2B5EF4-FFF2-40B4-BE49-F238E27FC236}">
                <a16:creationId xmlns:a16="http://schemas.microsoft.com/office/drawing/2014/main" id="{ED610C98-4E9C-4196-857B-753A530D32DC}"/>
              </a:ext>
            </a:extLst>
          </p:cNvPr>
          <p:cNvSpPr/>
          <p:nvPr/>
        </p:nvSpPr>
        <p:spPr>
          <a:xfrm>
            <a:off x="5424723" y="1336693"/>
            <a:ext cx="476400" cy="476400"/>
          </a:xfrm>
          <a:prstGeom prst="ellipse">
            <a:avLst/>
          </a:prstGeom>
          <a:gradFill flip="none" rotWithShape="1">
            <a:gsLst>
              <a:gs pos="0">
                <a:srgbClr val="4C678E"/>
              </a:gs>
              <a:gs pos="100000">
                <a:srgbClr val="4C678E">
                  <a:alpha val="97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 sz="2000" dirty="0">
                <a:cs typeface="+mn-ea"/>
                <a:sym typeface="+mn-lt"/>
              </a:rPr>
              <a:t>1</a:t>
            </a:r>
            <a:endParaRPr sz="2000" dirty="0">
              <a:cs typeface="+mn-ea"/>
              <a:sym typeface="+mn-lt"/>
            </a:endParaRPr>
          </a:p>
        </p:txBody>
      </p:sp>
      <p:sp>
        <p:nvSpPr>
          <p:cNvPr id="25" name="Google Shape;1376;p34">
            <a:extLst>
              <a:ext uri="{FF2B5EF4-FFF2-40B4-BE49-F238E27FC236}">
                <a16:creationId xmlns:a16="http://schemas.microsoft.com/office/drawing/2014/main" id="{F3635BEA-C787-4E6A-8AE9-75E908A4A404}"/>
              </a:ext>
            </a:extLst>
          </p:cNvPr>
          <p:cNvSpPr/>
          <p:nvPr/>
        </p:nvSpPr>
        <p:spPr>
          <a:xfrm>
            <a:off x="6111522" y="2506815"/>
            <a:ext cx="476400" cy="476400"/>
          </a:xfrm>
          <a:prstGeom prst="ellipse">
            <a:avLst/>
          </a:prstGeom>
          <a:gradFill flip="none" rotWithShape="1">
            <a:gsLst>
              <a:gs pos="0">
                <a:srgbClr val="4C678E"/>
              </a:gs>
              <a:gs pos="100000">
                <a:srgbClr val="4C678E">
                  <a:alpha val="97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 sz="2000" dirty="0">
                <a:cs typeface="+mn-ea"/>
                <a:sym typeface="+mn-lt"/>
              </a:rPr>
              <a:t>2</a:t>
            </a:r>
            <a:endParaRPr sz="2000" dirty="0">
              <a:cs typeface="+mn-ea"/>
              <a:sym typeface="+mn-lt"/>
            </a:endParaRPr>
          </a:p>
        </p:txBody>
      </p:sp>
      <p:sp>
        <p:nvSpPr>
          <p:cNvPr id="26" name="Google Shape;1376;p34">
            <a:extLst>
              <a:ext uri="{FF2B5EF4-FFF2-40B4-BE49-F238E27FC236}">
                <a16:creationId xmlns:a16="http://schemas.microsoft.com/office/drawing/2014/main" id="{5BA30DBC-C5A1-4439-84A0-8757996C45CA}"/>
              </a:ext>
            </a:extLst>
          </p:cNvPr>
          <p:cNvSpPr/>
          <p:nvPr/>
        </p:nvSpPr>
        <p:spPr>
          <a:xfrm>
            <a:off x="5912975" y="5103062"/>
            <a:ext cx="476400" cy="476400"/>
          </a:xfrm>
          <a:prstGeom prst="ellipse">
            <a:avLst/>
          </a:prstGeom>
          <a:gradFill flip="none" rotWithShape="1">
            <a:gsLst>
              <a:gs pos="0">
                <a:srgbClr val="4C678E"/>
              </a:gs>
              <a:gs pos="100000">
                <a:srgbClr val="4C678E">
                  <a:alpha val="97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 sz="2000" dirty="0">
                <a:cs typeface="+mn-ea"/>
                <a:sym typeface="+mn-lt"/>
              </a:rPr>
              <a:t>3</a:t>
            </a:r>
            <a:endParaRPr sz="2000" dirty="0">
              <a:cs typeface="+mn-ea"/>
              <a:sym typeface="+mn-lt"/>
            </a:endParaRPr>
          </a:p>
        </p:txBody>
      </p:sp>
      <p:sp>
        <p:nvSpPr>
          <p:cNvPr id="29" name="矩形 28">
            <a:extLst>
              <a:ext uri="{FF2B5EF4-FFF2-40B4-BE49-F238E27FC236}">
                <a16:creationId xmlns:a16="http://schemas.microsoft.com/office/drawing/2014/main" id="{A7D2AF5B-C3A4-4D91-854F-66F43DAE5751}"/>
              </a:ext>
            </a:extLst>
          </p:cNvPr>
          <p:cNvSpPr/>
          <p:nvPr/>
        </p:nvSpPr>
        <p:spPr>
          <a:xfrm>
            <a:off x="6316321" y="1278356"/>
            <a:ext cx="2619688" cy="407291"/>
          </a:xfrm>
          <a:prstGeom prst="rect">
            <a:avLst/>
          </a:prstGeom>
          <a:noFill/>
        </p:spPr>
        <p:txBody>
          <a:bodyPr wrap="square" lIns="0" tIns="0" rIns="0" bIns="0" rtlCol="0">
            <a:spAutoFit/>
          </a:bodyPr>
          <a:lstStyle/>
          <a:p>
            <a:pPr algn="just" hangingPunct="0">
              <a:lnSpc>
                <a:spcPct val="150000"/>
              </a:lnSpc>
            </a:pPr>
            <a:r>
              <a:rPr lang="zh-CN" altLang="en-US" sz="2000" b="1" dirty="0">
                <a:solidFill>
                  <a:srgbClr val="4C678E"/>
                </a:solidFill>
                <a:cs typeface="+mn-ea"/>
                <a:sym typeface="+mn-lt"/>
              </a:rPr>
              <a:t>制定项目计划书</a:t>
            </a:r>
          </a:p>
        </p:txBody>
      </p:sp>
      <p:sp>
        <p:nvSpPr>
          <p:cNvPr id="32" name="矩形 31">
            <a:extLst>
              <a:ext uri="{FF2B5EF4-FFF2-40B4-BE49-F238E27FC236}">
                <a16:creationId xmlns:a16="http://schemas.microsoft.com/office/drawing/2014/main" id="{5C81C50C-13EF-408E-B00D-DA0FE39FA7E3}"/>
              </a:ext>
            </a:extLst>
          </p:cNvPr>
          <p:cNvSpPr/>
          <p:nvPr/>
        </p:nvSpPr>
        <p:spPr>
          <a:xfrm>
            <a:off x="7003119" y="2111787"/>
            <a:ext cx="2134649" cy="407291"/>
          </a:xfrm>
          <a:prstGeom prst="rect">
            <a:avLst/>
          </a:prstGeom>
          <a:noFill/>
        </p:spPr>
        <p:txBody>
          <a:bodyPr wrap="square" lIns="0" tIns="0" rIns="0" bIns="0" rtlCol="0">
            <a:spAutoFit/>
          </a:bodyPr>
          <a:lstStyle/>
          <a:p>
            <a:pPr algn="just" hangingPunct="0">
              <a:lnSpc>
                <a:spcPct val="150000"/>
              </a:lnSpc>
            </a:pPr>
            <a:r>
              <a:rPr lang="zh-CN" altLang="en-US" sz="2000" b="1" dirty="0">
                <a:solidFill>
                  <a:srgbClr val="4C678E"/>
                </a:solidFill>
                <a:cs typeface="+mn-ea"/>
                <a:sym typeface="+mn-lt"/>
              </a:rPr>
              <a:t>相关文档撰写</a:t>
            </a:r>
          </a:p>
        </p:txBody>
      </p:sp>
      <p:sp>
        <p:nvSpPr>
          <p:cNvPr id="34" name="矩形 33">
            <a:extLst>
              <a:ext uri="{FF2B5EF4-FFF2-40B4-BE49-F238E27FC236}">
                <a16:creationId xmlns:a16="http://schemas.microsoft.com/office/drawing/2014/main" id="{A2074360-2C7F-4C37-A780-E14C335B668E}"/>
              </a:ext>
            </a:extLst>
          </p:cNvPr>
          <p:cNvSpPr/>
          <p:nvPr/>
        </p:nvSpPr>
        <p:spPr>
          <a:xfrm>
            <a:off x="7080226" y="2611151"/>
            <a:ext cx="2940617" cy="1803186"/>
          </a:xfrm>
          <a:prstGeom prst="rect">
            <a:avLst/>
          </a:prstGeom>
          <a:noFill/>
        </p:spPr>
        <p:txBody>
          <a:bodyPr wrap="square" lIns="0" tIns="0" rIns="0" bIns="0" rtlCol="0">
            <a:spAutoFit/>
          </a:bodyPr>
          <a:lstStyle/>
          <a:p>
            <a:pPr algn="just" hangingPunct="0">
              <a:lnSpc>
                <a:spcPct val="150000"/>
              </a:lnSpc>
            </a:pPr>
            <a:r>
              <a:rPr lang="en-US" altLang="zh-CN" sz="1600" dirty="0">
                <a:solidFill>
                  <a:schemeClr val="tx1">
                    <a:lumMod val="75000"/>
                    <a:lumOff val="25000"/>
                  </a:schemeClr>
                </a:solidFill>
                <a:cs typeface="+mn-ea"/>
                <a:sym typeface="+mn-lt"/>
              </a:rPr>
              <a:t>• </a:t>
            </a:r>
            <a:r>
              <a:rPr lang="zh-CN" altLang="en-US" sz="1600" dirty="0">
                <a:solidFill>
                  <a:schemeClr val="tx1">
                    <a:lumMod val="75000"/>
                    <a:lumOff val="25000"/>
                  </a:schemeClr>
                </a:solidFill>
                <a:cs typeface="+mn-ea"/>
                <a:sym typeface="+mn-lt"/>
              </a:rPr>
              <a:t>可行性分析文档</a:t>
            </a:r>
          </a:p>
          <a:p>
            <a:pPr algn="just" hangingPunct="0">
              <a:lnSpc>
                <a:spcPct val="150000"/>
              </a:lnSpc>
            </a:pPr>
            <a:r>
              <a:rPr lang="en-US" altLang="zh-CN" sz="1600" dirty="0">
                <a:solidFill>
                  <a:schemeClr val="tx1">
                    <a:lumMod val="75000"/>
                    <a:lumOff val="25000"/>
                  </a:schemeClr>
                </a:solidFill>
                <a:cs typeface="+mn-ea"/>
                <a:sym typeface="+mn-lt"/>
              </a:rPr>
              <a:t>• </a:t>
            </a:r>
            <a:r>
              <a:rPr lang="zh-CN" altLang="en-US" sz="1600" dirty="0">
                <a:solidFill>
                  <a:schemeClr val="tx1">
                    <a:lumMod val="75000"/>
                    <a:lumOff val="25000"/>
                  </a:schemeClr>
                </a:solidFill>
                <a:cs typeface="+mn-ea"/>
                <a:sym typeface="+mn-lt"/>
              </a:rPr>
              <a:t>项目计划书</a:t>
            </a:r>
          </a:p>
          <a:p>
            <a:pPr algn="just" hangingPunct="0">
              <a:lnSpc>
                <a:spcPct val="150000"/>
              </a:lnSpc>
            </a:pPr>
            <a:r>
              <a:rPr lang="en-US" altLang="zh-CN" sz="1600" dirty="0">
                <a:solidFill>
                  <a:schemeClr val="tx1">
                    <a:lumMod val="75000"/>
                    <a:lumOff val="25000"/>
                  </a:schemeClr>
                </a:solidFill>
                <a:cs typeface="+mn-ea"/>
                <a:sym typeface="+mn-lt"/>
              </a:rPr>
              <a:t>• </a:t>
            </a:r>
            <a:r>
              <a:rPr lang="zh-CN" altLang="en-US" sz="1600" dirty="0">
                <a:solidFill>
                  <a:schemeClr val="tx1">
                    <a:lumMod val="75000"/>
                    <a:lumOff val="25000"/>
                  </a:schemeClr>
                </a:solidFill>
                <a:cs typeface="+mn-ea"/>
                <a:sym typeface="+mn-lt"/>
              </a:rPr>
              <a:t>需求分析文档</a:t>
            </a:r>
          </a:p>
          <a:p>
            <a:pPr algn="just" hangingPunct="0">
              <a:lnSpc>
                <a:spcPct val="150000"/>
              </a:lnSpc>
            </a:pPr>
            <a:r>
              <a:rPr lang="en-US" altLang="zh-CN" sz="1600" dirty="0">
                <a:solidFill>
                  <a:schemeClr val="tx1">
                    <a:lumMod val="75000"/>
                    <a:lumOff val="25000"/>
                  </a:schemeClr>
                </a:solidFill>
                <a:cs typeface="+mn-ea"/>
                <a:sym typeface="+mn-lt"/>
              </a:rPr>
              <a:t>• </a:t>
            </a:r>
            <a:r>
              <a:rPr lang="zh-CN" altLang="en-US" sz="1600" dirty="0">
                <a:solidFill>
                  <a:schemeClr val="tx1">
                    <a:lumMod val="75000"/>
                    <a:lumOff val="25000"/>
                  </a:schemeClr>
                </a:solidFill>
                <a:cs typeface="+mn-ea"/>
                <a:sym typeface="+mn-lt"/>
              </a:rPr>
              <a:t>概要设计文档</a:t>
            </a:r>
          </a:p>
          <a:p>
            <a:pPr algn="just" hangingPunct="0">
              <a:lnSpc>
                <a:spcPct val="150000"/>
              </a:lnSpc>
            </a:pPr>
            <a:r>
              <a:rPr lang="en-US" altLang="zh-CN" sz="1600" dirty="0">
                <a:solidFill>
                  <a:schemeClr val="tx1">
                    <a:lumMod val="75000"/>
                    <a:lumOff val="25000"/>
                  </a:schemeClr>
                </a:solidFill>
                <a:cs typeface="+mn-ea"/>
                <a:sym typeface="+mn-lt"/>
              </a:rPr>
              <a:t>• </a:t>
            </a:r>
            <a:r>
              <a:rPr lang="zh-CN" altLang="en-US" sz="1600" dirty="0">
                <a:solidFill>
                  <a:schemeClr val="tx1">
                    <a:lumMod val="75000"/>
                    <a:lumOff val="25000"/>
                  </a:schemeClr>
                </a:solidFill>
                <a:cs typeface="+mn-ea"/>
                <a:sym typeface="+mn-lt"/>
              </a:rPr>
              <a:t>详细设计文档</a:t>
            </a:r>
          </a:p>
        </p:txBody>
      </p:sp>
      <p:sp>
        <p:nvSpPr>
          <p:cNvPr id="35" name="矩形 34">
            <a:extLst>
              <a:ext uri="{FF2B5EF4-FFF2-40B4-BE49-F238E27FC236}">
                <a16:creationId xmlns:a16="http://schemas.microsoft.com/office/drawing/2014/main" id="{4EFC0EA0-4C1E-4695-AF2A-178D927C72B0}"/>
              </a:ext>
            </a:extLst>
          </p:cNvPr>
          <p:cNvSpPr/>
          <p:nvPr/>
        </p:nvSpPr>
        <p:spPr>
          <a:xfrm>
            <a:off x="6804573" y="4939645"/>
            <a:ext cx="2131436" cy="407291"/>
          </a:xfrm>
          <a:prstGeom prst="rect">
            <a:avLst/>
          </a:prstGeom>
          <a:noFill/>
        </p:spPr>
        <p:txBody>
          <a:bodyPr wrap="square" lIns="0" tIns="0" rIns="0" bIns="0" rtlCol="0">
            <a:spAutoFit/>
          </a:bodyPr>
          <a:lstStyle/>
          <a:p>
            <a:pPr algn="just" hangingPunct="0">
              <a:lnSpc>
                <a:spcPct val="150000"/>
              </a:lnSpc>
            </a:pPr>
            <a:r>
              <a:rPr lang="zh-CN" altLang="en-US" sz="2000" b="1" dirty="0">
                <a:solidFill>
                  <a:srgbClr val="4C678E"/>
                </a:solidFill>
                <a:cs typeface="+mn-ea"/>
                <a:sym typeface="+mn-lt"/>
              </a:rPr>
              <a:t>代码编写与调试</a:t>
            </a:r>
          </a:p>
        </p:txBody>
      </p:sp>
      <p:sp>
        <p:nvSpPr>
          <p:cNvPr id="37" name="矩形 36">
            <a:extLst>
              <a:ext uri="{FF2B5EF4-FFF2-40B4-BE49-F238E27FC236}">
                <a16:creationId xmlns:a16="http://schemas.microsoft.com/office/drawing/2014/main" id="{552A4164-F5F4-4F87-9A35-F106EBDD7B1B}"/>
              </a:ext>
            </a:extLst>
          </p:cNvPr>
          <p:cNvSpPr/>
          <p:nvPr/>
        </p:nvSpPr>
        <p:spPr>
          <a:xfrm>
            <a:off x="6804573" y="5506130"/>
            <a:ext cx="4115084" cy="1433854"/>
          </a:xfrm>
          <a:prstGeom prst="rect">
            <a:avLst/>
          </a:prstGeom>
          <a:noFill/>
        </p:spPr>
        <p:txBody>
          <a:bodyPr wrap="square" lIns="0" tIns="0" rIns="0" bIns="0" rtlCol="0">
            <a:spAutoFit/>
          </a:bodyPr>
          <a:lstStyle/>
          <a:p>
            <a:pPr algn="just" hangingPunct="0">
              <a:lnSpc>
                <a:spcPct val="150000"/>
              </a:lnSpc>
            </a:pPr>
            <a:r>
              <a:rPr lang="en-US" altLang="zh-CN" sz="1600" dirty="0">
                <a:solidFill>
                  <a:schemeClr val="tx1">
                    <a:lumMod val="75000"/>
                    <a:lumOff val="25000"/>
                  </a:schemeClr>
                </a:solidFill>
                <a:cs typeface="+mn-ea"/>
                <a:sym typeface="+mn-lt"/>
              </a:rPr>
              <a:t>• </a:t>
            </a:r>
            <a:r>
              <a:rPr lang="zh-CN" altLang="en-US" sz="1600" dirty="0">
                <a:solidFill>
                  <a:schemeClr val="tx1">
                    <a:lumMod val="75000"/>
                    <a:lumOff val="25000"/>
                  </a:schemeClr>
                </a:solidFill>
                <a:cs typeface="+mn-ea"/>
                <a:sym typeface="+mn-lt"/>
              </a:rPr>
              <a:t>前后端分离开发</a:t>
            </a:r>
          </a:p>
          <a:p>
            <a:pPr algn="just" hangingPunct="0">
              <a:lnSpc>
                <a:spcPct val="150000"/>
              </a:lnSpc>
            </a:pPr>
            <a:r>
              <a:rPr lang="en-US" altLang="zh-CN" sz="1600" dirty="0">
                <a:solidFill>
                  <a:schemeClr val="tx1">
                    <a:lumMod val="75000"/>
                    <a:lumOff val="25000"/>
                  </a:schemeClr>
                </a:solidFill>
                <a:cs typeface="+mn-ea"/>
                <a:sym typeface="+mn-lt"/>
              </a:rPr>
              <a:t>• </a:t>
            </a:r>
            <a:r>
              <a:rPr lang="zh-CN" altLang="en-US" sz="1600" dirty="0">
                <a:solidFill>
                  <a:schemeClr val="tx1">
                    <a:lumMod val="75000"/>
                    <a:lumOff val="25000"/>
                  </a:schemeClr>
                </a:solidFill>
                <a:cs typeface="+mn-ea"/>
                <a:sym typeface="+mn-lt"/>
              </a:rPr>
              <a:t>模型搭建、训练、</a:t>
            </a:r>
          </a:p>
          <a:p>
            <a:pPr algn="just" hangingPunct="0">
              <a:lnSpc>
                <a:spcPct val="150000"/>
              </a:lnSpc>
            </a:pPr>
            <a:r>
              <a:rPr lang="zh-CN" altLang="en-US" sz="1600" dirty="0">
                <a:solidFill>
                  <a:schemeClr val="tx1">
                    <a:lumMod val="75000"/>
                    <a:lumOff val="25000"/>
                  </a:schemeClr>
                </a:solidFill>
                <a:cs typeface="+mn-ea"/>
                <a:sym typeface="+mn-lt"/>
              </a:rPr>
              <a:t>调优</a:t>
            </a:r>
          </a:p>
          <a:p>
            <a:pPr algn="just" hangingPunct="0">
              <a:lnSpc>
                <a:spcPct val="150000"/>
              </a:lnSpc>
            </a:pPr>
            <a:endParaRPr lang="zh-CN" altLang="en-US" sz="1600" dirty="0">
              <a:solidFill>
                <a:schemeClr val="tx1">
                  <a:lumMod val="75000"/>
                  <a:lumOff val="25000"/>
                </a:schemeClr>
              </a:solidFill>
              <a:cs typeface="+mn-ea"/>
              <a:sym typeface="+mn-lt"/>
            </a:endParaRPr>
          </a:p>
        </p:txBody>
      </p:sp>
      <p:sp>
        <p:nvSpPr>
          <p:cNvPr id="31" name="文本框 30">
            <a:extLst>
              <a:ext uri="{FF2B5EF4-FFF2-40B4-BE49-F238E27FC236}">
                <a16:creationId xmlns:a16="http://schemas.microsoft.com/office/drawing/2014/main" id="{CD661775-2A76-1090-F69E-7A1EBA30098B}"/>
              </a:ext>
            </a:extLst>
          </p:cNvPr>
          <p:cNvSpPr txBox="1"/>
          <p:nvPr/>
        </p:nvSpPr>
        <p:spPr>
          <a:xfrm>
            <a:off x="1052318" y="543555"/>
            <a:ext cx="3757571" cy="584775"/>
          </a:xfrm>
          <a:prstGeom prst="rect">
            <a:avLst/>
          </a:prstGeom>
          <a:noFill/>
        </p:spPr>
        <p:txBody>
          <a:bodyPr wrap="square" rtlCol="0">
            <a:spAutoFit/>
          </a:bodyPr>
          <a:lstStyle/>
          <a:p>
            <a:pPr algn="ctr"/>
            <a:r>
              <a:rPr lang="zh-CN" altLang="en-US" sz="3200" spc="600" dirty="0">
                <a:solidFill>
                  <a:srgbClr val="4C678E"/>
                </a:solidFill>
                <a:cs typeface="+mn-ea"/>
                <a:sym typeface="+mn-lt"/>
              </a:rPr>
              <a:t>项目实现总况</a:t>
            </a:r>
          </a:p>
        </p:txBody>
      </p:sp>
      <p:grpSp>
        <p:nvGrpSpPr>
          <p:cNvPr id="38" name="组合 37">
            <a:extLst>
              <a:ext uri="{FF2B5EF4-FFF2-40B4-BE49-F238E27FC236}">
                <a16:creationId xmlns:a16="http://schemas.microsoft.com/office/drawing/2014/main" id="{D2DA837C-CA25-CDB2-21CE-470736818E97}"/>
              </a:ext>
            </a:extLst>
          </p:cNvPr>
          <p:cNvGrpSpPr/>
          <p:nvPr/>
        </p:nvGrpSpPr>
        <p:grpSpPr>
          <a:xfrm flipV="1">
            <a:off x="183963" y="790224"/>
            <a:ext cx="5210206" cy="45719"/>
            <a:chOff x="3893464" y="1130139"/>
            <a:chExt cx="4490797" cy="0"/>
          </a:xfrm>
        </p:grpSpPr>
        <p:cxnSp>
          <p:nvCxnSpPr>
            <p:cNvPr id="39" name="直接箭头连接符 25">
              <a:extLst>
                <a:ext uri="{FF2B5EF4-FFF2-40B4-BE49-F238E27FC236}">
                  <a16:creationId xmlns:a16="http://schemas.microsoft.com/office/drawing/2014/main" id="{21DB2F0F-B091-1EE6-E1B6-3DFA86EBB369}"/>
                </a:ext>
              </a:extLst>
            </p:cNvPr>
            <p:cNvCxnSpPr>
              <a:cxnSpLocks/>
            </p:cNvCxnSpPr>
            <p:nvPr/>
          </p:nvCxnSpPr>
          <p:spPr>
            <a:xfrm>
              <a:off x="3893464" y="1130139"/>
              <a:ext cx="820497" cy="0"/>
            </a:xfrm>
            <a:prstGeom prst="straightConnector1">
              <a:avLst/>
            </a:prstGeom>
            <a:ln>
              <a:gradFill>
                <a:gsLst>
                  <a:gs pos="100000">
                    <a:srgbClr val="4C678E">
                      <a:alpha val="0"/>
                    </a:srgbClr>
                  </a:gs>
                  <a:gs pos="0">
                    <a:srgbClr val="4C678E"/>
                  </a:gs>
                </a:gsLst>
                <a:lin ang="10800000" scaled="0"/>
              </a:gradFill>
              <a:tailEnd type="oval"/>
            </a:ln>
          </p:spPr>
          <p:style>
            <a:lnRef idx="1">
              <a:schemeClr val="accent1"/>
            </a:lnRef>
            <a:fillRef idx="0">
              <a:schemeClr val="accent1"/>
            </a:fillRef>
            <a:effectRef idx="0">
              <a:schemeClr val="accent1"/>
            </a:effectRef>
            <a:fontRef idx="minor">
              <a:schemeClr val="tx1"/>
            </a:fontRef>
          </p:style>
        </p:cxnSp>
        <p:cxnSp>
          <p:nvCxnSpPr>
            <p:cNvPr id="40" name="直接箭头连接符 25">
              <a:extLst>
                <a:ext uri="{FF2B5EF4-FFF2-40B4-BE49-F238E27FC236}">
                  <a16:creationId xmlns:a16="http://schemas.microsoft.com/office/drawing/2014/main" id="{5BC4ABA0-0B85-0A4E-E713-77D61B656877}"/>
                </a:ext>
              </a:extLst>
            </p:cNvPr>
            <p:cNvCxnSpPr>
              <a:cxnSpLocks/>
            </p:cNvCxnSpPr>
            <p:nvPr/>
          </p:nvCxnSpPr>
          <p:spPr>
            <a:xfrm flipH="1">
              <a:off x="7563764" y="1130139"/>
              <a:ext cx="820497" cy="0"/>
            </a:xfrm>
            <a:prstGeom prst="straightConnector1">
              <a:avLst/>
            </a:prstGeom>
            <a:ln>
              <a:gradFill>
                <a:gsLst>
                  <a:gs pos="100000">
                    <a:srgbClr val="4C678E">
                      <a:alpha val="0"/>
                    </a:srgbClr>
                  </a:gs>
                  <a:gs pos="0">
                    <a:srgbClr val="4C678E"/>
                  </a:gs>
                </a:gsLst>
                <a:lin ang="10800000" scaled="0"/>
              </a:gradFill>
              <a:tailEnd type="ova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560892688"/>
      </p:ext>
    </p:extLst>
  </p:cSld>
  <p:clrMapOvr>
    <a:masterClrMapping/>
  </p:clrMapOvr>
  <mc:AlternateContent xmlns:mc="http://schemas.openxmlformats.org/markup-compatibility/2006" xmlns:p14="http://schemas.microsoft.com/office/powerpoint/2010/main">
    <mc:Choice Requires="p14">
      <p:transition spd="slow" p14:dur="900" advTm="0">
        <p14:warp dir="in"/>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p:cTn id="7" dur="500" fill="hold"/>
                                        <p:tgtEl>
                                          <p:spTgt spid="18"/>
                                        </p:tgtEl>
                                        <p:attrNameLst>
                                          <p:attrName>ppt_w</p:attrName>
                                        </p:attrNameLst>
                                      </p:cBhvr>
                                      <p:tavLst>
                                        <p:tav tm="0">
                                          <p:val>
                                            <p:fltVal val="0"/>
                                          </p:val>
                                        </p:tav>
                                        <p:tav tm="100000">
                                          <p:val>
                                            <p:strVal val="#ppt_w"/>
                                          </p:val>
                                        </p:tav>
                                      </p:tavLst>
                                    </p:anim>
                                    <p:anim calcmode="lin" valueType="num">
                                      <p:cBhvr>
                                        <p:cTn id="8" dur="500" fill="hold"/>
                                        <p:tgtEl>
                                          <p:spTgt spid="18"/>
                                        </p:tgtEl>
                                        <p:attrNameLst>
                                          <p:attrName>ppt_h</p:attrName>
                                        </p:attrNameLst>
                                      </p:cBhvr>
                                      <p:tavLst>
                                        <p:tav tm="0">
                                          <p:val>
                                            <p:fltVal val="0"/>
                                          </p:val>
                                        </p:tav>
                                        <p:tav tm="100000">
                                          <p:val>
                                            <p:strVal val="#ppt_h"/>
                                          </p:val>
                                        </p:tav>
                                      </p:tavLst>
                                    </p:anim>
                                    <p:animEffect transition="in" filter="fade">
                                      <p:cBhvr>
                                        <p:cTn id="9" dur="500"/>
                                        <p:tgtEl>
                                          <p:spTgt spid="18"/>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19"/>
                                        </p:tgtEl>
                                        <p:attrNameLst>
                                          <p:attrName>style.visibility</p:attrName>
                                        </p:attrNameLst>
                                      </p:cBhvr>
                                      <p:to>
                                        <p:strVal val="visible"/>
                                      </p:to>
                                    </p:set>
                                    <p:anim calcmode="lin" valueType="num">
                                      <p:cBhvr>
                                        <p:cTn id="12" dur="500" fill="hold"/>
                                        <p:tgtEl>
                                          <p:spTgt spid="19"/>
                                        </p:tgtEl>
                                        <p:attrNameLst>
                                          <p:attrName>ppt_w</p:attrName>
                                        </p:attrNameLst>
                                      </p:cBhvr>
                                      <p:tavLst>
                                        <p:tav tm="0">
                                          <p:val>
                                            <p:fltVal val="0"/>
                                          </p:val>
                                        </p:tav>
                                        <p:tav tm="100000">
                                          <p:val>
                                            <p:strVal val="#ppt_w"/>
                                          </p:val>
                                        </p:tav>
                                      </p:tavLst>
                                    </p:anim>
                                    <p:anim calcmode="lin" valueType="num">
                                      <p:cBhvr>
                                        <p:cTn id="13" dur="500" fill="hold"/>
                                        <p:tgtEl>
                                          <p:spTgt spid="19"/>
                                        </p:tgtEl>
                                        <p:attrNameLst>
                                          <p:attrName>ppt_h</p:attrName>
                                        </p:attrNameLst>
                                      </p:cBhvr>
                                      <p:tavLst>
                                        <p:tav tm="0">
                                          <p:val>
                                            <p:fltVal val="0"/>
                                          </p:val>
                                        </p:tav>
                                        <p:tav tm="100000">
                                          <p:val>
                                            <p:strVal val="#ppt_h"/>
                                          </p:val>
                                        </p:tav>
                                      </p:tavLst>
                                    </p:anim>
                                    <p:animEffect transition="in" filter="fade">
                                      <p:cBhvr>
                                        <p:cTn id="14" dur="500"/>
                                        <p:tgtEl>
                                          <p:spTgt spid="19"/>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anim calcmode="lin" valueType="num">
                                      <p:cBhvr>
                                        <p:cTn id="17" dur="500" fill="hold"/>
                                        <p:tgtEl>
                                          <p:spTgt spid="16"/>
                                        </p:tgtEl>
                                        <p:attrNameLst>
                                          <p:attrName>ppt_w</p:attrName>
                                        </p:attrNameLst>
                                      </p:cBhvr>
                                      <p:tavLst>
                                        <p:tav tm="0">
                                          <p:val>
                                            <p:fltVal val="0"/>
                                          </p:val>
                                        </p:tav>
                                        <p:tav tm="100000">
                                          <p:val>
                                            <p:strVal val="#ppt_w"/>
                                          </p:val>
                                        </p:tav>
                                      </p:tavLst>
                                    </p:anim>
                                    <p:anim calcmode="lin" valueType="num">
                                      <p:cBhvr>
                                        <p:cTn id="18" dur="500" fill="hold"/>
                                        <p:tgtEl>
                                          <p:spTgt spid="16"/>
                                        </p:tgtEl>
                                        <p:attrNameLst>
                                          <p:attrName>ppt_h</p:attrName>
                                        </p:attrNameLst>
                                      </p:cBhvr>
                                      <p:tavLst>
                                        <p:tav tm="0">
                                          <p:val>
                                            <p:fltVal val="0"/>
                                          </p:val>
                                        </p:tav>
                                        <p:tav tm="100000">
                                          <p:val>
                                            <p:strVal val="#ppt_h"/>
                                          </p:val>
                                        </p:tav>
                                      </p:tavLst>
                                    </p:anim>
                                    <p:animEffect transition="in" filter="fade">
                                      <p:cBhvr>
                                        <p:cTn id="19" dur="500"/>
                                        <p:tgtEl>
                                          <p:spTgt spid="16"/>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21"/>
                                        </p:tgtEl>
                                        <p:attrNameLst>
                                          <p:attrName>style.visibility</p:attrName>
                                        </p:attrNameLst>
                                      </p:cBhvr>
                                      <p:to>
                                        <p:strVal val="visible"/>
                                      </p:to>
                                    </p:set>
                                    <p:anim calcmode="lin" valueType="num">
                                      <p:cBhvr>
                                        <p:cTn id="22" dur="500" fill="hold"/>
                                        <p:tgtEl>
                                          <p:spTgt spid="21"/>
                                        </p:tgtEl>
                                        <p:attrNameLst>
                                          <p:attrName>ppt_w</p:attrName>
                                        </p:attrNameLst>
                                      </p:cBhvr>
                                      <p:tavLst>
                                        <p:tav tm="0">
                                          <p:val>
                                            <p:fltVal val="0"/>
                                          </p:val>
                                        </p:tav>
                                        <p:tav tm="100000">
                                          <p:val>
                                            <p:strVal val="#ppt_w"/>
                                          </p:val>
                                        </p:tav>
                                      </p:tavLst>
                                    </p:anim>
                                    <p:anim calcmode="lin" valueType="num">
                                      <p:cBhvr>
                                        <p:cTn id="23" dur="500" fill="hold"/>
                                        <p:tgtEl>
                                          <p:spTgt spid="21"/>
                                        </p:tgtEl>
                                        <p:attrNameLst>
                                          <p:attrName>ppt_h</p:attrName>
                                        </p:attrNameLst>
                                      </p:cBhvr>
                                      <p:tavLst>
                                        <p:tav tm="0">
                                          <p:val>
                                            <p:fltVal val="0"/>
                                          </p:val>
                                        </p:tav>
                                        <p:tav tm="100000">
                                          <p:val>
                                            <p:strVal val="#ppt_h"/>
                                          </p:val>
                                        </p:tav>
                                      </p:tavLst>
                                    </p:anim>
                                    <p:animEffect transition="in" filter="fade">
                                      <p:cBhvr>
                                        <p:cTn id="24" dur="500"/>
                                        <p:tgtEl>
                                          <p:spTgt spid="21"/>
                                        </p:tgtEl>
                                      </p:cBhvr>
                                    </p:animEffect>
                                  </p:childTnLst>
                                </p:cTn>
                              </p:par>
                            </p:childTnLst>
                          </p:cTn>
                        </p:par>
                      </p:childTnLst>
                    </p:cTn>
                  </p:par>
                  <p:par>
                    <p:cTn id="25" fill="hold">
                      <p:stCondLst>
                        <p:cond delay="indefinite"/>
                      </p:stCondLst>
                      <p:childTnLst>
                        <p:par>
                          <p:cTn id="26" fill="hold">
                            <p:stCondLst>
                              <p:cond delay="0"/>
                            </p:stCondLst>
                            <p:childTnLst>
                              <p:par>
                                <p:cTn id="27" presetID="31" presetClass="entr" presetSubtype="0" fill="hold" grpId="0" nodeType="clickEffect">
                                  <p:stCondLst>
                                    <p:cond delay="0"/>
                                  </p:stCondLst>
                                  <p:childTnLst>
                                    <p:set>
                                      <p:cBhvr>
                                        <p:cTn id="28" dur="1" fill="hold">
                                          <p:stCondLst>
                                            <p:cond delay="0"/>
                                          </p:stCondLst>
                                        </p:cTn>
                                        <p:tgtEl>
                                          <p:spTgt spid="23"/>
                                        </p:tgtEl>
                                        <p:attrNameLst>
                                          <p:attrName>style.visibility</p:attrName>
                                        </p:attrNameLst>
                                      </p:cBhvr>
                                      <p:to>
                                        <p:strVal val="visible"/>
                                      </p:to>
                                    </p:set>
                                    <p:anim calcmode="lin" valueType="num">
                                      <p:cBhvr>
                                        <p:cTn id="29" dur="1000" fill="hold"/>
                                        <p:tgtEl>
                                          <p:spTgt spid="23"/>
                                        </p:tgtEl>
                                        <p:attrNameLst>
                                          <p:attrName>ppt_w</p:attrName>
                                        </p:attrNameLst>
                                      </p:cBhvr>
                                      <p:tavLst>
                                        <p:tav tm="0">
                                          <p:val>
                                            <p:fltVal val="0"/>
                                          </p:val>
                                        </p:tav>
                                        <p:tav tm="100000">
                                          <p:val>
                                            <p:strVal val="#ppt_w"/>
                                          </p:val>
                                        </p:tav>
                                      </p:tavLst>
                                    </p:anim>
                                    <p:anim calcmode="lin" valueType="num">
                                      <p:cBhvr>
                                        <p:cTn id="30" dur="1000" fill="hold"/>
                                        <p:tgtEl>
                                          <p:spTgt spid="23"/>
                                        </p:tgtEl>
                                        <p:attrNameLst>
                                          <p:attrName>ppt_h</p:attrName>
                                        </p:attrNameLst>
                                      </p:cBhvr>
                                      <p:tavLst>
                                        <p:tav tm="0">
                                          <p:val>
                                            <p:fltVal val="0"/>
                                          </p:val>
                                        </p:tav>
                                        <p:tav tm="100000">
                                          <p:val>
                                            <p:strVal val="#ppt_h"/>
                                          </p:val>
                                        </p:tav>
                                      </p:tavLst>
                                    </p:anim>
                                    <p:anim calcmode="lin" valueType="num">
                                      <p:cBhvr>
                                        <p:cTn id="31" dur="1000" fill="hold"/>
                                        <p:tgtEl>
                                          <p:spTgt spid="23"/>
                                        </p:tgtEl>
                                        <p:attrNameLst>
                                          <p:attrName>style.rotation</p:attrName>
                                        </p:attrNameLst>
                                      </p:cBhvr>
                                      <p:tavLst>
                                        <p:tav tm="0">
                                          <p:val>
                                            <p:fltVal val="90"/>
                                          </p:val>
                                        </p:tav>
                                        <p:tav tm="100000">
                                          <p:val>
                                            <p:fltVal val="0"/>
                                          </p:val>
                                        </p:tav>
                                      </p:tavLst>
                                    </p:anim>
                                    <p:animEffect transition="in" filter="fade">
                                      <p:cBhvr>
                                        <p:cTn id="32" dur="1000"/>
                                        <p:tgtEl>
                                          <p:spTgt spid="23"/>
                                        </p:tgtEl>
                                      </p:cBhvr>
                                    </p:animEffect>
                                  </p:childTnLst>
                                </p:cTn>
                              </p:par>
                            </p:childTnLst>
                          </p:cTn>
                        </p:par>
                        <p:par>
                          <p:cTn id="33" fill="hold">
                            <p:stCondLst>
                              <p:cond delay="1000"/>
                            </p:stCondLst>
                            <p:childTnLst>
                              <p:par>
                                <p:cTn id="34" presetID="53" presetClass="entr" presetSubtype="16" fill="hold" grpId="0" nodeType="afterEffect">
                                  <p:stCondLst>
                                    <p:cond delay="0"/>
                                  </p:stCondLst>
                                  <p:childTnLst>
                                    <p:set>
                                      <p:cBhvr>
                                        <p:cTn id="35" dur="1" fill="hold">
                                          <p:stCondLst>
                                            <p:cond delay="0"/>
                                          </p:stCondLst>
                                        </p:cTn>
                                        <p:tgtEl>
                                          <p:spTgt spid="24"/>
                                        </p:tgtEl>
                                        <p:attrNameLst>
                                          <p:attrName>style.visibility</p:attrName>
                                        </p:attrNameLst>
                                      </p:cBhvr>
                                      <p:to>
                                        <p:strVal val="visible"/>
                                      </p:to>
                                    </p:set>
                                    <p:anim calcmode="lin" valueType="num">
                                      <p:cBhvr>
                                        <p:cTn id="36" dur="500" fill="hold"/>
                                        <p:tgtEl>
                                          <p:spTgt spid="24"/>
                                        </p:tgtEl>
                                        <p:attrNameLst>
                                          <p:attrName>ppt_w</p:attrName>
                                        </p:attrNameLst>
                                      </p:cBhvr>
                                      <p:tavLst>
                                        <p:tav tm="0">
                                          <p:val>
                                            <p:fltVal val="0"/>
                                          </p:val>
                                        </p:tav>
                                        <p:tav tm="100000">
                                          <p:val>
                                            <p:strVal val="#ppt_w"/>
                                          </p:val>
                                        </p:tav>
                                      </p:tavLst>
                                    </p:anim>
                                    <p:anim calcmode="lin" valueType="num">
                                      <p:cBhvr>
                                        <p:cTn id="37" dur="500" fill="hold"/>
                                        <p:tgtEl>
                                          <p:spTgt spid="24"/>
                                        </p:tgtEl>
                                        <p:attrNameLst>
                                          <p:attrName>ppt_h</p:attrName>
                                        </p:attrNameLst>
                                      </p:cBhvr>
                                      <p:tavLst>
                                        <p:tav tm="0">
                                          <p:val>
                                            <p:fltVal val="0"/>
                                          </p:val>
                                        </p:tav>
                                        <p:tav tm="100000">
                                          <p:val>
                                            <p:strVal val="#ppt_h"/>
                                          </p:val>
                                        </p:tav>
                                      </p:tavLst>
                                    </p:anim>
                                    <p:animEffect transition="in" filter="fade">
                                      <p:cBhvr>
                                        <p:cTn id="38" dur="500"/>
                                        <p:tgtEl>
                                          <p:spTgt spid="24"/>
                                        </p:tgtEl>
                                      </p:cBhvr>
                                    </p:animEffect>
                                  </p:childTnLst>
                                </p:cTn>
                              </p:par>
                            </p:childTnLst>
                          </p:cTn>
                        </p:par>
                        <p:par>
                          <p:cTn id="39" fill="hold">
                            <p:stCondLst>
                              <p:cond delay="1500"/>
                            </p:stCondLst>
                            <p:childTnLst>
                              <p:par>
                                <p:cTn id="40" presetID="53" presetClass="entr" presetSubtype="16" fill="hold" grpId="0" nodeType="afterEffect">
                                  <p:stCondLst>
                                    <p:cond delay="0"/>
                                  </p:stCondLst>
                                  <p:childTnLst>
                                    <p:set>
                                      <p:cBhvr>
                                        <p:cTn id="41" dur="1" fill="hold">
                                          <p:stCondLst>
                                            <p:cond delay="0"/>
                                          </p:stCondLst>
                                        </p:cTn>
                                        <p:tgtEl>
                                          <p:spTgt spid="25"/>
                                        </p:tgtEl>
                                        <p:attrNameLst>
                                          <p:attrName>style.visibility</p:attrName>
                                        </p:attrNameLst>
                                      </p:cBhvr>
                                      <p:to>
                                        <p:strVal val="visible"/>
                                      </p:to>
                                    </p:set>
                                    <p:anim calcmode="lin" valueType="num">
                                      <p:cBhvr>
                                        <p:cTn id="42" dur="500" fill="hold"/>
                                        <p:tgtEl>
                                          <p:spTgt spid="25"/>
                                        </p:tgtEl>
                                        <p:attrNameLst>
                                          <p:attrName>ppt_w</p:attrName>
                                        </p:attrNameLst>
                                      </p:cBhvr>
                                      <p:tavLst>
                                        <p:tav tm="0">
                                          <p:val>
                                            <p:fltVal val="0"/>
                                          </p:val>
                                        </p:tav>
                                        <p:tav tm="100000">
                                          <p:val>
                                            <p:strVal val="#ppt_w"/>
                                          </p:val>
                                        </p:tav>
                                      </p:tavLst>
                                    </p:anim>
                                    <p:anim calcmode="lin" valueType="num">
                                      <p:cBhvr>
                                        <p:cTn id="43" dur="500" fill="hold"/>
                                        <p:tgtEl>
                                          <p:spTgt spid="25"/>
                                        </p:tgtEl>
                                        <p:attrNameLst>
                                          <p:attrName>ppt_h</p:attrName>
                                        </p:attrNameLst>
                                      </p:cBhvr>
                                      <p:tavLst>
                                        <p:tav tm="0">
                                          <p:val>
                                            <p:fltVal val="0"/>
                                          </p:val>
                                        </p:tav>
                                        <p:tav tm="100000">
                                          <p:val>
                                            <p:strVal val="#ppt_h"/>
                                          </p:val>
                                        </p:tav>
                                      </p:tavLst>
                                    </p:anim>
                                    <p:animEffect transition="in" filter="fade">
                                      <p:cBhvr>
                                        <p:cTn id="44" dur="500"/>
                                        <p:tgtEl>
                                          <p:spTgt spid="25"/>
                                        </p:tgtEl>
                                      </p:cBhvr>
                                    </p:animEffect>
                                  </p:childTnLst>
                                </p:cTn>
                              </p:par>
                            </p:childTnLst>
                          </p:cTn>
                        </p:par>
                        <p:par>
                          <p:cTn id="45" fill="hold">
                            <p:stCondLst>
                              <p:cond delay="2000"/>
                            </p:stCondLst>
                            <p:childTnLst>
                              <p:par>
                                <p:cTn id="46" presetID="53" presetClass="entr" presetSubtype="16" fill="hold" grpId="0" nodeType="afterEffect">
                                  <p:stCondLst>
                                    <p:cond delay="0"/>
                                  </p:stCondLst>
                                  <p:childTnLst>
                                    <p:set>
                                      <p:cBhvr>
                                        <p:cTn id="47" dur="1" fill="hold">
                                          <p:stCondLst>
                                            <p:cond delay="0"/>
                                          </p:stCondLst>
                                        </p:cTn>
                                        <p:tgtEl>
                                          <p:spTgt spid="26"/>
                                        </p:tgtEl>
                                        <p:attrNameLst>
                                          <p:attrName>style.visibility</p:attrName>
                                        </p:attrNameLst>
                                      </p:cBhvr>
                                      <p:to>
                                        <p:strVal val="visible"/>
                                      </p:to>
                                    </p:set>
                                    <p:anim calcmode="lin" valueType="num">
                                      <p:cBhvr>
                                        <p:cTn id="48" dur="500" fill="hold"/>
                                        <p:tgtEl>
                                          <p:spTgt spid="26"/>
                                        </p:tgtEl>
                                        <p:attrNameLst>
                                          <p:attrName>ppt_w</p:attrName>
                                        </p:attrNameLst>
                                      </p:cBhvr>
                                      <p:tavLst>
                                        <p:tav tm="0">
                                          <p:val>
                                            <p:fltVal val="0"/>
                                          </p:val>
                                        </p:tav>
                                        <p:tav tm="100000">
                                          <p:val>
                                            <p:strVal val="#ppt_w"/>
                                          </p:val>
                                        </p:tav>
                                      </p:tavLst>
                                    </p:anim>
                                    <p:anim calcmode="lin" valueType="num">
                                      <p:cBhvr>
                                        <p:cTn id="49" dur="500" fill="hold"/>
                                        <p:tgtEl>
                                          <p:spTgt spid="26"/>
                                        </p:tgtEl>
                                        <p:attrNameLst>
                                          <p:attrName>ppt_h</p:attrName>
                                        </p:attrNameLst>
                                      </p:cBhvr>
                                      <p:tavLst>
                                        <p:tav tm="0">
                                          <p:val>
                                            <p:fltVal val="0"/>
                                          </p:val>
                                        </p:tav>
                                        <p:tav tm="100000">
                                          <p:val>
                                            <p:strVal val="#ppt_h"/>
                                          </p:val>
                                        </p:tav>
                                      </p:tavLst>
                                    </p:anim>
                                    <p:animEffect transition="in" filter="fade">
                                      <p:cBhvr>
                                        <p:cTn id="50" dur="500"/>
                                        <p:tgtEl>
                                          <p:spTgt spid="26"/>
                                        </p:tgtEl>
                                      </p:cBhvr>
                                    </p:animEffect>
                                  </p:childTnLst>
                                </p:cTn>
                              </p:par>
                            </p:childTnLst>
                          </p:cTn>
                        </p:par>
                        <p:par>
                          <p:cTn id="51" fill="hold">
                            <p:stCondLst>
                              <p:cond delay="2500"/>
                            </p:stCondLst>
                            <p:childTnLst>
                              <p:par>
                                <p:cTn id="52" presetID="42" presetClass="entr" presetSubtype="0" fill="hold" grpId="0" nodeType="afterEffect">
                                  <p:stCondLst>
                                    <p:cond delay="0"/>
                                  </p:stCondLst>
                                  <p:childTnLst>
                                    <p:set>
                                      <p:cBhvr>
                                        <p:cTn id="53" dur="1" fill="hold">
                                          <p:stCondLst>
                                            <p:cond delay="0"/>
                                          </p:stCondLst>
                                        </p:cTn>
                                        <p:tgtEl>
                                          <p:spTgt spid="29"/>
                                        </p:tgtEl>
                                        <p:attrNameLst>
                                          <p:attrName>style.visibility</p:attrName>
                                        </p:attrNameLst>
                                      </p:cBhvr>
                                      <p:to>
                                        <p:strVal val="visible"/>
                                      </p:to>
                                    </p:set>
                                    <p:animEffect transition="in" filter="fade">
                                      <p:cBhvr>
                                        <p:cTn id="54" dur="1000"/>
                                        <p:tgtEl>
                                          <p:spTgt spid="29"/>
                                        </p:tgtEl>
                                      </p:cBhvr>
                                    </p:animEffect>
                                    <p:anim calcmode="lin" valueType="num">
                                      <p:cBhvr>
                                        <p:cTn id="55" dur="1000" fill="hold"/>
                                        <p:tgtEl>
                                          <p:spTgt spid="29"/>
                                        </p:tgtEl>
                                        <p:attrNameLst>
                                          <p:attrName>ppt_x</p:attrName>
                                        </p:attrNameLst>
                                      </p:cBhvr>
                                      <p:tavLst>
                                        <p:tav tm="0">
                                          <p:val>
                                            <p:strVal val="#ppt_x"/>
                                          </p:val>
                                        </p:tav>
                                        <p:tav tm="100000">
                                          <p:val>
                                            <p:strVal val="#ppt_x"/>
                                          </p:val>
                                        </p:tav>
                                      </p:tavLst>
                                    </p:anim>
                                    <p:anim calcmode="lin" valueType="num">
                                      <p:cBhvr>
                                        <p:cTn id="56" dur="1000" fill="hold"/>
                                        <p:tgtEl>
                                          <p:spTgt spid="29"/>
                                        </p:tgtEl>
                                        <p:attrNameLst>
                                          <p:attrName>ppt_y</p:attrName>
                                        </p:attrNameLst>
                                      </p:cBhvr>
                                      <p:tavLst>
                                        <p:tav tm="0">
                                          <p:val>
                                            <p:strVal val="#ppt_y+.1"/>
                                          </p:val>
                                        </p:tav>
                                        <p:tav tm="100000">
                                          <p:val>
                                            <p:strVal val="#ppt_y"/>
                                          </p:val>
                                        </p:tav>
                                      </p:tavLst>
                                    </p:anim>
                                  </p:childTnLst>
                                </p:cTn>
                              </p:par>
                            </p:childTnLst>
                          </p:cTn>
                        </p:par>
                        <p:par>
                          <p:cTn id="57" fill="hold">
                            <p:stCondLst>
                              <p:cond delay="3500"/>
                            </p:stCondLst>
                            <p:childTnLst>
                              <p:par>
                                <p:cTn id="58" presetID="42" presetClass="entr" presetSubtype="0" fill="hold" grpId="0" nodeType="afterEffect">
                                  <p:stCondLst>
                                    <p:cond delay="0"/>
                                  </p:stCondLst>
                                  <p:childTnLst>
                                    <p:set>
                                      <p:cBhvr>
                                        <p:cTn id="59" dur="1" fill="hold">
                                          <p:stCondLst>
                                            <p:cond delay="0"/>
                                          </p:stCondLst>
                                        </p:cTn>
                                        <p:tgtEl>
                                          <p:spTgt spid="32"/>
                                        </p:tgtEl>
                                        <p:attrNameLst>
                                          <p:attrName>style.visibility</p:attrName>
                                        </p:attrNameLst>
                                      </p:cBhvr>
                                      <p:to>
                                        <p:strVal val="visible"/>
                                      </p:to>
                                    </p:set>
                                    <p:animEffect transition="in" filter="fade">
                                      <p:cBhvr>
                                        <p:cTn id="60" dur="1000"/>
                                        <p:tgtEl>
                                          <p:spTgt spid="32"/>
                                        </p:tgtEl>
                                      </p:cBhvr>
                                    </p:animEffect>
                                    <p:anim calcmode="lin" valueType="num">
                                      <p:cBhvr>
                                        <p:cTn id="61" dur="1000" fill="hold"/>
                                        <p:tgtEl>
                                          <p:spTgt spid="32"/>
                                        </p:tgtEl>
                                        <p:attrNameLst>
                                          <p:attrName>ppt_x</p:attrName>
                                        </p:attrNameLst>
                                      </p:cBhvr>
                                      <p:tavLst>
                                        <p:tav tm="0">
                                          <p:val>
                                            <p:strVal val="#ppt_x"/>
                                          </p:val>
                                        </p:tav>
                                        <p:tav tm="100000">
                                          <p:val>
                                            <p:strVal val="#ppt_x"/>
                                          </p:val>
                                        </p:tav>
                                      </p:tavLst>
                                    </p:anim>
                                    <p:anim calcmode="lin" valueType="num">
                                      <p:cBhvr>
                                        <p:cTn id="62" dur="1000" fill="hold"/>
                                        <p:tgtEl>
                                          <p:spTgt spid="32"/>
                                        </p:tgtEl>
                                        <p:attrNameLst>
                                          <p:attrName>ppt_y</p:attrName>
                                        </p:attrNameLst>
                                      </p:cBhvr>
                                      <p:tavLst>
                                        <p:tav tm="0">
                                          <p:val>
                                            <p:strVal val="#ppt_y+.1"/>
                                          </p:val>
                                        </p:tav>
                                        <p:tav tm="100000">
                                          <p:val>
                                            <p:strVal val="#ppt_y"/>
                                          </p:val>
                                        </p:tav>
                                      </p:tavLst>
                                    </p:anim>
                                  </p:childTnLst>
                                </p:cTn>
                              </p:par>
                            </p:childTnLst>
                          </p:cTn>
                        </p:par>
                        <p:par>
                          <p:cTn id="63" fill="hold">
                            <p:stCondLst>
                              <p:cond delay="4500"/>
                            </p:stCondLst>
                            <p:childTnLst>
                              <p:par>
                                <p:cTn id="64" presetID="42" presetClass="entr" presetSubtype="0" fill="hold" grpId="0" nodeType="afterEffect">
                                  <p:stCondLst>
                                    <p:cond delay="0"/>
                                  </p:stCondLst>
                                  <p:childTnLst>
                                    <p:set>
                                      <p:cBhvr>
                                        <p:cTn id="65" dur="1" fill="hold">
                                          <p:stCondLst>
                                            <p:cond delay="0"/>
                                          </p:stCondLst>
                                        </p:cTn>
                                        <p:tgtEl>
                                          <p:spTgt spid="34"/>
                                        </p:tgtEl>
                                        <p:attrNameLst>
                                          <p:attrName>style.visibility</p:attrName>
                                        </p:attrNameLst>
                                      </p:cBhvr>
                                      <p:to>
                                        <p:strVal val="visible"/>
                                      </p:to>
                                    </p:set>
                                    <p:animEffect transition="in" filter="fade">
                                      <p:cBhvr>
                                        <p:cTn id="66" dur="1000"/>
                                        <p:tgtEl>
                                          <p:spTgt spid="34"/>
                                        </p:tgtEl>
                                      </p:cBhvr>
                                    </p:animEffect>
                                    <p:anim calcmode="lin" valueType="num">
                                      <p:cBhvr>
                                        <p:cTn id="67" dur="1000" fill="hold"/>
                                        <p:tgtEl>
                                          <p:spTgt spid="34"/>
                                        </p:tgtEl>
                                        <p:attrNameLst>
                                          <p:attrName>ppt_x</p:attrName>
                                        </p:attrNameLst>
                                      </p:cBhvr>
                                      <p:tavLst>
                                        <p:tav tm="0">
                                          <p:val>
                                            <p:strVal val="#ppt_x"/>
                                          </p:val>
                                        </p:tav>
                                        <p:tav tm="100000">
                                          <p:val>
                                            <p:strVal val="#ppt_x"/>
                                          </p:val>
                                        </p:tav>
                                      </p:tavLst>
                                    </p:anim>
                                    <p:anim calcmode="lin" valueType="num">
                                      <p:cBhvr>
                                        <p:cTn id="68" dur="1000" fill="hold"/>
                                        <p:tgtEl>
                                          <p:spTgt spid="34"/>
                                        </p:tgtEl>
                                        <p:attrNameLst>
                                          <p:attrName>ppt_y</p:attrName>
                                        </p:attrNameLst>
                                      </p:cBhvr>
                                      <p:tavLst>
                                        <p:tav tm="0">
                                          <p:val>
                                            <p:strVal val="#ppt_y+.1"/>
                                          </p:val>
                                        </p:tav>
                                        <p:tav tm="100000">
                                          <p:val>
                                            <p:strVal val="#ppt_y"/>
                                          </p:val>
                                        </p:tav>
                                      </p:tavLst>
                                    </p:anim>
                                  </p:childTnLst>
                                </p:cTn>
                              </p:par>
                            </p:childTnLst>
                          </p:cTn>
                        </p:par>
                        <p:par>
                          <p:cTn id="69" fill="hold">
                            <p:stCondLst>
                              <p:cond delay="5500"/>
                            </p:stCondLst>
                            <p:childTnLst>
                              <p:par>
                                <p:cTn id="70" presetID="42" presetClass="entr" presetSubtype="0" fill="hold" grpId="0" nodeType="afterEffect">
                                  <p:stCondLst>
                                    <p:cond delay="0"/>
                                  </p:stCondLst>
                                  <p:childTnLst>
                                    <p:set>
                                      <p:cBhvr>
                                        <p:cTn id="71" dur="1" fill="hold">
                                          <p:stCondLst>
                                            <p:cond delay="0"/>
                                          </p:stCondLst>
                                        </p:cTn>
                                        <p:tgtEl>
                                          <p:spTgt spid="35"/>
                                        </p:tgtEl>
                                        <p:attrNameLst>
                                          <p:attrName>style.visibility</p:attrName>
                                        </p:attrNameLst>
                                      </p:cBhvr>
                                      <p:to>
                                        <p:strVal val="visible"/>
                                      </p:to>
                                    </p:set>
                                    <p:animEffect transition="in" filter="fade">
                                      <p:cBhvr>
                                        <p:cTn id="72" dur="1000"/>
                                        <p:tgtEl>
                                          <p:spTgt spid="35"/>
                                        </p:tgtEl>
                                      </p:cBhvr>
                                    </p:animEffect>
                                    <p:anim calcmode="lin" valueType="num">
                                      <p:cBhvr>
                                        <p:cTn id="73" dur="1000" fill="hold"/>
                                        <p:tgtEl>
                                          <p:spTgt spid="35"/>
                                        </p:tgtEl>
                                        <p:attrNameLst>
                                          <p:attrName>ppt_x</p:attrName>
                                        </p:attrNameLst>
                                      </p:cBhvr>
                                      <p:tavLst>
                                        <p:tav tm="0">
                                          <p:val>
                                            <p:strVal val="#ppt_x"/>
                                          </p:val>
                                        </p:tav>
                                        <p:tav tm="100000">
                                          <p:val>
                                            <p:strVal val="#ppt_x"/>
                                          </p:val>
                                        </p:tav>
                                      </p:tavLst>
                                    </p:anim>
                                    <p:anim calcmode="lin" valueType="num">
                                      <p:cBhvr>
                                        <p:cTn id="74" dur="1000" fill="hold"/>
                                        <p:tgtEl>
                                          <p:spTgt spid="35"/>
                                        </p:tgtEl>
                                        <p:attrNameLst>
                                          <p:attrName>ppt_y</p:attrName>
                                        </p:attrNameLst>
                                      </p:cBhvr>
                                      <p:tavLst>
                                        <p:tav tm="0">
                                          <p:val>
                                            <p:strVal val="#ppt_y+.1"/>
                                          </p:val>
                                        </p:tav>
                                        <p:tav tm="100000">
                                          <p:val>
                                            <p:strVal val="#ppt_y"/>
                                          </p:val>
                                        </p:tav>
                                      </p:tavLst>
                                    </p:anim>
                                  </p:childTnLst>
                                </p:cTn>
                              </p:par>
                            </p:childTnLst>
                          </p:cTn>
                        </p:par>
                        <p:par>
                          <p:cTn id="75" fill="hold">
                            <p:stCondLst>
                              <p:cond delay="6500"/>
                            </p:stCondLst>
                            <p:childTnLst>
                              <p:par>
                                <p:cTn id="76" presetID="42" presetClass="entr" presetSubtype="0" fill="hold" grpId="0" nodeType="afterEffect">
                                  <p:stCondLst>
                                    <p:cond delay="0"/>
                                  </p:stCondLst>
                                  <p:childTnLst>
                                    <p:set>
                                      <p:cBhvr>
                                        <p:cTn id="77" dur="1" fill="hold">
                                          <p:stCondLst>
                                            <p:cond delay="0"/>
                                          </p:stCondLst>
                                        </p:cTn>
                                        <p:tgtEl>
                                          <p:spTgt spid="37"/>
                                        </p:tgtEl>
                                        <p:attrNameLst>
                                          <p:attrName>style.visibility</p:attrName>
                                        </p:attrNameLst>
                                      </p:cBhvr>
                                      <p:to>
                                        <p:strVal val="visible"/>
                                      </p:to>
                                    </p:set>
                                    <p:animEffect transition="in" filter="fade">
                                      <p:cBhvr>
                                        <p:cTn id="78" dur="1000"/>
                                        <p:tgtEl>
                                          <p:spTgt spid="37"/>
                                        </p:tgtEl>
                                      </p:cBhvr>
                                    </p:animEffect>
                                    <p:anim calcmode="lin" valueType="num">
                                      <p:cBhvr>
                                        <p:cTn id="79" dur="1000" fill="hold"/>
                                        <p:tgtEl>
                                          <p:spTgt spid="37"/>
                                        </p:tgtEl>
                                        <p:attrNameLst>
                                          <p:attrName>ppt_x</p:attrName>
                                        </p:attrNameLst>
                                      </p:cBhvr>
                                      <p:tavLst>
                                        <p:tav tm="0">
                                          <p:val>
                                            <p:strVal val="#ppt_x"/>
                                          </p:val>
                                        </p:tav>
                                        <p:tav tm="100000">
                                          <p:val>
                                            <p:strVal val="#ppt_x"/>
                                          </p:val>
                                        </p:tav>
                                      </p:tavLst>
                                    </p:anim>
                                    <p:anim calcmode="lin" valueType="num">
                                      <p:cBhvr>
                                        <p:cTn id="80" dur="1000" fill="hold"/>
                                        <p:tgtEl>
                                          <p:spTgt spid="37"/>
                                        </p:tgtEl>
                                        <p:attrNameLst>
                                          <p:attrName>ppt_y</p:attrName>
                                        </p:attrNameLst>
                                      </p:cBhvr>
                                      <p:tavLst>
                                        <p:tav tm="0">
                                          <p:val>
                                            <p:strVal val="#ppt_y+.1"/>
                                          </p:val>
                                        </p:tav>
                                        <p:tav tm="100000">
                                          <p:val>
                                            <p:strVal val="#ppt_y"/>
                                          </p:val>
                                        </p:tav>
                                      </p:tavLst>
                                    </p:anim>
                                  </p:childTnLst>
                                </p:cTn>
                              </p:par>
                              <p:par>
                                <p:cTn id="81" presetID="53" presetClass="entr" presetSubtype="16" fill="hold" nodeType="withEffect">
                                  <p:stCondLst>
                                    <p:cond delay="0"/>
                                  </p:stCondLst>
                                  <p:childTnLst>
                                    <p:set>
                                      <p:cBhvr>
                                        <p:cTn id="82" dur="1" fill="hold">
                                          <p:stCondLst>
                                            <p:cond delay="0"/>
                                          </p:stCondLst>
                                        </p:cTn>
                                        <p:tgtEl>
                                          <p:spTgt spid="38"/>
                                        </p:tgtEl>
                                        <p:attrNameLst>
                                          <p:attrName>style.visibility</p:attrName>
                                        </p:attrNameLst>
                                      </p:cBhvr>
                                      <p:to>
                                        <p:strVal val="visible"/>
                                      </p:to>
                                    </p:set>
                                    <p:anim calcmode="lin" valueType="num">
                                      <p:cBhvr>
                                        <p:cTn id="83" dur="500" fill="hold"/>
                                        <p:tgtEl>
                                          <p:spTgt spid="38"/>
                                        </p:tgtEl>
                                        <p:attrNameLst>
                                          <p:attrName>ppt_w</p:attrName>
                                        </p:attrNameLst>
                                      </p:cBhvr>
                                      <p:tavLst>
                                        <p:tav tm="0">
                                          <p:val>
                                            <p:fltVal val="0"/>
                                          </p:val>
                                        </p:tav>
                                        <p:tav tm="100000">
                                          <p:val>
                                            <p:strVal val="#ppt_w"/>
                                          </p:val>
                                        </p:tav>
                                      </p:tavLst>
                                    </p:anim>
                                    <p:anim calcmode="lin" valueType="num">
                                      <p:cBhvr>
                                        <p:cTn id="84" dur="500" fill="hold"/>
                                        <p:tgtEl>
                                          <p:spTgt spid="38"/>
                                        </p:tgtEl>
                                        <p:attrNameLst>
                                          <p:attrName>ppt_h</p:attrName>
                                        </p:attrNameLst>
                                      </p:cBhvr>
                                      <p:tavLst>
                                        <p:tav tm="0">
                                          <p:val>
                                            <p:fltVal val="0"/>
                                          </p:val>
                                        </p:tav>
                                        <p:tav tm="100000">
                                          <p:val>
                                            <p:strVal val="#ppt_h"/>
                                          </p:val>
                                        </p:tav>
                                      </p:tavLst>
                                    </p:anim>
                                    <p:animEffect transition="in" filter="fade">
                                      <p:cBhvr>
                                        <p:cTn id="85" dur="500"/>
                                        <p:tgtEl>
                                          <p:spTgt spid="38"/>
                                        </p:tgtEl>
                                      </p:cBhvr>
                                    </p:animEffect>
                                  </p:childTnLst>
                                </p:cTn>
                              </p:par>
                              <p:par>
                                <p:cTn id="86" presetID="53" presetClass="entr" presetSubtype="16" fill="hold" grpId="0" nodeType="withEffect">
                                  <p:stCondLst>
                                    <p:cond delay="0"/>
                                  </p:stCondLst>
                                  <p:childTnLst>
                                    <p:set>
                                      <p:cBhvr>
                                        <p:cTn id="87" dur="1" fill="hold">
                                          <p:stCondLst>
                                            <p:cond delay="0"/>
                                          </p:stCondLst>
                                        </p:cTn>
                                        <p:tgtEl>
                                          <p:spTgt spid="31"/>
                                        </p:tgtEl>
                                        <p:attrNameLst>
                                          <p:attrName>style.visibility</p:attrName>
                                        </p:attrNameLst>
                                      </p:cBhvr>
                                      <p:to>
                                        <p:strVal val="visible"/>
                                      </p:to>
                                    </p:set>
                                    <p:anim calcmode="lin" valueType="num">
                                      <p:cBhvr>
                                        <p:cTn id="88" dur="500" fill="hold"/>
                                        <p:tgtEl>
                                          <p:spTgt spid="31"/>
                                        </p:tgtEl>
                                        <p:attrNameLst>
                                          <p:attrName>ppt_w</p:attrName>
                                        </p:attrNameLst>
                                      </p:cBhvr>
                                      <p:tavLst>
                                        <p:tav tm="0">
                                          <p:val>
                                            <p:fltVal val="0"/>
                                          </p:val>
                                        </p:tav>
                                        <p:tav tm="100000">
                                          <p:val>
                                            <p:strVal val="#ppt_w"/>
                                          </p:val>
                                        </p:tav>
                                      </p:tavLst>
                                    </p:anim>
                                    <p:anim calcmode="lin" valueType="num">
                                      <p:cBhvr>
                                        <p:cTn id="89" dur="500" fill="hold"/>
                                        <p:tgtEl>
                                          <p:spTgt spid="31"/>
                                        </p:tgtEl>
                                        <p:attrNameLst>
                                          <p:attrName>ppt_h</p:attrName>
                                        </p:attrNameLst>
                                      </p:cBhvr>
                                      <p:tavLst>
                                        <p:tav tm="0">
                                          <p:val>
                                            <p:fltVal val="0"/>
                                          </p:val>
                                        </p:tav>
                                        <p:tav tm="100000">
                                          <p:val>
                                            <p:strVal val="#ppt_h"/>
                                          </p:val>
                                        </p:tav>
                                      </p:tavLst>
                                    </p:anim>
                                    <p:animEffect transition="in" filter="fade">
                                      <p:cBhvr>
                                        <p:cTn id="90"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16" grpId="0" animBg="1"/>
      <p:bldP spid="21" grpId="0" animBg="1"/>
      <p:bldP spid="23" grpId="0" animBg="1"/>
      <p:bldP spid="24" grpId="0" animBg="1"/>
      <p:bldP spid="25" grpId="0" animBg="1"/>
      <p:bldP spid="26" grpId="0" animBg="1"/>
      <p:bldP spid="29" grpId="0"/>
      <p:bldP spid="32" grpId="0"/>
      <p:bldP spid="34" grpId="0"/>
      <p:bldP spid="35" grpId="0"/>
      <p:bldP spid="37" grpId="0"/>
      <p:bldP spid="3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 name="图片 53">
            <a:extLst>
              <a:ext uri="{FF2B5EF4-FFF2-40B4-BE49-F238E27FC236}">
                <a16:creationId xmlns:a16="http://schemas.microsoft.com/office/drawing/2014/main" id="{4832305B-6220-4DE8-8082-E8622FAFE73F}"/>
              </a:ext>
            </a:extLst>
          </p:cNvPr>
          <p:cNvPicPr>
            <a:picLocks noChangeAspect="1"/>
          </p:cNvPicPr>
          <p:nvPr/>
        </p:nvPicPr>
        <p:blipFill rotWithShape="1">
          <a:blip r:embed="rId2">
            <a:extLst>
              <a:ext uri="{28A0092B-C50C-407E-A947-70E740481C1C}">
                <a14:useLocalDpi xmlns:a14="http://schemas.microsoft.com/office/drawing/2010/main" val="0"/>
              </a:ext>
            </a:extLst>
          </a:blip>
          <a:srcRect l="53340" t="39493" r="26084" b="24455"/>
          <a:stretch/>
        </p:blipFill>
        <p:spPr>
          <a:xfrm>
            <a:off x="0" y="0"/>
            <a:ext cx="12192000" cy="6857999"/>
          </a:xfrm>
          <a:custGeom>
            <a:avLst/>
            <a:gdLst>
              <a:gd name="connsiteX0" fmla="*/ 0 w 12192000"/>
              <a:gd name="connsiteY0" fmla="*/ 0 h 6857999"/>
              <a:gd name="connsiteX1" fmla="*/ 12192000 w 12192000"/>
              <a:gd name="connsiteY1" fmla="*/ 0 h 6857999"/>
              <a:gd name="connsiteX2" fmla="*/ 12192000 w 12192000"/>
              <a:gd name="connsiteY2" fmla="*/ 6857999 h 6857999"/>
              <a:gd name="connsiteX3" fmla="*/ 0 w 12192000"/>
              <a:gd name="connsiteY3" fmla="*/ 6857999 h 6857999"/>
            </a:gdLst>
            <a:ahLst/>
            <a:cxnLst>
              <a:cxn ang="0">
                <a:pos x="connsiteX0" y="connsiteY0"/>
              </a:cxn>
              <a:cxn ang="0">
                <a:pos x="connsiteX1" y="connsiteY1"/>
              </a:cxn>
              <a:cxn ang="0">
                <a:pos x="connsiteX2" y="connsiteY2"/>
              </a:cxn>
              <a:cxn ang="0">
                <a:pos x="connsiteX3" y="connsiteY3"/>
              </a:cxn>
            </a:cxnLst>
            <a:rect l="l" t="t" r="r" b="b"/>
            <a:pathLst>
              <a:path w="12192000" h="6857999">
                <a:moveTo>
                  <a:pt x="0" y="0"/>
                </a:moveTo>
                <a:lnTo>
                  <a:pt x="12192000" y="0"/>
                </a:lnTo>
                <a:lnTo>
                  <a:pt x="12192000" y="6857999"/>
                </a:lnTo>
                <a:lnTo>
                  <a:pt x="0" y="6857999"/>
                </a:lnTo>
                <a:close/>
              </a:path>
            </a:pathLst>
          </a:custGeom>
        </p:spPr>
      </p:pic>
      <p:grpSp>
        <p:nvGrpSpPr>
          <p:cNvPr id="8" name="组合 7">
            <a:extLst>
              <a:ext uri="{FF2B5EF4-FFF2-40B4-BE49-F238E27FC236}">
                <a16:creationId xmlns:a16="http://schemas.microsoft.com/office/drawing/2014/main" id="{F7773C64-EA6C-43FE-9F81-3539DE2D0445}"/>
              </a:ext>
            </a:extLst>
          </p:cNvPr>
          <p:cNvGrpSpPr/>
          <p:nvPr/>
        </p:nvGrpSpPr>
        <p:grpSpPr>
          <a:xfrm>
            <a:off x="-698500" y="-582990"/>
            <a:ext cx="13589000" cy="8023980"/>
            <a:chOff x="-863600" y="-584200"/>
            <a:chExt cx="13335000" cy="7874000"/>
          </a:xfrm>
          <a:solidFill>
            <a:srgbClr val="E6E6E6"/>
          </a:solidFill>
        </p:grpSpPr>
        <p:grpSp>
          <p:nvGrpSpPr>
            <p:cNvPr id="4" name="组合 3">
              <a:extLst>
                <a:ext uri="{FF2B5EF4-FFF2-40B4-BE49-F238E27FC236}">
                  <a16:creationId xmlns:a16="http://schemas.microsoft.com/office/drawing/2014/main" id="{750B5433-D16D-4F51-BDD8-808E9DB0262E}"/>
                </a:ext>
              </a:extLst>
            </p:cNvPr>
            <p:cNvGrpSpPr/>
            <p:nvPr/>
          </p:nvGrpSpPr>
          <p:grpSpPr>
            <a:xfrm>
              <a:off x="-863600" y="-584200"/>
              <a:ext cx="165100" cy="7874000"/>
              <a:chOff x="-863600" y="-584200"/>
              <a:chExt cx="165100" cy="7874000"/>
            </a:xfrm>
            <a:grpFill/>
          </p:grpSpPr>
          <p:sp>
            <p:nvSpPr>
              <p:cNvPr id="2" name="椭圆 1">
                <a:extLst>
                  <a:ext uri="{FF2B5EF4-FFF2-40B4-BE49-F238E27FC236}">
                    <a16:creationId xmlns:a16="http://schemas.microsoft.com/office/drawing/2014/main" id="{F8967190-370F-4CAE-ACBE-2AAED606EAD7}"/>
                  </a:ext>
                </a:extLst>
              </p:cNvPr>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椭圆 2">
                <a:extLst>
                  <a:ext uri="{FF2B5EF4-FFF2-40B4-BE49-F238E27FC236}">
                    <a16:creationId xmlns:a16="http://schemas.microsoft.com/office/drawing/2014/main" id="{41CA0E2C-2D2C-4898-9E42-96259DE0F6A6}"/>
                  </a:ext>
                </a:extLst>
              </p:cNvPr>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5" name="组合 4">
              <a:extLst>
                <a:ext uri="{FF2B5EF4-FFF2-40B4-BE49-F238E27FC236}">
                  <a16:creationId xmlns:a16="http://schemas.microsoft.com/office/drawing/2014/main" id="{CC2BBFCD-014F-4D8B-9391-D731BF89EFB1}"/>
                </a:ext>
              </a:extLst>
            </p:cNvPr>
            <p:cNvGrpSpPr/>
            <p:nvPr/>
          </p:nvGrpSpPr>
          <p:grpSpPr>
            <a:xfrm>
              <a:off x="12306300" y="-584200"/>
              <a:ext cx="165100" cy="7874000"/>
              <a:chOff x="-863600" y="-584200"/>
              <a:chExt cx="165100" cy="7874000"/>
            </a:xfrm>
            <a:grpFill/>
          </p:grpSpPr>
          <p:sp>
            <p:nvSpPr>
              <p:cNvPr id="6" name="椭圆 5">
                <a:extLst>
                  <a:ext uri="{FF2B5EF4-FFF2-40B4-BE49-F238E27FC236}">
                    <a16:creationId xmlns:a16="http://schemas.microsoft.com/office/drawing/2014/main" id="{9762FE8C-4BD4-42A9-A0F1-7D0424B79FBB}"/>
                  </a:ext>
                </a:extLst>
              </p:cNvPr>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椭圆 6">
                <a:extLst>
                  <a:ext uri="{FF2B5EF4-FFF2-40B4-BE49-F238E27FC236}">
                    <a16:creationId xmlns:a16="http://schemas.microsoft.com/office/drawing/2014/main" id="{03997588-ADD8-404B-A001-10D17D8466BC}"/>
                  </a:ext>
                </a:extLst>
              </p:cNvPr>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sp>
        <p:nvSpPr>
          <p:cNvPr id="13" name="矩形 12">
            <a:extLst>
              <a:ext uri="{FF2B5EF4-FFF2-40B4-BE49-F238E27FC236}">
                <a16:creationId xmlns:a16="http://schemas.microsoft.com/office/drawing/2014/main" id="{C94266FD-5D9B-4472-A34E-2F4F17E5F7CE}"/>
              </a:ext>
            </a:extLst>
          </p:cNvPr>
          <p:cNvSpPr/>
          <p:nvPr/>
        </p:nvSpPr>
        <p:spPr>
          <a:xfrm>
            <a:off x="0" y="0"/>
            <a:ext cx="12192000" cy="3733800"/>
          </a:xfrm>
          <a:prstGeom prst="rect">
            <a:avLst/>
          </a:prstGeom>
          <a:gradFill flip="none" rotWithShape="1">
            <a:gsLst>
              <a:gs pos="27000">
                <a:srgbClr val="FFFFFF"/>
              </a:gs>
              <a:gs pos="100000">
                <a:srgbClr val="FFFFFF">
                  <a:alpha val="0"/>
                </a:srgbClr>
              </a:gs>
            </a:gsLst>
            <a:lin ang="5400000" scaled="1"/>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矩形: 圆角 11">
            <a:extLst>
              <a:ext uri="{FF2B5EF4-FFF2-40B4-BE49-F238E27FC236}">
                <a16:creationId xmlns:a16="http://schemas.microsoft.com/office/drawing/2014/main" id="{D99593D4-4A4C-4D22-8A6C-A0FDC2EAAD59}"/>
              </a:ext>
            </a:extLst>
          </p:cNvPr>
          <p:cNvSpPr/>
          <p:nvPr/>
        </p:nvSpPr>
        <p:spPr>
          <a:xfrm>
            <a:off x="722087" y="5998029"/>
            <a:ext cx="482600" cy="70481"/>
          </a:xfrm>
          <a:prstGeom prst="round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3" name="文本框 22">
            <a:extLst>
              <a:ext uri="{FF2B5EF4-FFF2-40B4-BE49-F238E27FC236}">
                <a16:creationId xmlns:a16="http://schemas.microsoft.com/office/drawing/2014/main" id="{C6595180-D82D-EA6D-89C8-59E207881CDC}"/>
              </a:ext>
            </a:extLst>
          </p:cNvPr>
          <p:cNvSpPr txBox="1"/>
          <p:nvPr/>
        </p:nvSpPr>
        <p:spPr>
          <a:xfrm>
            <a:off x="722087" y="266270"/>
            <a:ext cx="5373913" cy="461665"/>
          </a:xfrm>
          <a:prstGeom prst="rect">
            <a:avLst/>
          </a:prstGeom>
          <a:noFill/>
        </p:spPr>
        <p:txBody>
          <a:bodyPr wrap="square" rtlCol="0">
            <a:spAutoFit/>
          </a:bodyPr>
          <a:lstStyle/>
          <a:p>
            <a:pPr algn="ctr"/>
            <a:r>
              <a:rPr lang="zh-CN" altLang="en-US" sz="2400" spc="600" dirty="0">
                <a:solidFill>
                  <a:srgbClr val="4C678E"/>
                </a:solidFill>
                <a:cs typeface="+mn-ea"/>
                <a:sym typeface="+mn-lt"/>
              </a:rPr>
              <a:t>可行性分析和项目计划（一周）</a:t>
            </a:r>
          </a:p>
        </p:txBody>
      </p:sp>
      <p:pic>
        <p:nvPicPr>
          <p:cNvPr id="9" name="图片 8">
            <a:extLst>
              <a:ext uri="{FF2B5EF4-FFF2-40B4-BE49-F238E27FC236}">
                <a16:creationId xmlns:a16="http://schemas.microsoft.com/office/drawing/2014/main" id="{6710A7FD-9DFE-A188-E977-F53E4AF0176B}"/>
              </a:ext>
            </a:extLst>
          </p:cNvPr>
          <p:cNvPicPr>
            <a:picLocks noChangeAspect="1"/>
          </p:cNvPicPr>
          <p:nvPr/>
        </p:nvPicPr>
        <p:blipFill>
          <a:blip r:embed="rId3"/>
          <a:stretch>
            <a:fillRect/>
          </a:stretch>
        </p:blipFill>
        <p:spPr>
          <a:xfrm>
            <a:off x="498175" y="798416"/>
            <a:ext cx="5326609" cy="5270094"/>
          </a:xfrm>
          <a:prstGeom prst="rect">
            <a:avLst/>
          </a:prstGeom>
        </p:spPr>
      </p:pic>
      <p:pic>
        <p:nvPicPr>
          <p:cNvPr id="10" name="图片 9">
            <a:extLst>
              <a:ext uri="{FF2B5EF4-FFF2-40B4-BE49-F238E27FC236}">
                <a16:creationId xmlns:a16="http://schemas.microsoft.com/office/drawing/2014/main" id="{27415574-CD85-27CE-6234-F98945468790}"/>
              </a:ext>
            </a:extLst>
          </p:cNvPr>
          <p:cNvPicPr>
            <a:picLocks noChangeAspect="1"/>
          </p:cNvPicPr>
          <p:nvPr/>
        </p:nvPicPr>
        <p:blipFill>
          <a:blip r:embed="rId4"/>
          <a:stretch>
            <a:fillRect/>
          </a:stretch>
        </p:blipFill>
        <p:spPr>
          <a:xfrm>
            <a:off x="6322959" y="798416"/>
            <a:ext cx="4749294" cy="5119712"/>
          </a:xfrm>
          <a:prstGeom prst="rect">
            <a:avLst/>
          </a:prstGeom>
        </p:spPr>
      </p:pic>
    </p:spTree>
    <p:extLst>
      <p:ext uri="{BB962C8B-B14F-4D97-AF65-F5344CB8AC3E}">
        <p14:creationId xmlns:p14="http://schemas.microsoft.com/office/powerpoint/2010/main" val="1872769636"/>
      </p:ext>
    </p:extLst>
  </p:cSld>
  <p:clrMapOvr>
    <a:masterClrMapping/>
  </p:clrMapOvr>
  <mc:AlternateContent xmlns:mc="http://schemas.openxmlformats.org/markup-compatibility/2006" xmlns:p14="http://schemas.microsoft.com/office/powerpoint/2010/main">
    <mc:Choice Requires="p14">
      <p:transition spd="slow" p14:dur="1400" advTm="0">
        <p14:doors dir="vert"/>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par>
                                <p:cTn id="10" presetID="53" presetClass="entr" presetSubtype="16" fill="hold" grpId="0" nodeType="withEffect">
                                  <p:stCondLst>
                                    <p:cond delay="0"/>
                                  </p:stCondLst>
                                  <p:childTnLst>
                                    <p:set>
                                      <p:cBhvr>
                                        <p:cTn id="11" dur="1" fill="hold">
                                          <p:stCondLst>
                                            <p:cond delay="0"/>
                                          </p:stCondLst>
                                        </p:cTn>
                                        <p:tgtEl>
                                          <p:spTgt spid="23"/>
                                        </p:tgtEl>
                                        <p:attrNameLst>
                                          <p:attrName>style.visibility</p:attrName>
                                        </p:attrNameLst>
                                      </p:cBhvr>
                                      <p:to>
                                        <p:strVal val="visible"/>
                                      </p:to>
                                    </p:set>
                                    <p:anim calcmode="lin" valueType="num">
                                      <p:cBhvr>
                                        <p:cTn id="12" dur="500" fill="hold"/>
                                        <p:tgtEl>
                                          <p:spTgt spid="23"/>
                                        </p:tgtEl>
                                        <p:attrNameLst>
                                          <p:attrName>ppt_w</p:attrName>
                                        </p:attrNameLst>
                                      </p:cBhvr>
                                      <p:tavLst>
                                        <p:tav tm="0">
                                          <p:val>
                                            <p:fltVal val="0"/>
                                          </p:val>
                                        </p:tav>
                                        <p:tav tm="100000">
                                          <p:val>
                                            <p:strVal val="#ppt_w"/>
                                          </p:val>
                                        </p:tav>
                                      </p:tavLst>
                                    </p:anim>
                                    <p:anim calcmode="lin" valueType="num">
                                      <p:cBhvr>
                                        <p:cTn id="13" dur="500" fill="hold"/>
                                        <p:tgtEl>
                                          <p:spTgt spid="23"/>
                                        </p:tgtEl>
                                        <p:attrNameLst>
                                          <p:attrName>ppt_h</p:attrName>
                                        </p:attrNameLst>
                                      </p:cBhvr>
                                      <p:tavLst>
                                        <p:tav tm="0">
                                          <p:val>
                                            <p:fltVal val="0"/>
                                          </p:val>
                                        </p:tav>
                                        <p:tav tm="100000">
                                          <p:val>
                                            <p:strVal val="#ppt_h"/>
                                          </p:val>
                                        </p:tav>
                                      </p:tavLst>
                                    </p:anim>
                                    <p:animEffect transition="in" filter="fade">
                                      <p:cBhvr>
                                        <p:cTn id="14"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2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 name="图片 53">
            <a:extLst>
              <a:ext uri="{FF2B5EF4-FFF2-40B4-BE49-F238E27FC236}">
                <a16:creationId xmlns:a16="http://schemas.microsoft.com/office/drawing/2014/main" id="{4832305B-6220-4DE8-8082-E8622FAFE73F}"/>
              </a:ext>
            </a:extLst>
          </p:cNvPr>
          <p:cNvPicPr>
            <a:picLocks noChangeAspect="1"/>
          </p:cNvPicPr>
          <p:nvPr/>
        </p:nvPicPr>
        <p:blipFill rotWithShape="1">
          <a:blip r:embed="rId3">
            <a:extLst>
              <a:ext uri="{28A0092B-C50C-407E-A947-70E740481C1C}">
                <a14:useLocalDpi xmlns:a14="http://schemas.microsoft.com/office/drawing/2010/main" val="0"/>
              </a:ext>
            </a:extLst>
          </a:blip>
          <a:srcRect l="53340" t="39493" r="26084" b="24455"/>
          <a:stretch/>
        </p:blipFill>
        <p:spPr>
          <a:xfrm>
            <a:off x="0" y="0"/>
            <a:ext cx="12192000" cy="6857999"/>
          </a:xfrm>
          <a:custGeom>
            <a:avLst/>
            <a:gdLst>
              <a:gd name="connsiteX0" fmla="*/ 0 w 12192000"/>
              <a:gd name="connsiteY0" fmla="*/ 0 h 6857999"/>
              <a:gd name="connsiteX1" fmla="*/ 12192000 w 12192000"/>
              <a:gd name="connsiteY1" fmla="*/ 0 h 6857999"/>
              <a:gd name="connsiteX2" fmla="*/ 12192000 w 12192000"/>
              <a:gd name="connsiteY2" fmla="*/ 6857999 h 6857999"/>
              <a:gd name="connsiteX3" fmla="*/ 0 w 12192000"/>
              <a:gd name="connsiteY3" fmla="*/ 6857999 h 6857999"/>
            </a:gdLst>
            <a:ahLst/>
            <a:cxnLst>
              <a:cxn ang="0">
                <a:pos x="connsiteX0" y="connsiteY0"/>
              </a:cxn>
              <a:cxn ang="0">
                <a:pos x="connsiteX1" y="connsiteY1"/>
              </a:cxn>
              <a:cxn ang="0">
                <a:pos x="connsiteX2" y="connsiteY2"/>
              </a:cxn>
              <a:cxn ang="0">
                <a:pos x="connsiteX3" y="connsiteY3"/>
              </a:cxn>
            </a:cxnLst>
            <a:rect l="l" t="t" r="r" b="b"/>
            <a:pathLst>
              <a:path w="12192000" h="6857999">
                <a:moveTo>
                  <a:pt x="0" y="0"/>
                </a:moveTo>
                <a:lnTo>
                  <a:pt x="12192000" y="0"/>
                </a:lnTo>
                <a:lnTo>
                  <a:pt x="12192000" y="6857999"/>
                </a:lnTo>
                <a:lnTo>
                  <a:pt x="0" y="6857999"/>
                </a:lnTo>
                <a:close/>
              </a:path>
            </a:pathLst>
          </a:custGeom>
        </p:spPr>
      </p:pic>
      <p:grpSp>
        <p:nvGrpSpPr>
          <p:cNvPr id="8" name="组合 7">
            <a:extLst>
              <a:ext uri="{FF2B5EF4-FFF2-40B4-BE49-F238E27FC236}">
                <a16:creationId xmlns:a16="http://schemas.microsoft.com/office/drawing/2014/main" id="{F7773C64-EA6C-43FE-9F81-3539DE2D0445}"/>
              </a:ext>
            </a:extLst>
          </p:cNvPr>
          <p:cNvGrpSpPr/>
          <p:nvPr/>
        </p:nvGrpSpPr>
        <p:grpSpPr>
          <a:xfrm>
            <a:off x="-698500" y="-582990"/>
            <a:ext cx="13589000" cy="8023980"/>
            <a:chOff x="-863600" y="-584200"/>
            <a:chExt cx="13335000" cy="7874000"/>
          </a:xfrm>
          <a:solidFill>
            <a:srgbClr val="E6E6E6"/>
          </a:solidFill>
        </p:grpSpPr>
        <p:grpSp>
          <p:nvGrpSpPr>
            <p:cNvPr id="4" name="组合 3">
              <a:extLst>
                <a:ext uri="{FF2B5EF4-FFF2-40B4-BE49-F238E27FC236}">
                  <a16:creationId xmlns:a16="http://schemas.microsoft.com/office/drawing/2014/main" id="{750B5433-D16D-4F51-BDD8-808E9DB0262E}"/>
                </a:ext>
              </a:extLst>
            </p:cNvPr>
            <p:cNvGrpSpPr/>
            <p:nvPr/>
          </p:nvGrpSpPr>
          <p:grpSpPr>
            <a:xfrm>
              <a:off x="-863600" y="-584200"/>
              <a:ext cx="165100" cy="7874000"/>
              <a:chOff x="-863600" y="-584200"/>
              <a:chExt cx="165100" cy="7874000"/>
            </a:xfrm>
            <a:grpFill/>
          </p:grpSpPr>
          <p:sp>
            <p:nvSpPr>
              <p:cNvPr id="2" name="椭圆 1">
                <a:extLst>
                  <a:ext uri="{FF2B5EF4-FFF2-40B4-BE49-F238E27FC236}">
                    <a16:creationId xmlns:a16="http://schemas.microsoft.com/office/drawing/2014/main" id="{F8967190-370F-4CAE-ACBE-2AAED606EAD7}"/>
                  </a:ext>
                </a:extLst>
              </p:cNvPr>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椭圆 2">
                <a:extLst>
                  <a:ext uri="{FF2B5EF4-FFF2-40B4-BE49-F238E27FC236}">
                    <a16:creationId xmlns:a16="http://schemas.microsoft.com/office/drawing/2014/main" id="{41CA0E2C-2D2C-4898-9E42-96259DE0F6A6}"/>
                  </a:ext>
                </a:extLst>
              </p:cNvPr>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5" name="组合 4">
              <a:extLst>
                <a:ext uri="{FF2B5EF4-FFF2-40B4-BE49-F238E27FC236}">
                  <a16:creationId xmlns:a16="http://schemas.microsoft.com/office/drawing/2014/main" id="{CC2BBFCD-014F-4D8B-9391-D731BF89EFB1}"/>
                </a:ext>
              </a:extLst>
            </p:cNvPr>
            <p:cNvGrpSpPr/>
            <p:nvPr/>
          </p:nvGrpSpPr>
          <p:grpSpPr>
            <a:xfrm>
              <a:off x="12306300" y="-584200"/>
              <a:ext cx="165100" cy="7874000"/>
              <a:chOff x="-863600" y="-584200"/>
              <a:chExt cx="165100" cy="7874000"/>
            </a:xfrm>
            <a:grpFill/>
          </p:grpSpPr>
          <p:sp>
            <p:nvSpPr>
              <p:cNvPr id="6" name="椭圆 5">
                <a:extLst>
                  <a:ext uri="{FF2B5EF4-FFF2-40B4-BE49-F238E27FC236}">
                    <a16:creationId xmlns:a16="http://schemas.microsoft.com/office/drawing/2014/main" id="{9762FE8C-4BD4-42A9-A0F1-7D0424B79FBB}"/>
                  </a:ext>
                </a:extLst>
              </p:cNvPr>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椭圆 6">
                <a:extLst>
                  <a:ext uri="{FF2B5EF4-FFF2-40B4-BE49-F238E27FC236}">
                    <a16:creationId xmlns:a16="http://schemas.microsoft.com/office/drawing/2014/main" id="{03997588-ADD8-404B-A001-10D17D8466BC}"/>
                  </a:ext>
                </a:extLst>
              </p:cNvPr>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sp>
        <p:nvSpPr>
          <p:cNvPr id="13" name="矩形 12">
            <a:extLst>
              <a:ext uri="{FF2B5EF4-FFF2-40B4-BE49-F238E27FC236}">
                <a16:creationId xmlns:a16="http://schemas.microsoft.com/office/drawing/2014/main" id="{C94266FD-5D9B-4472-A34E-2F4F17E5F7CE}"/>
              </a:ext>
            </a:extLst>
          </p:cNvPr>
          <p:cNvSpPr/>
          <p:nvPr/>
        </p:nvSpPr>
        <p:spPr>
          <a:xfrm>
            <a:off x="0" y="0"/>
            <a:ext cx="12192000" cy="3733800"/>
          </a:xfrm>
          <a:prstGeom prst="rect">
            <a:avLst/>
          </a:prstGeom>
          <a:gradFill flip="none" rotWithShape="1">
            <a:gsLst>
              <a:gs pos="27000">
                <a:srgbClr val="FFFFFF"/>
              </a:gs>
              <a:gs pos="100000">
                <a:srgbClr val="FFFFFF">
                  <a:alpha val="0"/>
                </a:srgbClr>
              </a:gs>
            </a:gsLst>
            <a:lin ang="5400000" scaled="1"/>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矩形: 圆角 11">
            <a:extLst>
              <a:ext uri="{FF2B5EF4-FFF2-40B4-BE49-F238E27FC236}">
                <a16:creationId xmlns:a16="http://schemas.microsoft.com/office/drawing/2014/main" id="{D99593D4-4A4C-4D22-8A6C-A0FDC2EAAD59}"/>
              </a:ext>
            </a:extLst>
          </p:cNvPr>
          <p:cNvSpPr/>
          <p:nvPr/>
        </p:nvSpPr>
        <p:spPr>
          <a:xfrm>
            <a:off x="722087" y="5998029"/>
            <a:ext cx="482600" cy="70481"/>
          </a:xfrm>
          <a:prstGeom prst="round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3" name="文本框 22">
            <a:extLst>
              <a:ext uri="{FF2B5EF4-FFF2-40B4-BE49-F238E27FC236}">
                <a16:creationId xmlns:a16="http://schemas.microsoft.com/office/drawing/2014/main" id="{C6595180-D82D-EA6D-89C8-59E207881CDC}"/>
              </a:ext>
            </a:extLst>
          </p:cNvPr>
          <p:cNvSpPr txBox="1"/>
          <p:nvPr/>
        </p:nvSpPr>
        <p:spPr>
          <a:xfrm>
            <a:off x="-390276" y="327825"/>
            <a:ext cx="5373913" cy="461665"/>
          </a:xfrm>
          <a:prstGeom prst="rect">
            <a:avLst/>
          </a:prstGeom>
          <a:noFill/>
        </p:spPr>
        <p:txBody>
          <a:bodyPr wrap="square" rtlCol="0">
            <a:spAutoFit/>
          </a:bodyPr>
          <a:lstStyle/>
          <a:p>
            <a:pPr algn="ctr"/>
            <a:r>
              <a:rPr lang="zh-CN" altLang="en-US" sz="2400" spc="600" dirty="0">
                <a:solidFill>
                  <a:srgbClr val="4C678E"/>
                </a:solidFill>
                <a:cs typeface="+mn-ea"/>
                <a:sym typeface="+mn-lt"/>
              </a:rPr>
              <a:t>需求分析（两周）</a:t>
            </a:r>
          </a:p>
        </p:txBody>
      </p:sp>
      <p:pic>
        <p:nvPicPr>
          <p:cNvPr id="11" name="图片 10">
            <a:extLst>
              <a:ext uri="{FF2B5EF4-FFF2-40B4-BE49-F238E27FC236}">
                <a16:creationId xmlns:a16="http://schemas.microsoft.com/office/drawing/2014/main" id="{D4E91374-16F1-4965-DA83-516248449BBB}"/>
              </a:ext>
            </a:extLst>
          </p:cNvPr>
          <p:cNvPicPr>
            <a:picLocks noChangeAspect="1"/>
          </p:cNvPicPr>
          <p:nvPr/>
        </p:nvPicPr>
        <p:blipFill>
          <a:blip r:embed="rId4"/>
          <a:stretch>
            <a:fillRect/>
          </a:stretch>
        </p:blipFill>
        <p:spPr>
          <a:xfrm>
            <a:off x="515268" y="1180904"/>
            <a:ext cx="5090601" cy="4496190"/>
          </a:xfrm>
          <a:prstGeom prst="rect">
            <a:avLst/>
          </a:prstGeom>
        </p:spPr>
      </p:pic>
      <p:pic>
        <p:nvPicPr>
          <p:cNvPr id="14" name="图片 13">
            <a:extLst>
              <a:ext uri="{FF2B5EF4-FFF2-40B4-BE49-F238E27FC236}">
                <a16:creationId xmlns:a16="http://schemas.microsoft.com/office/drawing/2014/main" id="{1755E62D-B543-1AE7-93EE-3EA0928F26B2}"/>
              </a:ext>
            </a:extLst>
          </p:cNvPr>
          <p:cNvPicPr>
            <a:picLocks noChangeAspect="1"/>
          </p:cNvPicPr>
          <p:nvPr/>
        </p:nvPicPr>
        <p:blipFill>
          <a:blip r:embed="rId5"/>
          <a:stretch>
            <a:fillRect/>
          </a:stretch>
        </p:blipFill>
        <p:spPr>
          <a:xfrm>
            <a:off x="6292320" y="1494069"/>
            <a:ext cx="4354324" cy="4183025"/>
          </a:xfrm>
          <a:prstGeom prst="rect">
            <a:avLst/>
          </a:prstGeom>
        </p:spPr>
      </p:pic>
    </p:spTree>
    <p:extLst>
      <p:ext uri="{BB962C8B-B14F-4D97-AF65-F5344CB8AC3E}">
        <p14:creationId xmlns:p14="http://schemas.microsoft.com/office/powerpoint/2010/main" val="3081775819"/>
      </p:ext>
    </p:extLst>
  </p:cSld>
  <p:clrMapOvr>
    <a:masterClrMapping/>
  </p:clrMapOvr>
  <mc:AlternateContent xmlns:mc="http://schemas.openxmlformats.org/markup-compatibility/2006" xmlns:p14="http://schemas.microsoft.com/office/powerpoint/2010/main">
    <mc:Choice Requires="p14">
      <p:transition spd="slow" p14:dur="1400" advTm="0">
        <p14:doors dir="vert"/>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par>
                                <p:cTn id="10" presetID="53" presetClass="entr" presetSubtype="16" fill="hold" grpId="0" nodeType="withEffect">
                                  <p:stCondLst>
                                    <p:cond delay="0"/>
                                  </p:stCondLst>
                                  <p:childTnLst>
                                    <p:set>
                                      <p:cBhvr>
                                        <p:cTn id="11" dur="1" fill="hold">
                                          <p:stCondLst>
                                            <p:cond delay="0"/>
                                          </p:stCondLst>
                                        </p:cTn>
                                        <p:tgtEl>
                                          <p:spTgt spid="23"/>
                                        </p:tgtEl>
                                        <p:attrNameLst>
                                          <p:attrName>style.visibility</p:attrName>
                                        </p:attrNameLst>
                                      </p:cBhvr>
                                      <p:to>
                                        <p:strVal val="visible"/>
                                      </p:to>
                                    </p:set>
                                    <p:anim calcmode="lin" valueType="num">
                                      <p:cBhvr>
                                        <p:cTn id="12" dur="500" fill="hold"/>
                                        <p:tgtEl>
                                          <p:spTgt spid="23"/>
                                        </p:tgtEl>
                                        <p:attrNameLst>
                                          <p:attrName>ppt_w</p:attrName>
                                        </p:attrNameLst>
                                      </p:cBhvr>
                                      <p:tavLst>
                                        <p:tav tm="0">
                                          <p:val>
                                            <p:fltVal val="0"/>
                                          </p:val>
                                        </p:tav>
                                        <p:tav tm="100000">
                                          <p:val>
                                            <p:strVal val="#ppt_w"/>
                                          </p:val>
                                        </p:tav>
                                      </p:tavLst>
                                    </p:anim>
                                    <p:anim calcmode="lin" valueType="num">
                                      <p:cBhvr>
                                        <p:cTn id="13" dur="500" fill="hold"/>
                                        <p:tgtEl>
                                          <p:spTgt spid="23"/>
                                        </p:tgtEl>
                                        <p:attrNameLst>
                                          <p:attrName>ppt_h</p:attrName>
                                        </p:attrNameLst>
                                      </p:cBhvr>
                                      <p:tavLst>
                                        <p:tav tm="0">
                                          <p:val>
                                            <p:fltVal val="0"/>
                                          </p:val>
                                        </p:tav>
                                        <p:tav tm="100000">
                                          <p:val>
                                            <p:strVal val="#ppt_h"/>
                                          </p:val>
                                        </p:tav>
                                      </p:tavLst>
                                    </p:anim>
                                    <p:animEffect transition="in" filter="fade">
                                      <p:cBhvr>
                                        <p:cTn id="14"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2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 name="图片 53">
            <a:extLst>
              <a:ext uri="{FF2B5EF4-FFF2-40B4-BE49-F238E27FC236}">
                <a16:creationId xmlns:a16="http://schemas.microsoft.com/office/drawing/2014/main" id="{4832305B-6220-4DE8-8082-E8622FAFE73F}"/>
              </a:ext>
            </a:extLst>
          </p:cNvPr>
          <p:cNvPicPr>
            <a:picLocks noChangeAspect="1"/>
          </p:cNvPicPr>
          <p:nvPr/>
        </p:nvPicPr>
        <p:blipFill rotWithShape="1">
          <a:blip r:embed="rId3">
            <a:extLst>
              <a:ext uri="{28A0092B-C50C-407E-A947-70E740481C1C}">
                <a14:useLocalDpi xmlns:a14="http://schemas.microsoft.com/office/drawing/2010/main" val="0"/>
              </a:ext>
            </a:extLst>
          </a:blip>
          <a:srcRect l="53340" t="39493" r="26084" b="24455"/>
          <a:stretch/>
        </p:blipFill>
        <p:spPr>
          <a:xfrm>
            <a:off x="0" y="0"/>
            <a:ext cx="12192000" cy="6857999"/>
          </a:xfrm>
          <a:custGeom>
            <a:avLst/>
            <a:gdLst>
              <a:gd name="connsiteX0" fmla="*/ 0 w 12192000"/>
              <a:gd name="connsiteY0" fmla="*/ 0 h 6857999"/>
              <a:gd name="connsiteX1" fmla="*/ 12192000 w 12192000"/>
              <a:gd name="connsiteY1" fmla="*/ 0 h 6857999"/>
              <a:gd name="connsiteX2" fmla="*/ 12192000 w 12192000"/>
              <a:gd name="connsiteY2" fmla="*/ 6857999 h 6857999"/>
              <a:gd name="connsiteX3" fmla="*/ 0 w 12192000"/>
              <a:gd name="connsiteY3" fmla="*/ 6857999 h 6857999"/>
            </a:gdLst>
            <a:ahLst/>
            <a:cxnLst>
              <a:cxn ang="0">
                <a:pos x="connsiteX0" y="connsiteY0"/>
              </a:cxn>
              <a:cxn ang="0">
                <a:pos x="connsiteX1" y="connsiteY1"/>
              </a:cxn>
              <a:cxn ang="0">
                <a:pos x="connsiteX2" y="connsiteY2"/>
              </a:cxn>
              <a:cxn ang="0">
                <a:pos x="connsiteX3" y="connsiteY3"/>
              </a:cxn>
            </a:cxnLst>
            <a:rect l="l" t="t" r="r" b="b"/>
            <a:pathLst>
              <a:path w="12192000" h="6857999">
                <a:moveTo>
                  <a:pt x="0" y="0"/>
                </a:moveTo>
                <a:lnTo>
                  <a:pt x="12192000" y="0"/>
                </a:lnTo>
                <a:lnTo>
                  <a:pt x="12192000" y="6857999"/>
                </a:lnTo>
                <a:lnTo>
                  <a:pt x="0" y="6857999"/>
                </a:lnTo>
                <a:close/>
              </a:path>
            </a:pathLst>
          </a:custGeom>
        </p:spPr>
      </p:pic>
      <p:grpSp>
        <p:nvGrpSpPr>
          <p:cNvPr id="8" name="组合 7">
            <a:extLst>
              <a:ext uri="{FF2B5EF4-FFF2-40B4-BE49-F238E27FC236}">
                <a16:creationId xmlns:a16="http://schemas.microsoft.com/office/drawing/2014/main" id="{F7773C64-EA6C-43FE-9F81-3539DE2D0445}"/>
              </a:ext>
            </a:extLst>
          </p:cNvPr>
          <p:cNvGrpSpPr/>
          <p:nvPr/>
        </p:nvGrpSpPr>
        <p:grpSpPr>
          <a:xfrm>
            <a:off x="-698500" y="-582990"/>
            <a:ext cx="13589000" cy="8023980"/>
            <a:chOff x="-863600" y="-584200"/>
            <a:chExt cx="13335000" cy="7874000"/>
          </a:xfrm>
          <a:solidFill>
            <a:srgbClr val="E6E6E6"/>
          </a:solidFill>
        </p:grpSpPr>
        <p:grpSp>
          <p:nvGrpSpPr>
            <p:cNvPr id="4" name="组合 3">
              <a:extLst>
                <a:ext uri="{FF2B5EF4-FFF2-40B4-BE49-F238E27FC236}">
                  <a16:creationId xmlns:a16="http://schemas.microsoft.com/office/drawing/2014/main" id="{750B5433-D16D-4F51-BDD8-808E9DB0262E}"/>
                </a:ext>
              </a:extLst>
            </p:cNvPr>
            <p:cNvGrpSpPr/>
            <p:nvPr/>
          </p:nvGrpSpPr>
          <p:grpSpPr>
            <a:xfrm>
              <a:off x="-863600" y="-584200"/>
              <a:ext cx="165100" cy="7874000"/>
              <a:chOff x="-863600" y="-584200"/>
              <a:chExt cx="165100" cy="7874000"/>
            </a:xfrm>
            <a:grpFill/>
          </p:grpSpPr>
          <p:sp>
            <p:nvSpPr>
              <p:cNvPr id="2" name="椭圆 1">
                <a:extLst>
                  <a:ext uri="{FF2B5EF4-FFF2-40B4-BE49-F238E27FC236}">
                    <a16:creationId xmlns:a16="http://schemas.microsoft.com/office/drawing/2014/main" id="{F8967190-370F-4CAE-ACBE-2AAED606EAD7}"/>
                  </a:ext>
                </a:extLst>
              </p:cNvPr>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椭圆 2">
                <a:extLst>
                  <a:ext uri="{FF2B5EF4-FFF2-40B4-BE49-F238E27FC236}">
                    <a16:creationId xmlns:a16="http://schemas.microsoft.com/office/drawing/2014/main" id="{41CA0E2C-2D2C-4898-9E42-96259DE0F6A6}"/>
                  </a:ext>
                </a:extLst>
              </p:cNvPr>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5" name="组合 4">
              <a:extLst>
                <a:ext uri="{FF2B5EF4-FFF2-40B4-BE49-F238E27FC236}">
                  <a16:creationId xmlns:a16="http://schemas.microsoft.com/office/drawing/2014/main" id="{CC2BBFCD-014F-4D8B-9391-D731BF89EFB1}"/>
                </a:ext>
              </a:extLst>
            </p:cNvPr>
            <p:cNvGrpSpPr/>
            <p:nvPr/>
          </p:nvGrpSpPr>
          <p:grpSpPr>
            <a:xfrm>
              <a:off x="12306300" y="-584200"/>
              <a:ext cx="165100" cy="7874000"/>
              <a:chOff x="-863600" y="-584200"/>
              <a:chExt cx="165100" cy="7874000"/>
            </a:xfrm>
            <a:grpFill/>
          </p:grpSpPr>
          <p:sp>
            <p:nvSpPr>
              <p:cNvPr id="6" name="椭圆 5">
                <a:extLst>
                  <a:ext uri="{FF2B5EF4-FFF2-40B4-BE49-F238E27FC236}">
                    <a16:creationId xmlns:a16="http://schemas.microsoft.com/office/drawing/2014/main" id="{9762FE8C-4BD4-42A9-A0F1-7D0424B79FBB}"/>
                  </a:ext>
                </a:extLst>
              </p:cNvPr>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椭圆 6">
                <a:extLst>
                  <a:ext uri="{FF2B5EF4-FFF2-40B4-BE49-F238E27FC236}">
                    <a16:creationId xmlns:a16="http://schemas.microsoft.com/office/drawing/2014/main" id="{03997588-ADD8-404B-A001-10D17D8466BC}"/>
                  </a:ext>
                </a:extLst>
              </p:cNvPr>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sp>
        <p:nvSpPr>
          <p:cNvPr id="13" name="矩形 12">
            <a:extLst>
              <a:ext uri="{FF2B5EF4-FFF2-40B4-BE49-F238E27FC236}">
                <a16:creationId xmlns:a16="http://schemas.microsoft.com/office/drawing/2014/main" id="{C94266FD-5D9B-4472-A34E-2F4F17E5F7CE}"/>
              </a:ext>
            </a:extLst>
          </p:cNvPr>
          <p:cNvSpPr/>
          <p:nvPr/>
        </p:nvSpPr>
        <p:spPr>
          <a:xfrm>
            <a:off x="0" y="0"/>
            <a:ext cx="12192000" cy="3733800"/>
          </a:xfrm>
          <a:prstGeom prst="rect">
            <a:avLst/>
          </a:prstGeom>
          <a:gradFill flip="none" rotWithShape="1">
            <a:gsLst>
              <a:gs pos="27000">
                <a:srgbClr val="FFFFFF"/>
              </a:gs>
              <a:gs pos="100000">
                <a:srgbClr val="FFFFFF">
                  <a:alpha val="0"/>
                </a:srgbClr>
              </a:gs>
            </a:gsLst>
            <a:lin ang="5400000" scaled="1"/>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矩形: 圆角 11">
            <a:extLst>
              <a:ext uri="{FF2B5EF4-FFF2-40B4-BE49-F238E27FC236}">
                <a16:creationId xmlns:a16="http://schemas.microsoft.com/office/drawing/2014/main" id="{D99593D4-4A4C-4D22-8A6C-A0FDC2EAAD59}"/>
              </a:ext>
            </a:extLst>
          </p:cNvPr>
          <p:cNvSpPr/>
          <p:nvPr/>
        </p:nvSpPr>
        <p:spPr>
          <a:xfrm>
            <a:off x="722087" y="5998029"/>
            <a:ext cx="482600" cy="70481"/>
          </a:xfrm>
          <a:prstGeom prst="round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3" name="文本框 22">
            <a:extLst>
              <a:ext uri="{FF2B5EF4-FFF2-40B4-BE49-F238E27FC236}">
                <a16:creationId xmlns:a16="http://schemas.microsoft.com/office/drawing/2014/main" id="{C6595180-D82D-EA6D-89C8-59E207881CDC}"/>
              </a:ext>
            </a:extLst>
          </p:cNvPr>
          <p:cNvSpPr txBox="1"/>
          <p:nvPr/>
        </p:nvSpPr>
        <p:spPr>
          <a:xfrm>
            <a:off x="-390276" y="327825"/>
            <a:ext cx="5373913" cy="461665"/>
          </a:xfrm>
          <a:prstGeom prst="rect">
            <a:avLst/>
          </a:prstGeom>
          <a:noFill/>
        </p:spPr>
        <p:txBody>
          <a:bodyPr wrap="square" rtlCol="0">
            <a:spAutoFit/>
          </a:bodyPr>
          <a:lstStyle/>
          <a:p>
            <a:pPr algn="ctr"/>
            <a:r>
              <a:rPr lang="zh-CN" altLang="en-US" sz="2400" spc="600" dirty="0">
                <a:solidFill>
                  <a:srgbClr val="4C678E"/>
                </a:solidFill>
                <a:cs typeface="+mn-ea"/>
                <a:sym typeface="+mn-lt"/>
              </a:rPr>
              <a:t>系统概要设计（一周）</a:t>
            </a:r>
          </a:p>
        </p:txBody>
      </p:sp>
      <p:pic>
        <p:nvPicPr>
          <p:cNvPr id="9" name="图片 8">
            <a:extLst>
              <a:ext uri="{FF2B5EF4-FFF2-40B4-BE49-F238E27FC236}">
                <a16:creationId xmlns:a16="http://schemas.microsoft.com/office/drawing/2014/main" id="{4283D9E3-5138-E4B8-8709-8EBFDCE73087}"/>
              </a:ext>
            </a:extLst>
          </p:cNvPr>
          <p:cNvPicPr>
            <a:picLocks noChangeAspect="1"/>
          </p:cNvPicPr>
          <p:nvPr/>
        </p:nvPicPr>
        <p:blipFill>
          <a:blip r:embed="rId4"/>
          <a:stretch>
            <a:fillRect/>
          </a:stretch>
        </p:blipFill>
        <p:spPr>
          <a:xfrm>
            <a:off x="235686" y="1585869"/>
            <a:ext cx="5820949" cy="4091225"/>
          </a:xfrm>
          <a:prstGeom prst="rect">
            <a:avLst/>
          </a:prstGeom>
        </p:spPr>
      </p:pic>
      <p:pic>
        <p:nvPicPr>
          <p:cNvPr id="10" name="图片 9">
            <a:extLst>
              <a:ext uri="{FF2B5EF4-FFF2-40B4-BE49-F238E27FC236}">
                <a16:creationId xmlns:a16="http://schemas.microsoft.com/office/drawing/2014/main" id="{CD30DF0F-85EA-E36E-7A4B-A50D5B583F1A}"/>
              </a:ext>
            </a:extLst>
          </p:cNvPr>
          <p:cNvPicPr>
            <a:picLocks noChangeAspect="1"/>
          </p:cNvPicPr>
          <p:nvPr/>
        </p:nvPicPr>
        <p:blipFill>
          <a:blip r:embed="rId5"/>
          <a:stretch>
            <a:fillRect/>
          </a:stretch>
        </p:blipFill>
        <p:spPr>
          <a:xfrm>
            <a:off x="6135367" y="2056631"/>
            <a:ext cx="5464188" cy="3542892"/>
          </a:xfrm>
          <a:prstGeom prst="rect">
            <a:avLst/>
          </a:prstGeom>
        </p:spPr>
      </p:pic>
    </p:spTree>
    <p:extLst>
      <p:ext uri="{BB962C8B-B14F-4D97-AF65-F5344CB8AC3E}">
        <p14:creationId xmlns:p14="http://schemas.microsoft.com/office/powerpoint/2010/main" val="4256428979"/>
      </p:ext>
    </p:extLst>
  </p:cSld>
  <p:clrMapOvr>
    <a:masterClrMapping/>
  </p:clrMapOvr>
  <mc:AlternateContent xmlns:mc="http://schemas.openxmlformats.org/markup-compatibility/2006" xmlns:p14="http://schemas.microsoft.com/office/powerpoint/2010/main">
    <mc:Choice Requires="p14">
      <p:transition spd="slow" p14:dur="1400" advTm="0">
        <p14:doors dir="vert"/>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par>
                                <p:cTn id="10" presetID="53" presetClass="entr" presetSubtype="16" fill="hold" grpId="0" nodeType="withEffect">
                                  <p:stCondLst>
                                    <p:cond delay="0"/>
                                  </p:stCondLst>
                                  <p:childTnLst>
                                    <p:set>
                                      <p:cBhvr>
                                        <p:cTn id="11" dur="1" fill="hold">
                                          <p:stCondLst>
                                            <p:cond delay="0"/>
                                          </p:stCondLst>
                                        </p:cTn>
                                        <p:tgtEl>
                                          <p:spTgt spid="23"/>
                                        </p:tgtEl>
                                        <p:attrNameLst>
                                          <p:attrName>style.visibility</p:attrName>
                                        </p:attrNameLst>
                                      </p:cBhvr>
                                      <p:to>
                                        <p:strVal val="visible"/>
                                      </p:to>
                                    </p:set>
                                    <p:anim calcmode="lin" valueType="num">
                                      <p:cBhvr>
                                        <p:cTn id="12" dur="500" fill="hold"/>
                                        <p:tgtEl>
                                          <p:spTgt spid="23"/>
                                        </p:tgtEl>
                                        <p:attrNameLst>
                                          <p:attrName>ppt_w</p:attrName>
                                        </p:attrNameLst>
                                      </p:cBhvr>
                                      <p:tavLst>
                                        <p:tav tm="0">
                                          <p:val>
                                            <p:fltVal val="0"/>
                                          </p:val>
                                        </p:tav>
                                        <p:tav tm="100000">
                                          <p:val>
                                            <p:strVal val="#ppt_w"/>
                                          </p:val>
                                        </p:tav>
                                      </p:tavLst>
                                    </p:anim>
                                    <p:anim calcmode="lin" valueType="num">
                                      <p:cBhvr>
                                        <p:cTn id="13" dur="500" fill="hold"/>
                                        <p:tgtEl>
                                          <p:spTgt spid="23"/>
                                        </p:tgtEl>
                                        <p:attrNameLst>
                                          <p:attrName>ppt_h</p:attrName>
                                        </p:attrNameLst>
                                      </p:cBhvr>
                                      <p:tavLst>
                                        <p:tav tm="0">
                                          <p:val>
                                            <p:fltVal val="0"/>
                                          </p:val>
                                        </p:tav>
                                        <p:tav tm="100000">
                                          <p:val>
                                            <p:strVal val="#ppt_h"/>
                                          </p:val>
                                        </p:tav>
                                      </p:tavLst>
                                    </p:anim>
                                    <p:animEffect transition="in" filter="fade">
                                      <p:cBhvr>
                                        <p:cTn id="14"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2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 name="图片 53">
            <a:extLst>
              <a:ext uri="{FF2B5EF4-FFF2-40B4-BE49-F238E27FC236}">
                <a16:creationId xmlns:a16="http://schemas.microsoft.com/office/drawing/2014/main" id="{4832305B-6220-4DE8-8082-E8622FAFE73F}"/>
              </a:ext>
            </a:extLst>
          </p:cNvPr>
          <p:cNvPicPr>
            <a:picLocks noChangeAspect="1"/>
          </p:cNvPicPr>
          <p:nvPr/>
        </p:nvPicPr>
        <p:blipFill rotWithShape="1">
          <a:blip r:embed="rId3">
            <a:extLst>
              <a:ext uri="{28A0092B-C50C-407E-A947-70E740481C1C}">
                <a14:useLocalDpi xmlns:a14="http://schemas.microsoft.com/office/drawing/2010/main" val="0"/>
              </a:ext>
            </a:extLst>
          </a:blip>
          <a:srcRect l="53340" t="39493" r="26084" b="24455"/>
          <a:stretch/>
        </p:blipFill>
        <p:spPr>
          <a:xfrm>
            <a:off x="0" y="0"/>
            <a:ext cx="12192000" cy="6857999"/>
          </a:xfrm>
          <a:custGeom>
            <a:avLst/>
            <a:gdLst>
              <a:gd name="connsiteX0" fmla="*/ 0 w 12192000"/>
              <a:gd name="connsiteY0" fmla="*/ 0 h 6857999"/>
              <a:gd name="connsiteX1" fmla="*/ 12192000 w 12192000"/>
              <a:gd name="connsiteY1" fmla="*/ 0 h 6857999"/>
              <a:gd name="connsiteX2" fmla="*/ 12192000 w 12192000"/>
              <a:gd name="connsiteY2" fmla="*/ 6857999 h 6857999"/>
              <a:gd name="connsiteX3" fmla="*/ 0 w 12192000"/>
              <a:gd name="connsiteY3" fmla="*/ 6857999 h 6857999"/>
            </a:gdLst>
            <a:ahLst/>
            <a:cxnLst>
              <a:cxn ang="0">
                <a:pos x="connsiteX0" y="connsiteY0"/>
              </a:cxn>
              <a:cxn ang="0">
                <a:pos x="connsiteX1" y="connsiteY1"/>
              </a:cxn>
              <a:cxn ang="0">
                <a:pos x="connsiteX2" y="connsiteY2"/>
              </a:cxn>
              <a:cxn ang="0">
                <a:pos x="connsiteX3" y="connsiteY3"/>
              </a:cxn>
            </a:cxnLst>
            <a:rect l="l" t="t" r="r" b="b"/>
            <a:pathLst>
              <a:path w="12192000" h="6857999">
                <a:moveTo>
                  <a:pt x="0" y="0"/>
                </a:moveTo>
                <a:lnTo>
                  <a:pt x="12192000" y="0"/>
                </a:lnTo>
                <a:lnTo>
                  <a:pt x="12192000" y="6857999"/>
                </a:lnTo>
                <a:lnTo>
                  <a:pt x="0" y="6857999"/>
                </a:lnTo>
                <a:close/>
              </a:path>
            </a:pathLst>
          </a:custGeom>
        </p:spPr>
      </p:pic>
      <p:grpSp>
        <p:nvGrpSpPr>
          <p:cNvPr id="8" name="组合 7">
            <a:extLst>
              <a:ext uri="{FF2B5EF4-FFF2-40B4-BE49-F238E27FC236}">
                <a16:creationId xmlns:a16="http://schemas.microsoft.com/office/drawing/2014/main" id="{F7773C64-EA6C-43FE-9F81-3539DE2D0445}"/>
              </a:ext>
            </a:extLst>
          </p:cNvPr>
          <p:cNvGrpSpPr/>
          <p:nvPr/>
        </p:nvGrpSpPr>
        <p:grpSpPr>
          <a:xfrm>
            <a:off x="-698500" y="-582990"/>
            <a:ext cx="13589000" cy="8023980"/>
            <a:chOff x="-863600" y="-584200"/>
            <a:chExt cx="13335000" cy="7874000"/>
          </a:xfrm>
          <a:solidFill>
            <a:srgbClr val="E6E6E6"/>
          </a:solidFill>
        </p:grpSpPr>
        <p:grpSp>
          <p:nvGrpSpPr>
            <p:cNvPr id="4" name="组合 3">
              <a:extLst>
                <a:ext uri="{FF2B5EF4-FFF2-40B4-BE49-F238E27FC236}">
                  <a16:creationId xmlns:a16="http://schemas.microsoft.com/office/drawing/2014/main" id="{750B5433-D16D-4F51-BDD8-808E9DB0262E}"/>
                </a:ext>
              </a:extLst>
            </p:cNvPr>
            <p:cNvGrpSpPr/>
            <p:nvPr/>
          </p:nvGrpSpPr>
          <p:grpSpPr>
            <a:xfrm>
              <a:off x="-863600" y="-584200"/>
              <a:ext cx="165100" cy="7874000"/>
              <a:chOff x="-863600" y="-584200"/>
              <a:chExt cx="165100" cy="7874000"/>
            </a:xfrm>
            <a:grpFill/>
          </p:grpSpPr>
          <p:sp>
            <p:nvSpPr>
              <p:cNvPr id="2" name="椭圆 1">
                <a:extLst>
                  <a:ext uri="{FF2B5EF4-FFF2-40B4-BE49-F238E27FC236}">
                    <a16:creationId xmlns:a16="http://schemas.microsoft.com/office/drawing/2014/main" id="{F8967190-370F-4CAE-ACBE-2AAED606EAD7}"/>
                  </a:ext>
                </a:extLst>
              </p:cNvPr>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椭圆 2">
                <a:extLst>
                  <a:ext uri="{FF2B5EF4-FFF2-40B4-BE49-F238E27FC236}">
                    <a16:creationId xmlns:a16="http://schemas.microsoft.com/office/drawing/2014/main" id="{41CA0E2C-2D2C-4898-9E42-96259DE0F6A6}"/>
                  </a:ext>
                </a:extLst>
              </p:cNvPr>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5" name="组合 4">
              <a:extLst>
                <a:ext uri="{FF2B5EF4-FFF2-40B4-BE49-F238E27FC236}">
                  <a16:creationId xmlns:a16="http://schemas.microsoft.com/office/drawing/2014/main" id="{CC2BBFCD-014F-4D8B-9391-D731BF89EFB1}"/>
                </a:ext>
              </a:extLst>
            </p:cNvPr>
            <p:cNvGrpSpPr/>
            <p:nvPr/>
          </p:nvGrpSpPr>
          <p:grpSpPr>
            <a:xfrm>
              <a:off x="12306300" y="-584200"/>
              <a:ext cx="165100" cy="7874000"/>
              <a:chOff x="-863600" y="-584200"/>
              <a:chExt cx="165100" cy="7874000"/>
            </a:xfrm>
            <a:grpFill/>
          </p:grpSpPr>
          <p:sp>
            <p:nvSpPr>
              <p:cNvPr id="6" name="椭圆 5">
                <a:extLst>
                  <a:ext uri="{FF2B5EF4-FFF2-40B4-BE49-F238E27FC236}">
                    <a16:creationId xmlns:a16="http://schemas.microsoft.com/office/drawing/2014/main" id="{9762FE8C-4BD4-42A9-A0F1-7D0424B79FBB}"/>
                  </a:ext>
                </a:extLst>
              </p:cNvPr>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椭圆 6">
                <a:extLst>
                  <a:ext uri="{FF2B5EF4-FFF2-40B4-BE49-F238E27FC236}">
                    <a16:creationId xmlns:a16="http://schemas.microsoft.com/office/drawing/2014/main" id="{03997588-ADD8-404B-A001-10D17D8466BC}"/>
                  </a:ext>
                </a:extLst>
              </p:cNvPr>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sp>
        <p:nvSpPr>
          <p:cNvPr id="13" name="矩形 12">
            <a:extLst>
              <a:ext uri="{FF2B5EF4-FFF2-40B4-BE49-F238E27FC236}">
                <a16:creationId xmlns:a16="http://schemas.microsoft.com/office/drawing/2014/main" id="{C94266FD-5D9B-4472-A34E-2F4F17E5F7CE}"/>
              </a:ext>
            </a:extLst>
          </p:cNvPr>
          <p:cNvSpPr/>
          <p:nvPr/>
        </p:nvSpPr>
        <p:spPr>
          <a:xfrm>
            <a:off x="0" y="0"/>
            <a:ext cx="12192000" cy="3733800"/>
          </a:xfrm>
          <a:prstGeom prst="rect">
            <a:avLst/>
          </a:prstGeom>
          <a:gradFill flip="none" rotWithShape="1">
            <a:gsLst>
              <a:gs pos="27000">
                <a:srgbClr val="FFFFFF"/>
              </a:gs>
              <a:gs pos="100000">
                <a:srgbClr val="FFFFFF">
                  <a:alpha val="0"/>
                </a:srgbClr>
              </a:gs>
            </a:gsLst>
            <a:lin ang="5400000" scaled="1"/>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矩形: 圆角 11">
            <a:extLst>
              <a:ext uri="{FF2B5EF4-FFF2-40B4-BE49-F238E27FC236}">
                <a16:creationId xmlns:a16="http://schemas.microsoft.com/office/drawing/2014/main" id="{D99593D4-4A4C-4D22-8A6C-A0FDC2EAAD59}"/>
              </a:ext>
            </a:extLst>
          </p:cNvPr>
          <p:cNvSpPr/>
          <p:nvPr/>
        </p:nvSpPr>
        <p:spPr>
          <a:xfrm>
            <a:off x="722087" y="5998029"/>
            <a:ext cx="482600" cy="70481"/>
          </a:xfrm>
          <a:prstGeom prst="round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3" name="文本框 22">
            <a:extLst>
              <a:ext uri="{FF2B5EF4-FFF2-40B4-BE49-F238E27FC236}">
                <a16:creationId xmlns:a16="http://schemas.microsoft.com/office/drawing/2014/main" id="{C6595180-D82D-EA6D-89C8-59E207881CDC}"/>
              </a:ext>
            </a:extLst>
          </p:cNvPr>
          <p:cNvSpPr txBox="1"/>
          <p:nvPr/>
        </p:nvSpPr>
        <p:spPr>
          <a:xfrm>
            <a:off x="-390276" y="327825"/>
            <a:ext cx="7102161" cy="461665"/>
          </a:xfrm>
          <a:prstGeom prst="rect">
            <a:avLst/>
          </a:prstGeom>
          <a:noFill/>
        </p:spPr>
        <p:txBody>
          <a:bodyPr wrap="square" rtlCol="0">
            <a:spAutoFit/>
          </a:bodyPr>
          <a:lstStyle/>
          <a:p>
            <a:pPr algn="ctr"/>
            <a:r>
              <a:rPr lang="zh-CN" altLang="en-US" sz="2400" spc="600" dirty="0">
                <a:solidFill>
                  <a:srgbClr val="4C678E"/>
                </a:solidFill>
                <a:cs typeface="+mn-ea"/>
                <a:sym typeface="+mn-lt"/>
              </a:rPr>
              <a:t>系统详细设计和编码实现（五周）</a:t>
            </a:r>
          </a:p>
        </p:txBody>
      </p:sp>
      <p:pic>
        <p:nvPicPr>
          <p:cNvPr id="11" name="图片 10">
            <a:extLst>
              <a:ext uri="{FF2B5EF4-FFF2-40B4-BE49-F238E27FC236}">
                <a16:creationId xmlns:a16="http://schemas.microsoft.com/office/drawing/2014/main" id="{FE8FAC2C-D03F-866D-76CB-EAAAA8760B03}"/>
              </a:ext>
            </a:extLst>
          </p:cNvPr>
          <p:cNvPicPr>
            <a:picLocks noChangeAspect="1"/>
          </p:cNvPicPr>
          <p:nvPr/>
        </p:nvPicPr>
        <p:blipFill>
          <a:blip r:embed="rId4"/>
          <a:stretch>
            <a:fillRect/>
          </a:stretch>
        </p:blipFill>
        <p:spPr>
          <a:xfrm>
            <a:off x="304187" y="1338721"/>
            <a:ext cx="5446163" cy="4656951"/>
          </a:xfrm>
          <a:prstGeom prst="rect">
            <a:avLst/>
          </a:prstGeom>
        </p:spPr>
      </p:pic>
      <p:pic>
        <p:nvPicPr>
          <p:cNvPr id="14" name="图片 13">
            <a:extLst>
              <a:ext uri="{FF2B5EF4-FFF2-40B4-BE49-F238E27FC236}">
                <a16:creationId xmlns:a16="http://schemas.microsoft.com/office/drawing/2014/main" id="{7CDA23EB-C758-C3F8-F25A-70FD01B6B091}"/>
              </a:ext>
            </a:extLst>
          </p:cNvPr>
          <p:cNvPicPr>
            <a:picLocks noChangeAspect="1"/>
          </p:cNvPicPr>
          <p:nvPr/>
        </p:nvPicPr>
        <p:blipFill>
          <a:blip r:embed="rId5"/>
          <a:stretch>
            <a:fillRect/>
          </a:stretch>
        </p:blipFill>
        <p:spPr>
          <a:xfrm>
            <a:off x="6140626" y="1731146"/>
            <a:ext cx="5065564" cy="4264526"/>
          </a:xfrm>
          <a:prstGeom prst="rect">
            <a:avLst/>
          </a:prstGeom>
        </p:spPr>
      </p:pic>
    </p:spTree>
    <p:extLst>
      <p:ext uri="{BB962C8B-B14F-4D97-AF65-F5344CB8AC3E}">
        <p14:creationId xmlns:p14="http://schemas.microsoft.com/office/powerpoint/2010/main" val="240585903"/>
      </p:ext>
    </p:extLst>
  </p:cSld>
  <p:clrMapOvr>
    <a:masterClrMapping/>
  </p:clrMapOvr>
  <mc:AlternateContent xmlns:mc="http://schemas.openxmlformats.org/markup-compatibility/2006" xmlns:p14="http://schemas.microsoft.com/office/powerpoint/2010/main">
    <mc:Choice Requires="p14">
      <p:transition spd="slow" p14:dur="1400" advTm="0">
        <p14:doors dir="vert"/>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par>
                                <p:cTn id="10" presetID="53" presetClass="entr" presetSubtype="16" fill="hold" grpId="0" nodeType="withEffect">
                                  <p:stCondLst>
                                    <p:cond delay="0"/>
                                  </p:stCondLst>
                                  <p:childTnLst>
                                    <p:set>
                                      <p:cBhvr>
                                        <p:cTn id="11" dur="1" fill="hold">
                                          <p:stCondLst>
                                            <p:cond delay="0"/>
                                          </p:stCondLst>
                                        </p:cTn>
                                        <p:tgtEl>
                                          <p:spTgt spid="23"/>
                                        </p:tgtEl>
                                        <p:attrNameLst>
                                          <p:attrName>style.visibility</p:attrName>
                                        </p:attrNameLst>
                                      </p:cBhvr>
                                      <p:to>
                                        <p:strVal val="visible"/>
                                      </p:to>
                                    </p:set>
                                    <p:anim calcmode="lin" valueType="num">
                                      <p:cBhvr>
                                        <p:cTn id="12" dur="500" fill="hold"/>
                                        <p:tgtEl>
                                          <p:spTgt spid="23"/>
                                        </p:tgtEl>
                                        <p:attrNameLst>
                                          <p:attrName>ppt_w</p:attrName>
                                        </p:attrNameLst>
                                      </p:cBhvr>
                                      <p:tavLst>
                                        <p:tav tm="0">
                                          <p:val>
                                            <p:fltVal val="0"/>
                                          </p:val>
                                        </p:tav>
                                        <p:tav tm="100000">
                                          <p:val>
                                            <p:strVal val="#ppt_w"/>
                                          </p:val>
                                        </p:tav>
                                      </p:tavLst>
                                    </p:anim>
                                    <p:anim calcmode="lin" valueType="num">
                                      <p:cBhvr>
                                        <p:cTn id="13" dur="500" fill="hold"/>
                                        <p:tgtEl>
                                          <p:spTgt spid="23"/>
                                        </p:tgtEl>
                                        <p:attrNameLst>
                                          <p:attrName>ppt_h</p:attrName>
                                        </p:attrNameLst>
                                      </p:cBhvr>
                                      <p:tavLst>
                                        <p:tav tm="0">
                                          <p:val>
                                            <p:fltVal val="0"/>
                                          </p:val>
                                        </p:tav>
                                        <p:tav tm="100000">
                                          <p:val>
                                            <p:strVal val="#ppt_h"/>
                                          </p:val>
                                        </p:tav>
                                      </p:tavLst>
                                    </p:anim>
                                    <p:animEffect transition="in" filter="fade">
                                      <p:cBhvr>
                                        <p:cTn id="14"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2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 name="图片 53">
            <a:extLst>
              <a:ext uri="{FF2B5EF4-FFF2-40B4-BE49-F238E27FC236}">
                <a16:creationId xmlns:a16="http://schemas.microsoft.com/office/drawing/2014/main" id="{4832305B-6220-4DE8-8082-E8622FAFE73F}"/>
              </a:ext>
            </a:extLst>
          </p:cNvPr>
          <p:cNvPicPr>
            <a:picLocks noChangeAspect="1"/>
          </p:cNvPicPr>
          <p:nvPr/>
        </p:nvPicPr>
        <p:blipFill rotWithShape="1">
          <a:blip r:embed="rId3">
            <a:extLst>
              <a:ext uri="{28A0092B-C50C-407E-A947-70E740481C1C}">
                <a14:useLocalDpi xmlns:a14="http://schemas.microsoft.com/office/drawing/2010/main" val="0"/>
              </a:ext>
            </a:extLst>
          </a:blip>
          <a:srcRect l="53340" t="39493" r="26084" b="24455"/>
          <a:stretch/>
        </p:blipFill>
        <p:spPr>
          <a:xfrm>
            <a:off x="0" y="0"/>
            <a:ext cx="12192000" cy="6857999"/>
          </a:xfrm>
          <a:custGeom>
            <a:avLst/>
            <a:gdLst>
              <a:gd name="connsiteX0" fmla="*/ 0 w 12192000"/>
              <a:gd name="connsiteY0" fmla="*/ 0 h 6857999"/>
              <a:gd name="connsiteX1" fmla="*/ 12192000 w 12192000"/>
              <a:gd name="connsiteY1" fmla="*/ 0 h 6857999"/>
              <a:gd name="connsiteX2" fmla="*/ 12192000 w 12192000"/>
              <a:gd name="connsiteY2" fmla="*/ 6857999 h 6857999"/>
              <a:gd name="connsiteX3" fmla="*/ 0 w 12192000"/>
              <a:gd name="connsiteY3" fmla="*/ 6857999 h 6857999"/>
            </a:gdLst>
            <a:ahLst/>
            <a:cxnLst>
              <a:cxn ang="0">
                <a:pos x="connsiteX0" y="connsiteY0"/>
              </a:cxn>
              <a:cxn ang="0">
                <a:pos x="connsiteX1" y="connsiteY1"/>
              </a:cxn>
              <a:cxn ang="0">
                <a:pos x="connsiteX2" y="connsiteY2"/>
              </a:cxn>
              <a:cxn ang="0">
                <a:pos x="connsiteX3" y="connsiteY3"/>
              </a:cxn>
            </a:cxnLst>
            <a:rect l="l" t="t" r="r" b="b"/>
            <a:pathLst>
              <a:path w="12192000" h="6857999">
                <a:moveTo>
                  <a:pt x="0" y="0"/>
                </a:moveTo>
                <a:lnTo>
                  <a:pt x="12192000" y="0"/>
                </a:lnTo>
                <a:lnTo>
                  <a:pt x="12192000" y="6857999"/>
                </a:lnTo>
                <a:lnTo>
                  <a:pt x="0" y="6857999"/>
                </a:lnTo>
                <a:close/>
              </a:path>
            </a:pathLst>
          </a:custGeom>
        </p:spPr>
      </p:pic>
      <p:grpSp>
        <p:nvGrpSpPr>
          <p:cNvPr id="8" name="组合 7">
            <a:extLst>
              <a:ext uri="{FF2B5EF4-FFF2-40B4-BE49-F238E27FC236}">
                <a16:creationId xmlns:a16="http://schemas.microsoft.com/office/drawing/2014/main" id="{F7773C64-EA6C-43FE-9F81-3539DE2D0445}"/>
              </a:ext>
            </a:extLst>
          </p:cNvPr>
          <p:cNvGrpSpPr/>
          <p:nvPr/>
        </p:nvGrpSpPr>
        <p:grpSpPr>
          <a:xfrm>
            <a:off x="-698500" y="-582990"/>
            <a:ext cx="13589000" cy="8023980"/>
            <a:chOff x="-863600" y="-584200"/>
            <a:chExt cx="13335000" cy="7874000"/>
          </a:xfrm>
          <a:solidFill>
            <a:srgbClr val="E6E6E6"/>
          </a:solidFill>
        </p:grpSpPr>
        <p:grpSp>
          <p:nvGrpSpPr>
            <p:cNvPr id="4" name="组合 3">
              <a:extLst>
                <a:ext uri="{FF2B5EF4-FFF2-40B4-BE49-F238E27FC236}">
                  <a16:creationId xmlns:a16="http://schemas.microsoft.com/office/drawing/2014/main" id="{750B5433-D16D-4F51-BDD8-808E9DB0262E}"/>
                </a:ext>
              </a:extLst>
            </p:cNvPr>
            <p:cNvGrpSpPr/>
            <p:nvPr/>
          </p:nvGrpSpPr>
          <p:grpSpPr>
            <a:xfrm>
              <a:off x="-863600" y="-584200"/>
              <a:ext cx="165100" cy="7874000"/>
              <a:chOff x="-863600" y="-584200"/>
              <a:chExt cx="165100" cy="7874000"/>
            </a:xfrm>
            <a:grpFill/>
          </p:grpSpPr>
          <p:sp>
            <p:nvSpPr>
              <p:cNvPr id="2" name="椭圆 1">
                <a:extLst>
                  <a:ext uri="{FF2B5EF4-FFF2-40B4-BE49-F238E27FC236}">
                    <a16:creationId xmlns:a16="http://schemas.microsoft.com/office/drawing/2014/main" id="{F8967190-370F-4CAE-ACBE-2AAED606EAD7}"/>
                  </a:ext>
                </a:extLst>
              </p:cNvPr>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椭圆 2">
                <a:extLst>
                  <a:ext uri="{FF2B5EF4-FFF2-40B4-BE49-F238E27FC236}">
                    <a16:creationId xmlns:a16="http://schemas.microsoft.com/office/drawing/2014/main" id="{41CA0E2C-2D2C-4898-9E42-96259DE0F6A6}"/>
                  </a:ext>
                </a:extLst>
              </p:cNvPr>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5" name="组合 4">
              <a:extLst>
                <a:ext uri="{FF2B5EF4-FFF2-40B4-BE49-F238E27FC236}">
                  <a16:creationId xmlns:a16="http://schemas.microsoft.com/office/drawing/2014/main" id="{CC2BBFCD-014F-4D8B-9391-D731BF89EFB1}"/>
                </a:ext>
              </a:extLst>
            </p:cNvPr>
            <p:cNvGrpSpPr/>
            <p:nvPr/>
          </p:nvGrpSpPr>
          <p:grpSpPr>
            <a:xfrm>
              <a:off x="12306300" y="-584200"/>
              <a:ext cx="165100" cy="7874000"/>
              <a:chOff x="-863600" y="-584200"/>
              <a:chExt cx="165100" cy="7874000"/>
            </a:xfrm>
            <a:grpFill/>
          </p:grpSpPr>
          <p:sp>
            <p:nvSpPr>
              <p:cNvPr id="6" name="椭圆 5">
                <a:extLst>
                  <a:ext uri="{FF2B5EF4-FFF2-40B4-BE49-F238E27FC236}">
                    <a16:creationId xmlns:a16="http://schemas.microsoft.com/office/drawing/2014/main" id="{9762FE8C-4BD4-42A9-A0F1-7D0424B79FBB}"/>
                  </a:ext>
                </a:extLst>
              </p:cNvPr>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椭圆 6">
                <a:extLst>
                  <a:ext uri="{FF2B5EF4-FFF2-40B4-BE49-F238E27FC236}">
                    <a16:creationId xmlns:a16="http://schemas.microsoft.com/office/drawing/2014/main" id="{03997588-ADD8-404B-A001-10D17D8466BC}"/>
                  </a:ext>
                </a:extLst>
              </p:cNvPr>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sp>
        <p:nvSpPr>
          <p:cNvPr id="13" name="矩形 12">
            <a:extLst>
              <a:ext uri="{FF2B5EF4-FFF2-40B4-BE49-F238E27FC236}">
                <a16:creationId xmlns:a16="http://schemas.microsoft.com/office/drawing/2014/main" id="{C94266FD-5D9B-4472-A34E-2F4F17E5F7CE}"/>
              </a:ext>
            </a:extLst>
          </p:cNvPr>
          <p:cNvSpPr/>
          <p:nvPr/>
        </p:nvSpPr>
        <p:spPr>
          <a:xfrm>
            <a:off x="0" y="0"/>
            <a:ext cx="12192000" cy="3733800"/>
          </a:xfrm>
          <a:prstGeom prst="rect">
            <a:avLst/>
          </a:prstGeom>
          <a:gradFill flip="none" rotWithShape="1">
            <a:gsLst>
              <a:gs pos="27000">
                <a:srgbClr val="FFFFFF"/>
              </a:gs>
              <a:gs pos="100000">
                <a:srgbClr val="FFFFFF">
                  <a:alpha val="0"/>
                </a:srgbClr>
              </a:gs>
            </a:gsLst>
            <a:lin ang="5400000" scaled="1"/>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矩形: 圆角 11">
            <a:extLst>
              <a:ext uri="{FF2B5EF4-FFF2-40B4-BE49-F238E27FC236}">
                <a16:creationId xmlns:a16="http://schemas.microsoft.com/office/drawing/2014/main" id="{D99593D4-4A4C-4D22-8A6C-A0FDC2EAAD59}"/>
              </a:ext>
            </a:extLst>
          </p:cNvPr>
          <p:cNvSpPr/>
          <p:nvPr/>
        </p:nvSpPr>
        <p:spPr>
          <a:xfrm>
            <a:off x="722087" y="5998029"/>
            <a:ext cx="482600" cy="70481"/>
          </a:xfrm>
          <a:prstGeom prst="round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3" name="文本框 22">
            <a:extLst>
              <a:ext uri="{FF2B5EF4-FFF2-40B4-BE49-F238E27FC236}">
                <a16:creationId xmlns:a16="http://schemas.microsoft.com/office/drawing/2014/main" id="{C6595180-D82D-EA6D-89C8-59E207881CDC}"/>
              </a:ext>
            </a:extLst>
          </p:cNvPr>
          <p:cNvSpPr txBox="1"/>
          <p:nvPr/>
        </p:nvSpPr>
        <p:spPr>
          <a:xfrm>
            <a:off x="-1785443" y="316037"/>
            <a:ext cx="7102161" cy="461665"/>
          </a:xfrm>
          <a:prstGeom prst="rect">
            <a:avLst/>
          </a:prstGeom>
          <a:noFill/>
        </p:spPr>
        <p:txBody>
          <a:bodyPr wrap="square" rtlCol="0">
            <a:spAutoFit/>
          </a:bodyPr>
          <a:lstStyle/>
          <a:p>
            <a:pPr algn="ctr"/>
            <a:r>
              <a:rPr lang="zh-CN" altLang="en-US" sz="2400" spc="600" dirty="0">
                <a:solidFill>
                  <a:srgbClr val="4C678E"/>
                </a:solidFill>
                <a:cs typeface="+mn-ea"/>
                <a:sym typeface="+mn-lt"/>
              </a:rPr>
              <a:t>推荐算法编码实现</a:t>
            </a:r>
          </a:p>
        </p:txBody>
      </p:sp>
      <p:pic>
        <p:nvPicPr>
          <p:cNvPr id="9" name="图片 8">
            <a:extLst>
              <a:ext uri="{FF2B5EF4-FFF2-40B4-BE49-F238E27FC236}">
                <a16:creationId xmlns:a16="http://schemas.microsoft.com/office/drawing/2014/main" id="{591795DA-A8E8-B581-E292-3B5A245A4113}"/>
              </a:ext>
            </a:extLst>
          </p:cNvPr>
          <p:cNvPicPr>
            <a:picLocks noChangeAspect="1"/>
          </p:cNvPicPr>
          <p:nvPr/>
        </p:nvPicPr>
        <p:blipFill>
          <a:blip r:embed="rId4"/>
          <a:stretch>
            <a:fillRect/>
          </a:stretch>
        </p:blipFill>
        <p:spPr>
          <a:xfrm>
            <a:off x="521298" y="1315497"/>
            <a:ext cx="4191061" cy="4613963"/>
          </a:xfrm>
          <a:prstGeom prst="rect">
            <a:avLst/>
          </a:prstGeom>
        </p:spPr>
      </p:pic>
      <p:pic>
        <p:nvPicPr>
          <p:cNvPr id="10" name="图片 9">
            <a:extLst>
              <a:ext uri="{FF2B5EF4-FFF2-40B4-BE49-F238E27FC236}">
                <a16:creationId xmlns:a16="http://schemas.microsoft.com/office/drawing/2014/main" id="{50DB3AB2-9075-0E35-BECD-9B96923D04EC}"/>
              </a:ext>
            </a:extLst>
          </p:cNvPr>
          <p:cNvPicPr>
            <a:picLocks noChangeAspect="1"/>
          </p:cNvPicPr>
          <p:nvPr/>
        </p:nvPicPr>
        <p:blipFill>
          <a:blip r:embed="rId5"/>
          <a:stretch>
            <a:fillRect/>
          </a:stretch>
        </p:blipFill>
        <p:spPr>
          <a:xfrm>
            <a:off x="5127934" y="1508484"/>
            <a:ext cx="6355477" cy="4232440"/>
          </a:xfrm>
          <a:prstGeom prst="rect">
            <a:avLst/>
          </a:prstGeom>
        </p:spPr>
      </p:pic>
    </p:spTree>
    <p:extLst>
      <p:ext uri="{BB962C8B-B14F-4D97-AF65-F5344CB8AC3E}">
        <p14:creationId xmlns:p14="http://schemas.microsoft.com/office/powerpoint/2010/main" val="1521654954"/>
      </p:ext>
    </p:extLst>
  </p:cSld>
  <p:clrMapOvr>
    <a:masterClrMapping/>
  </p:clrMapOvr>
  <mc:AlternateContent xmlns:mc="http://schemas.openxmlformats.org/markup-compatibility/2006" xmlns:p14="http://schemas.microsoft.com/office/powerpoint/2010/main">
    <mc:Choice Requires="p14">
      <p:transition spd="slow" p14:dur="1400" advTm="0">
        <p14:doors dir="vert"/>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par>
                                <p:cTn id="10" presetID="53" presetClass="entr" presetSubtype="16" fill="hold" grpId="0" nodeType="withEffect">
                                  <p:stCondLst>
                                    <p:cond delay="0"/>
                                  </p:stCondLst>
                                  <p:childTnLst>
                                    <p:set>
                                      <p:cBhvr>
                                        <p:cTn id="11" dur="1" fill="hold">
                                          <p:stCondLst>
                                            <p:cond delay="0"/>
                                          </p:stCondLst>
                                        </p:cTn>
                                        <p:tgtEl>
                                          <p:spTgt spid="23"/>
                                        </p:tgtEl>
                                        <p:attrNameLst>
                                          <p:attrName>style.visibility</p:attrName>
                                        </p:attrNameLst>
                                      </p:cBhvr>
                                      <p:to>
                                        <p:strVal val="visible"/>
                                      </p:to>
                                    </p:set>
                                    <p:anim calcmode="lin" valueType="num">
                                      <p:cBhvr>
                                        <p:cTn id="12" dur="500" fill="hold"/>
                                        <p:tgtEl>
                                          <p:spTgt spid="23"/>
                                        </p:tgtEl>
                                        <p:attrNameLst>
                                          <p:attrName>ppt_w</p:attrName>
                                        </p:attrNameLst>
                                      </p:cBhvr>
                                      <p:tavLst>
                                        <p:tav tm="0">
                                          <p:val>
                                            <p:fltVal val="0"/>
                                          </p:val>
                                        </p:tav>
                                        <p:tav tm="100000">
                                          <p:val>
                                            <p:strVal val="#ppt_w"/>
                                          </p:val>
                                        </p:tav>
                                      </p:tavLst>
                                    </p:anim>
                                    <p:anim calcmode="lin" valueType="num">
                                      <p:cBhvr>
                                        <p:cTn id="13" dur="500" fill="hold"/>
                                        <p:tgtEl>
                                          <p:spTgt spid="23"/>
                                        </p:tgtEl>
                                        <p:attrNameLst>
                                          <p:attrName>ppt_h</p:attrName>
                                        </p:attrNameLst>
                                      </p:cBhvr>
                                      <p:tavLst>
                                        <p:tav tm="0">
                                          <p:val>
                                            <p:fltVal val="0"/>
                                          </p:val>
                                        </p:tav>
                                        <p:tav tm="100000">
                                          <p:val>
                                            <p:strVal val="#ppt_h"/>
                                          </p:val>
                                        </p:tav>
                                      </p:tavLst>
                                    </p:anim>
                                    <p:animEffect transition="in" filter="fade">
                                      <p:cBhvr>
                                        <p:cTn id="14"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2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 name="图片 53">
            <a:extLst>
              <a:ext uri="{FF2B5EF4-FFF2-40B4-BE49-F238E27FC236}">
                <a16:creationId xmlns:a16="http://schemas.microsoft.com/office/drawing/2014/main" id="{4832305B-6220-4DE8-8082-E8622FAFE73F}"/>
              </a:ext>
            </a:extLst>
          </p:cNvPr>
          <p:cNvPicPr>
            <a:picLocks noChangeAspect="1"/>
          </p:cNvPicPr>
          <p:nvPr/>
        </p:nvPicPr>
        <p:blipFill rotWithShape="1">
          <a:blip r:embed="rId3">
            <a:extLst>
              <a:ext uri="{28A0092B-C50C-407E-A947-70E740481C1C}">
                <a14:useLocalDpi xmlns:a14="http://schemas.microsoft.com/office/drawing/2010/main" val="0"/>
              </a:ext>
            </a:extLst>
          </a:blip>
          <a:srcRect l="53340" t="39493" r="26084" b="24455"/>
          <a:stretch/>
        </p:blipFill>
        <p:spPr>
          <a:xfrm>
            <a:off x="0" y="0"/>
            <a:ext cx="12192000" cy="6857999"/>
          </a:xfrm>
          <a:custGeom>
            <a:avLst/>
            <a:gdLst>
              <a:gd name="connsiteX0" fmla="*/ 0 w 12192000"/>
              <a:gd name="connsiteY0" fmla="*/ 0 h 6857999"/>
              <a:gd name="connsiteX1" fmla="*/ 12192000 w 12192000"/>
              <a:gd name="connsiteY1" fmla="*/ 0 h 6857999"/>
              <a:gd name="connsiteX2" fmla="*/ 12192000 w 12192000"/>
              <a:gd name="connsiteY2" fmla="*/ 6857999 h 6857999"/>
              <a:gd name="connsiteX3" fmla="*/ 0 w 12192000"/>
              <a:gd name="connsiteY3" fmla="*/ 6857999 h 6857999"/>
            </a:gdLst>
            <a:ahLst/>
            <a:cxnLst>
              <a:cxn ang="0">
                <a:pos x="connsiteX0" y="connsiteY0"/>
              </a:cxn>
              <a:cxn ang="0">
                <a:pos x="connsiteX1" y="connsiteY1"/>
              </a:cxn>
              <a:cxn ang="0">
                <a:pos x="connsiteX2" y="connsiteY2"/>
              </a:cxn>
              <a:cxn ang="0">
                <a:pos x="connsiteX3" y="connsiteY3"/>
              </a:cxn>
            </a:cxnLst>
            <a:rect l="l" t="t" r="r" b="b"/>
            <a:pathLst>
              <a:path w="12192000" h="6857999">
                <a:moveTo>
                  <a:pt x="0" y="0"/>
                </a:moveTo>
                <a:lnTo>
                  <a:pt x="12192000" y="0"/>
                </a:lnTo>
                <a:lnTo>
                  <a:pt x="12192000" y="6857999"/>
                </a:lnTo>
                <a:lnTo>
                  <a:pt x="0" y="6857999"/>
                </a:lnTo>
                <a:close/>
              </a:path>
            </a:pathLst>
          </a:custGeom>
        </p:spPr>
      </p:pic>
      <p:grpSp>
        <p:nvGrpSpPr>
          <p:cNvPr id="8" name="组合 7">
            <a:extLst>
              <a:ext uri="{FF2B5EF4-FFF2-40B4-BE49-F238E27FC236}">
                <a16:creationId xmlns:a16="http://schemas.microsoft.com/office/drawing/2014/main" id="{F7773C64-EA6C-43FE-9F81-3539DE2D0445}"/>
              </a:ext>
            </a:extLst>
          </p:cNvPr>
          <p:cNvGrpSpPr/>
          <p:nvPr/>
        </p:nvGrpSpPr>
        <p:grpSpPr>
          <a:xfrm>
            <a:off x="-698500" y="-582990"/>
            <a:ext cx="13589000" cy="8023980"/>
            <a:chOff x="-863600" y="-584200"/>
            <a:chExt cx="13335000" cy="7874000"/>
          </a:xfrm>
          <a:solidFill>
            <a:srgbClr val="E6E6E6"/>
          </a:solidFill>
        </p:grpSpPr>
        <p:grpSp>
          <p:nvGrpSpPr>
            <p:cNvPr id="4" name="组合 3">
              <a:extLst>
                <a:ext uri="{FF2B5EF4-FFF2-40B4-BE49-F238E27FC236}">
                  <a16:creationId xmlns:a16="http://schemas.microsoft.com/office/drawing/2014/main" id="{750B5433-D16D-4F51-BDD8-808E9DB0262E}"/>
                </a:ext>
              </a:extLst>
            </p:cNvPr>
            <p:cNvGrpSpPr/>
            <p:nvPr/>
          </p:nvGrpSpPr>
          <p:grpSpPr>
            <a:xfrm>
              <a:off x="-863600" y="-584200"/>
              <a:ext cx="165100" cy="7874000"/>
              <a:chOff x="-863600" y="-584200"/>
              <a:chExt cx="165100" cy="7874000"/>
            </a:xfrm>
            <a:grpFill/>
          </p:grpSpPr>
          <p:sp>
            <p:nvSpPr>
              <p:cNvPr id="2" name="椭圆 1">
                <a:extLst>
                  <a:ext uri="{FF2B5EF4-FFF2-40B4-BE49-F238E27FC236}">
                    <a16:creationId xmlns:a16="http://schemas.microsoft.com/office/drawing/2014/main" id="{F8967190-370F-4CAE-ACBE-2AAED606EAD7}"/>
                  </a:ext>
                </a:extLst>
              </p:cNvPr>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椭圆 2">
                <a:extLst>
                  <a:ext uri="{FF2B5EF4-FFF2-40B4-BE49-F238E27FC236}">
                    <a16:creationId xmlns:a16="http://schemas.microsoft.com/office/drawing/2014/main" id="{41CA0E2C-2D2C-4898-9E42-96259DE0F6A6}"/>
                  </a:ext>
                </a:extLst>
              </p:cNvPr>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5" name="组合 4">
              <a:extLst>
                <a:ext uri="{FF2B5EF4-FFF2-40B4-BE49-F238E27FC236}">
                  <a16:creationId xmlns:a16="http://schemas.microsoft.com/office/drawing/2014/main" id="{CC2BBFCD-014F-4D8B-9391-D731BF89EFB1}"/>
                </a:ext>
              </a:extLst>
            </p:cNvPr>
            <p:cNvGrpSpPr/>
            <p:nvPr/>
          </p:nvGrpSpPr>
          <p:grpSpPr>
            <a:xfrm>
              <a:off x="12306300" y="-584200"/>
              <a:ext cx="165100" cy="7874000"/>
              <a:chOff x="-863600" y="-584200"/>
              <a:chExt cx="165100" cy="7874000"/>
            </a:xfrm>
            <a:grpFill/>
          </p:grpSpPr>
          <p:sp>
            <p:nvSpPr>
              <p:cNvPr id="6" name="椭圆 5">
                <a:extLst>
                  <a:ext uri="{FF2B5EF4-FFF2-40B4-BE49-F238E27FC236}">
                    <a16:creationId xmlns:a16="http://schemas.microsoft.com/office/drawing/2014/main" id="{9762FE8C-4BD4-42A9-A0F1-7D0424B79FBB}"/>
                  </a:ext>
                </a:extLst>
              </p:cNvPr>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椭圆 6">
                <a:extLst>
                  <a:ext uri="{FF2B5EF4-FFF2-40B4-BE49-F238E27FC236}">
                    <a16:creationId xmlns:a16="http://schemas.microsoft.com/office/drawing/2014/main" id="{03997588-ADD8-404B-A001-10D17D8466BC}"/>
                  </a:ext>
                </a:extLst>
              </p:cNvPr>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sp>
        <p:nvSpPr>
          <p:cNvPr id="13" name="矩形 12">
            <a:extLst>
              <a:ext uri="{FF2B5EF4-FFF2-40B4-BE49-F238E27FC236}">
                <a16:creationId xmlns:a16="http://schemas.microsoft.com/office/drawing/2014/main" id="{C94266FD-5D9B-4472-A34E-2F4F17E5F7CE}"/>
              </a:ext>
            </a:extLst>
          </p:cNvPr>
          <p:cNvSpPr/>
          <p:nvPr/>
        </p:nvSpPr>
        <p:spPr>
          <a:xfrm>
            <a:off x="0" y="0"/>
            <a:ext cx="12192000" cy="3733800"/>
          </a:xfrm>
          <a:prstGeom prst="rect">
            <a:avLst/>
          </a:prstGeom>
          <a:gradFill flip="none" rotWithShape="1">
            <a:gsLst>
              <a:gs pos="27000">
                <a:srgbClr val="FFFFFF"/>
              </a:gs>
              <a:gs pos="100000">
                <a:srgbClr val="FFFFFF">
                  <a:alpha val="0"/>
                </a:srgbClr>
              </a:gs>
            </a:gsLst>
            <a:lin ang="5400000" scaled="1"/>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矩形: 圆角 11">
            <a:extLst>
              <a:ext uri="{FF2B5EF4-FFF2-40B4-BE49-F238E27FC236}">
                <a16:creationId xmlns:a16="http://schemas.microsoft.com/office/drawing/2014/main" id="{D99593D4-4A4C-4D22-8A6C-A0FDC2EAAD59}"/>
              </a:ext>
            </a:extLst>
          </p:cNvPr>
          <p:cNvSpPr/>
          <p:nvPr/>
        </p:nvSpPr>
        <p:spPr>
          <a:xfrm>
            <a:off x="722087" y="5998029"/>
            <a:ext cx="482600" cy="70481"/>
          </a:xfrm>
          <a:prstGeom prst="round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3" name="文本框 22">
            <a:extLst>
              <a:ext uri="{FF2B5EF4-FFF2-40B4-BE49-F238E27FC236}">
                <a16:creationId xmlns:a16="http://schemas.microsoft.com/office/drawing/2014/main" id="{C6595180-D82D-EA6D-89C8-59E207881CDC}"/>
              </a:ext>
            </a:extLst>
          </p:cNvPr>
          <p:cNvSpPr txBox="1"/>
          <p:nvPr/>
        </p:nvSpPr>
        <p:spPr>
          <a:xfrm>
            <a:off x="-1785443" y="316037"/>
            <a:ext cx="7102161" cy="461665"/>
          </a:xfrm>
          <a:prstGeom prst="rect">
            <a:avLst/>
          </a:prstGeom>
          <a:noFill/>
        </p:spPr>
        <p:txBody>
          <a:bodyPr wrap="square" rtlCol="0">
            <a:spAutoFit/>
          </a:bodyPr>
          <a:lstStyle/>
          <a:p>
            <a:pPr algn="ctr"/>
            <a:r>
              <a:rPr lang="zh-CN" altLang="en-US" sz="2400" spc="600" dirty="0">
                <a:solidFill>
                  <a:srgbClr val="4C678E"/>
                </a:solidFill>
                <a:cs typeface="+mn-ea"/>
                <a:sym typeface="+mn-lt"/>
              </a:rPr>
              <a:t>系统架构图</a:t>
            </a:r>
          </a:p>
        </p:txBody>
      </p:sp>
      <p:pic>
        <p:nvPicPr>
          <p:cNvPr id="11" name="图片 10">
            <a:extLst>
              <a:ext uri="{FF2B5EF4-FFF2-40B4-BE49-F238E27FC236}">
                <a16:creationId xmlns:a16="http://schemas.microsoft.com/office/drawing/2014/main" id="{D79BE78E-2806-78EF-4F0B-DC5438E71A85}"/>
              </a:ext>
            </a:extLst>
          </p:cNvPr>
          <p:cNvPicPr>
            <a:picLocks noChangeAspect="1"/>
          </p:cNvPicPr>
          <p:nvPr/>
        </p:nvPicPr>
        <p:blipFill>
          <a:blip r:embed="rId4"/>
          <a:stretch>
            <a:fillRect/>
          </a:stretch>
        </p:blipFill>
        <p:spPr>
          <a:xfrm>
            <a:off x="2277430" y="1474721"/>
            <a:ext cx="7392041" cy="3391194"/>
          </a:xfrm>
          <a:prstGeom prst="rect">
            <a:avLst/>
          </a:prstGeom>
        </p:spPr>
      </p:pic>
    </p:spTree>
    <p:extLst>
      <p:ext uri="{BB962C8B-B14F-4D97-AF65-F5344CB8AC3E}">
        <p14:creationId xmlns:p14="http://schemas.microsoft.com/office/powerpoint/2010/main" val="5912716"/>
      </p:ext>
    </p:extLst>
  </p:cSld>
  <p:clrMapOvr>
    <a:masterClrMapping/>
  </p:clrMapOvr>
  <mc:AlternateContent xmlns:mc="http://schemas.openxmlformats.org/markup-compatibility/2006" xmlns:p14="http://schemas.microsoft.com/office/powerpoint/2010/main">
    <mc:Choice Requires="p14">
      <p:transition spd="slow" p14:dur="1400" advTm="0">
        <p14:doors dir="vert"/>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par>
                                <p:cTn id="10" presetID="53" presetClass="entr" presetSubtype="16" fill="hold" grpId="0" nodeType="withEffect">
                                  <p:stCondLst>
                                    <p:cond delay="0"/>
                                  </p:stCondLst>
                                  <p:childTnLst>
                                    <p:set>
                                      <p:cBhvr>
                                        <p:cTn id="11" dur="1" fill="hold">
                                          <p:stCondLst>
                                            <p:cond delay="0"/>
                                          </p:stCondLst>
                                        </p:cTn>
                                        <p:tgtEl>
                                          <p:spTgt spid="23"/>
                                        </p:tgtEl>
                                        <p:attrNameLst>
                                          <p:attrName>style.visibility</p:attrName>
                                        </p:attrNameLst>
                                      </p:cBhvr>
                                      <p:to>
                                        <p:strVal val="visible"/>
                                      </p:to>
                                    </p:set>
                                    <p:anim calcmode="lin" valueType="num">
                                      <p:cBhvr>
                                        <p:cTn id="12" dur="500" fill="hold"/>
                                        <p:tgtEl>
                                          <p:spTgt spid="23"/>
                                        </p:tgtEl>
                                        <p:attrNameLst>
                                          <p:attrName>ppt_w</p:attrName>
                                        </p:attrNameLst>
                                      </p:cBhvr>
                                      <p:tavLst>
                                        <p:tav tm="0">
                                          <p:val>
                                            <p:fltVal val="0"/>
                                          </p:val>
                                        </p:tav>
                                        <p:tav tm="100000">
                                          <p:val>
                                            <p:strVal val="#ppt_w"/>
                                          </p:val>
                                        </p:tav>
                                      </p:tavLst>
                                    </p:anim>
                                    <p:anim calcmode="lin" valueType="num">
                                      <p:cBhvr>
                                        <p:cTn id="13" dur="500" fill="hold"/>
                                        <p:tgtEl>
                                          <p:spTgt spid="23"/>
                                        </p:tgtEl>
                                        <p:attrNameLst>
                                          <p:attrName>ppt_h</p:attrName>
                                        </p:attrNameLst>
                                      </p:cBhvr>
                                      <p:tavLst>
                                        <p:tav tm="0">
                                          <p:val>
                                            <p:fltVal val="0"/>
                                          </p:val>
                                        </p:tav>
                                        <p:tav tm="100000">
                                          <p:val>
                                            <p:strVal val="#ppt_h"/>
                                          </p:val>
                                        </p:tav>
                                      </p:tavLst>
                                    </p:anim>
                                    <p:animEffect transition="in" filter="fade">
                                      <p:cBhvr>
                                        <p:cTn id="14"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2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 name="图片 53">
            <a:extLst>
              <a:ext uri="{FF2B5EF4-FFF2-40B4-BE49-F238E27FC236}">
                <a16:creationId xmlns:a16="http://schemas.microsoft.com/office/drawing/2014/main" id="{4832305B-6220-4DE8-8082-E8622FAFE73F}"/>
              </a:ext>
            </a:extLst>
          </p:cNvPr>
          <p:cNvPicPr>
            <a:picLocks noChangeAspect="1"/>
          </p:cNvPicPr>
          <p:nvPr/>
        </p:nvPicPr>
        <p:blipFill rotWithShape="1">
          <a:blip r:embed="rId3">
            <a:extLst>
              <a:ext uri="{28A0092B-C50C-407E-A947-70E740481C1C}">
                <a14:useLocalDpi xmlns:a14="http://schemas.microsoft.com/office/drawing/2010/main" val="0"/>
              </a:ext>
            </a:extLst>
          </a:blip>
          <a:srcRect l="53340" t="39493" r="26084" b="24455"/>
          <a:stretch/>
        </p:blipFill>
        <p:spPr>
          <a:xfrm>
            <a:off x="0" y="0"/>
            <a:ext cx="12192000" cy="6857999"/>
          </a:xfrm>
          <a:custGeom>
            <a:avLst/>
            <a:gdLst>
              <a:gd name="connsiteX0" fmla="*/ 0 w 12192000"/>
              <a:gd name="connsiteY0" fmla="*/ 0 h 6857999"/>
              <a:gd name="connsiteX1" fmla="*/ 12192000 w 12192000"/>
              <a:gd name="connsiteY1" fmla="*/ 0 h 6857999"/>
              <a:gd name="connsiteX2" fmla="*/ 12192000 w 12192000"/>
              <a:gd name="connsiteY2" fmla="*/ 6857999 h 6857999"/>
              <a:gd name="connsiteX3" fmla="*/ 0 w 12192000"/>
              <a:gd name="connsiteY3" fmla="*/ 6857999 h 6857999"/>
            </a:gdLst>
            <a:ahLst/>
            <a:cxnLst>
              <a:cxn ang="0">
                <a:pos x="connsiteX0" y="connsiteY0"/>
              </a:cxn>
              <a:cxn ang="0">
                <a:pos x="connsiteX1" y="connsiteY1"/>
              </a:cxn>
              <a:cxn ang="0">
                <a:pos x="connsiteX2" y="connsiteY2"/>
              </a:cxn>
              <a:cxn ang="0">
                <a:pos x="connsiteX3" y="connsiteY3"/>
              </a:cxn>
            </a:cxnLst>
            <a:rect l="l" t="t" r="r" b="b"/>
            <a:pathLst>
              <a:path w="12192000" h="6857999">
                <a:moveTo>
                  <a:pt x="0" y="0"/>
                </a:moveTo>
                <a:lnTo>
                  <a:pt x="12192000" y="0"/>
                </a:lnTo>
                <a:lnTo>
                  <a:pt x="12192000" y="6857999"/>
                </a:lnTo>
                <a:lnTo>
                  <a:pt x="0" y="6857999"/>
                </a:lnTo>
                <a:close/>
              </a:path>
            </a:pathLst>
          </a:custGeom>
        </p:spPr>
      </p:pic>
      <p:grpSp>
        <p:nvGrpSpPr>
          <p:cNvPr id="8" name="组合 7">
            <a:extLst>
              <a:ext uri="{FF2B5EF4-FFF2-40B4-BE49-F238E27FC236}">
                <a16:creationId xmlns:a16="http://schemas.microsoft.com/office/drawing/2014/main" id="{F7773C64-EA6C-43FE-9F81-3539DE2D0445}"/>
              </a:ext>
            </a:extLst>
          </p:cNvPr>
          <p:cNvGrpSpPr/>
          <p:nvPr/>
        </p:nvGrpSpPr>
        <p:grpSpPr>
          <a:xfrm>
            <a:off x="-698500" y="-582990"/>
            <a:ext cx="13589000" cy="8023980"/>
            <a:chOff x="-863600" y="-584200"/>
            <a:chExt cx="13335000" cy="7874000"/>
          </a:xfrm>
          <a:solidFill>
            <a:srgbClr val="E6E6E6"/>
          </a:solidFill>
        </p:grpSpPr>
        <p:grpSp>
          <p:nvGrpSpPr>
            <p:cNvPr id="4" name="组合 3">
              <a:extLst>
                <a:ext uri="{FF2B5EF4-FFF2-40B4-BE49-F238E27FC236}">
                  <a16:creationId xmlns:a16="http://schemas.microsoft.com/office/drawing/2014/main" id="{750B5433-D16D-4F51-BDD8-808E9DB0262E}"/>
                </a:ext>
              </a:extLst>
            </p:cNvPr>
            <p:cNvGrpSpPr/>
            <p:nvPr/>
          </p:nvGrpSpPr>
          <p:grpSpPr>
            <a:xfrm>
              <a:off x="-863600" y="-584200"/>
              <a:ext cx="165100" cy="7874000"/>
              <a:chOff x="-863600" y="-584200"/>
              <a:chExt cx="165100" cy="7874000"/>
            </a:xfrm>
            <a:grpFill/>
          </p:grpSpPr>
          <p:sp>
            <p:nvSpPr>
              <p:cNvPr id="2" name="椭圆 1">
                <a:extLst>
                  <a:ext uri="{FF2B5EF4-FFF2-40B4-BE49-F238E27FC236}">
                    <a16:creationId xmlns:a16="http://schemas.microsoft.com/office/drawing/2014/main" id="{F8967190-370F-4CAE-ACBE-2AAED606EAD7}"/>
                  </a:ext>
                </a:extLst>
              </p:cNvPr>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椭圆 2">
                <a:extLst>
                  <a:ext uri="{FF2B5EF4-FFF2-40B4-BE49-F238E27FC236}">
                    <a16:creationId xmlns:a16="http://schemas.microsoft.com/office/drawing/2014/main" id="{41CA0E2C-2D2C-4898-9E42-96259DE0F6A6}"/>
                  </a:ext>
                </a:extLst>
              </p:cNvPr>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5" name="组合 4">
              <a:extLst>
                <a:ext uri="{FF2B5EF4-FFF2-40B4-BE49-F238E27FC236}">
                  <a16:creationId xmlns:a16="http://schemas.microsoft.com/office/drawing/2014/main" id="{CC2BBFCD-014F-4D8B-9391-D731BF89EFB1}"/>
                </a:ext>
              </a:extLst>
            </p:cNvPr>
            <p:cNvGrpSpPr/>
            <p:nvPr/>
          </p:nvGrpSpPr>
          <p:grpSpPr>
            <a:xfrm>
              <a:off x="12306300" y="-584200"/>
              <a:ext cx="165100" cy="7874000"/>
              <a:chOff x="-863600" y="-584200"/>
              <a:chExt cx="165100" cy="7874000"/>
            </a:xfrm>
            <a:grpFill/>
          </p:grpSpPr>
          <p:sp>
            <p:nvSpPr>
              <p:cNvPr id="6" name="椭圆 5">
                <a:extLst>
                  <a:ext uri="{FF2B5EF4-FFF2-40B4-BE49-F238E27FC236}">
                    <a16:creationId xmlns:a16="http://schemas.microsoft.com/office/drawing/2014/main" id="{9762FE8C-4BD4-42A9-A0F1-7D0424B79FBB}"/>
                  </a:ext>
                </a:extLst>
              </p:cNvPr>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椭圆 6">
                <a:extLst>
                  <a:ext uri="{FF2B5EF4-FFF2-40B4-BE49-F238E27FC236}">
                    <a16:creationId xmlns:a16="http://schemas.microsoft.com/office/drawing/2014/main" id="{03997588-ADD8-404B-A001-10D17D8466BC}"/>
                  </a:ext>
                </a:extLst>
              </p:cNvPr>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sp>
        <p:nvSpPr>
          <p:cNvPr id="13" name="矩形 12">
            <a:extLst>
              <a:ext uri="{FF2B5EF4-FFF2-40B4-BE49-F238E27FC236}">
                <a16:creationId xmlns:a16="http://schemas.microsoft.com/office/drawing/2014/main" id="{C94266FD-5D9B-4472-A34E-2F4F17E5F7CE}"/>
              </a:ext>
            </a:extLst>
          </p:cNvPr>
          <p:cNvSpPr/>
          <p:nvPr/>
        </p:nvSpPr>
        <p:spPr>
          <a:xfrm>
            <a:off x="0" y="0"/>
            <a:ext cx="12192000" cy="3733800"/>
          </a:xfrm>
          <a:prstGeom prst="rect">
            <a:avLst/>
          </a:prstGeom>
          <a:gradFill flip="none" rotWithShape="1">
            <a:gsLst>
              <a:gs pos="27000">
                <a:srgbClr val="FFFFFF"/>
              </a:gs>
              <a:gs pos="100000">
                <a:srgbClr val="FFFFFF">
                  <a:alpha val="0"/>
                </a:srgbClr>
              </a:gs>
            </a:gsLst>
            <a:lin ang="5400000" scaled="1"/>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矩形: 圆角 11">
            <a:extLst>
              <a:ext uri="{FF2B5EF4-FFF2-40B4-BE49-F238E27FC236}">
                <a16:creationId xmlns:a16="http://schemas.microsoft.com/office/drawing/2014/main" id="{D99593D4-4A4C-4D22-8A6C-A0FDC2EAAD59}"/>
              </a:ext>
            </a:extLst>
          </p:cNvPr>
          <p:cNvSpPr/>
          <p:nvPr/>
        </p:nvSpPr>
        <p:spPr>
          <a:xfrm>
            <a:off x="722087" y="5998029"/>
            <a:ext cx="482600" cy="70481"/>
          </a:xfrm>
          <a:prstGeom prst="round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3" name="文本框 22">
            <a:extLst>
              <a:ext uri="{FF2B5EF4-FFF2-40B4-BE49-F238E27FC236}">
                <a16:creationId xmlns:a16="http://schemas.microsoft.com/office/drawing/2014/main" id="{C6595180-D82D-EA6D-89C8-59E207881CDC}"/>
              </a:ext>
            </a:extLst>
          </p:cNvPr>
          <p:cNvSpPr txBox="1"/>
          <p:nvPr/>
        </p:nvSpPr>
        <p:spPr>
          <a:xfrm>
            <a:off x="-1785443" y="316037"/>
            <a:ext cx="7102161" cy="461665"/>
          </a:xfrm>
          <a:prstGeom prst="rect">
            <a:avLst/>
          </a:prstGeom>
          <a:noFill/>
        </p:spPr>
        <p:txBody>
          <a:bodyPr wrap="square" rtlCol="0">
            <a:spAutoFit/>
          </a:bodyPr>
          <a:lstStyle/>
          <a:p>
            <a:pPr algn="ctr"/>
            <a:r>
              <a:rPr lang="zh-CN" altLang="en-US" sz="2400" spc="600" dirty="0">
                <a:solidFill>
                  <a:srgbClr val="4C678E"/>
                </a:solidFill>
                <a:cs typeface="+mn-ea"/>
                <a:sym typeface="+mn-lt"/>
              </a:rPr>
              <a:t>系统功能架构图</a:t>
            </a:r>
          </a:p>
        </p:txBody>
      </p:sp>
      <p:pic>
        <p:nvPicPr>
          <p:cNvPr id="14" name="图片 13">
            <a:extLst>
              <a:ext uri="{FF2B5EF4-FFF2-40B4-BE49-F238E27FC236}">
                <a16:creationId xmlns:a16="http://schemas.microsoft.com/office/drawing/2014/main" id="{39D2D27B-4A45-E5D2-76A8-39DC4243A03F}"/>
              </a:ext>
            </a:extLst>
          </p:cNvPr>
          <p:cNvPicPr>
            <a:picLocks noChangeAspect="1"/>
          </p:cNvPicPr>
          <p:nvPr/>
        </p:nvPicPr>
        <p:blipFill>
          <a:blip r:embed="rId4"/>
          <a:stretch>
            <a:fillRect/>
          </a:stretch>
        </p:blipFill>
        <p:spPr>
          <a:xfrm>
            <a:off x="628095" y="2129727"/>
            <a:ext cx="10607491" cy="2137845"/>
          </a:xfrm>
          <a:prstGeom prst="rect">
            <a:avLst/>
          </a:prstGeom>
        </p:spPr>
      </p:pic>
    </p:spTree>
    <p:extLst>
      <p:ext uri="{BB962C8B-B14F-4D97-AF65-F5344CB8AC3E}">
        <p14:creationId xmlns:p14="http://schemas.microsoft.com/office/powerpoint/2010/main" val="1505890763"/>
      </p:ext>
    </p:extLst>
  </p:cSld>
  <p:clrMapOvr>
    <a:masterClrMapping/>
  </p:clrMapOvr>
  <mc:AlternateContent xmlns:mc="http://schemas.openxmlformats.org/markup-compatibility/2006" xmlns:p14="http://schemas.microsoft.com/office/powerpoint/2010/main">
    <mc:Choice Requires="p14">
      <p:transition spd="slow" p14:dur="1400" advTm="0">
        <p14:doors dir="vert"/>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par>
                                <p:cTn id="10" presetID="53" presetClass="entr" presetSubtype="16" fill="hold" grpId="0" nodeType="withEffect">
                                  <p:stCondLst>
                                    <p:cond delay="0"/>
                                  </p:stCondLst>
                                  <p:childTnLst>
                                    <p:set>
                                      <p:cBhvr>
                                        <p:cTn id="11" dur="1" fill="hold">
                                          <p:stCondLst>
                                            <p:cond delay="0"/>
                                          </p:stCondLst>
                                        </p:cTn>
                                        <p:tgtEl>
                                          <p:spTgt spid="23"/>
                                        </p:tgtEl>
                                        <p:attrNameLst>
                                          <p:attrName>style.visibility</p:attrName>
                                        </p:attrNameLst>
                                      </p:cBhvr>
                                      <p:to>
                                        <p:strVal val="visible"/>
                                      </p:to>
                                    </p:set>
                                    <p:anim calcmode="lin" valueType="num">
                                      <p:cBhvr>
                                        <p:cTn id="12" dur="500" fill="hold"/>
                                        <p:tgtEl>
                                          <p:spTgt spid="23"/>
                                        </p:tgtEl>
                                        <p:attrNameLst>
                                          <p:attrName>ppt_w</p:attrName>
                                        </p:attrNameLst>
                                      </p:cBhvr>
                                      <p:tavLst>
                                        <p:tav tm="0">
                                          <p:val>
                                            <p:fltVal val="0"/>
                                          </p:val>
                                        </p:tav>
                                        <p:tav tm="100000">
                                          <p:val>
                                            <p:strVal val="#ppt_w"/>
                                          </p:val>
                                        </p:tav>
                                      </p:tavLst>
                                    </p:anim>
                                    <p:anim calcmode="lin" valueType="num">
                                      <p:cBhvr>
                                        <p:cTn id="13" dur="500" fill="hold"/>
                                        <p:tgtEl>
                                          <p:spTgt spid="23"/>
                                        </p:tgtEl>
                                        <p:attrNameLst>
                                          <p:attrName>ppt_h</p:attrName>
                                        </p:attrNameLst>
                                      </p:cBhvr>
                                      <p:tavLst>
                                        <p:tav tm="0">
                                          <p:val>
                                            <p:fltVal val="0"/>
                                          </p:val>
                                        </p:tav>
                                        <p:tav tm="100000">
                                          <p:val>
                                            <p:strVal val="#ppt_h"/>
                                          </p:val>
                                        </p:tav>
                                      </p:tavLst>
                                    </p:anim>
                                    <p:animEffect transition="in" filter="fade">
                                      <p:cBhvr>
                                        <p:cTn id="14"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2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 name="图片 53">
            <a:extLst>
              <a:ext uri="{FF2B5EF4-FFF2-40B4-BE49-F238E27FC236}">
                <a16:creationId xmlns:a16="http://schemas.microsoft.com/office/drawing/2014/main" id="{4832305B-6220-4DE8-8082-E8622FAFE73F}"/>
              </a:ext>
            </a:extLst>
          </p:cNvPr>
          <p:cNvPicPr>
            <a:picLocks noChangeAspect="1"/>
          </p:cNvPicPr>
          <p:nvPr/>
        </p:nvPicPr>
        <p:blipFill rotWithShape="1">
          <a:blip r:embed="rId3">
            <a:extLst>
              <a:ext uri="{28A0092B-C50C-407E-A947-70E740481C1C}">
                <a14:useLocalDpi xmlns:a14="http://schemas.microsoft.com/office/drawing/2010/main" val="0"/>
              </a:ext>
            </a:extLst>
          </a:blip>
          <a:srcRect l="53340" t="39493" r="26084" b="24455"/>
          <a:stretch/>
        </p:blipFill>
        <p:spPr>
          <a:xfrm>
            <a:off x="0" y="0"/>
            <a:ext cx="12192000" cy="6857999"/>
          </a:xfrm>
          <a:custGeom>
            <a:avLst/>
            <a:gdLst>
              <a:gd name="connsiteX0" fmla="*/ 0 w 12192000"/>
              <a:gd name="connsiteY0" fmla="*/ 0 h 6857999"/>
              <a:gd name="connsiteX1" fmla="*/ 12192000 w 12192000"/>
              <a:gd name="connsiteY1" fmla="*/ 0 h 6857999"/>
              <a:gd name="connsiteX2" fmla="*/ 12192000 w 12192000"/>
              <a:gd name="connsiteY2" fmla="*/ 6857999 h 6857999"/>
              <a:gd name="connsiteX3" fmla="*/ 0 w 12192000"/>
              <a:gd name="connsiteY3" fmla="*/ 6857999 h 6857999"/>
            </a:gdLst>
            <a:ahLst/>
            <a:cxnLst>
              <a:cxn ang="0">
                <a:pos x="connsiteX0" y="connsiteY0"/>
              </a:cxn>
              <a:cxn ang="0">
                <a:pos x="connsiteX1" y="connsiteY1"/>
              </a:cxn>
              <a:cxn ang="0">
                <a:pos x="connsiteX2" y="connsiteY2"/>
              </a:cxn>
              <a:cxn ang="0">
                <a:pos x="connsiteX3" y="connsiteY3"/>
              </a:cxn>
            </a:cxnLst>
            <a:rect l="l" t="t" r="r" b="b"/>
            <a:pathLst>
              <a:path w="12192000" h="6857999">
                <a:moveTo>
                  <a:pt x="0" y="0"/>
                </a:moveTo>
                <a:lnTo>
                  <a:pt x="12192000" y="0"/>
                </a:lnTo>
                <a:lnTo>
                  <a:pt x="12192000" y="6857999"/>
                </a:lnTo>
                <a:lnTo>
                  <a:pt x="0" y="6857999"/>
                </a:lnTo>
                <a:close/>
              </a:path>
            </a:pathLst>
          </a:custGeom>
        </p:spPr>
      </p:pic>
      <p:grpSp>
        <p:nvGrpSpPr>
          <p:cNvPr id="8" name="组合 7">
            <a:extLst>
              <a:ext uri="{FF2B5EF4-FFF2-40B4-BE49-F238E27FC236}">
                <a16:creationId xmlns:a16="http://schemas.microsoft.com/office/drawing/2014/main" id="{F7773C64-EA6C-43FE-9F81-3539DE2D0445}"/>
              </a:ext>
            </a:extLst>
          </p:cNvPr>
          <p:cNvGrpSpPr/>
          <p:nvPr/>
        </p:nvGrpSpPr>
        <p:grpSpPr>
          <a:xfrm>
            <a:off x="-698500" y="-582990"/>
            <a:ext cx="13589000" cy="8023980"/>
            <a:chOff x="-863600" y="-584200"/>
            <a:chExt cx="13335000" cy="7874000"/>
          </a:xfrm>
          <a:solidFill>
            <a:srgbClr val="E6E6E6"/>
          </a:solidFill>
        </p:grpSpPr>
        <p:grpSp>
          <p:nvGrpSpPr>
            <p:cNvPr id="4" name="组合 3">
              <a:extLst>
                <a:ext uri="{FF2B5EF4-FFF2-40B4-BE49-F238E27FC236}">
                  <a16:creationId xmlns:a16="http://schemas.microsoft.com/office/drawing/2014/main" id="{750B5433-D16D-4F51-BDD8-808E9DB0262E}"/>
                </a:ext>
              </a:extLst>
            </p:cNvPr>
            <p:cNvGrpSpPr/>
            <p:nvPr/>
          </p:nvGrpSpPr>
          <p:grpSpPr>
            <a:xfrm>
              <a:off x="-863600" y="-584200"/>
              <a:ext cx="165100" cy="7874000"/>
              <a:chOff x="-863600" y="-584200"/>
              <a:chExt cx="165100" cy="7874000"/>
            </a:xfrm>
            <a:grpFill/>
          </p:grpSpPr>
          <p:sp>
            <p:nvSpPr>
              <p:cNvPr id="2" name="椭圆 1">
                <a:extLst>
                  <a:ext uri="{FF2B5EF4-FFF2-40B4-BE49-F238E27FC236}">
                    <a16:creationId xmlns:a16="http://schemas.microsoft.com/office/drawing/2014/main" id="{F8967190-370F-4CAE-ACBE-2AAED606EAD7}"/>
                  </a:ext>
                </a:extLst>
              </p:cNvPr>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椭圆 2">
                <a:extLst>
                  <a:ext uri="{FF2B5EF4-FFF2-40B4-BE49-F238E27FC236}">
                    <a16:creationId xmlns:a16="http://schemas.microsoft.com/office/drawing/2014/main" id="{41CA0E2C-2D2C-4898-9E42-96259DE0F6A6}"/>
                  </a:ext>
                </a:extLst>
              </p:cNvPr>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5" name="组合 4">
              <a:extLst>
                <a:ext uri="{FF2B5EF4-FFF2-40B4-BE49-F238E27FC236}">
                  <a16:creationId xmlns:a16="http://schemas.microsoft.com/office/drawing/2014/main" id="{CC2BBFCD-014F-4D8B-9391-D731BF89EFB1}"/>
                </a:ext>
              </a:extLst>
            </p:cNvPr>
            <p:cNvGrpSpPr/>
            <p:nvPr/>
          </p:nvGrpSpPr>
          <p:grpSpPr>
            <a:xfrm>
              <a:off x="12306300" y="-584200"/>
              <a:ext cx="165100" cy="7874000"/>
              <a:chOff x="-863600" y="-584200"/>
              <a:chExt cx="165100" cy="7874000"/>
            </a:xfrm>
            <a:grpFill/>
          </p:grpSpPr>
          <p:sp>
            <p:nvSpPr>
              <p:cNvPr id="6" name="椭圆 5">
                <a:extLst>
                  <a:ext uri="{FF2B5EF4-FFF2-40B4-BE49-F238E27FC236}">
                    <a16:creationId xmlns:a16="http://schemas.microsoft.com/office/drawing/2014/main" id="{9762FE8C-4BD4-42A9-A0F1-7D0424B79FBB}"/>
                  </a:ext>
                </a:extLst>
              </p:cNvPr>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椭圆 6">
                <a:extLst>
                  <a:ext uri="{FF2B5EF4-FFF2-40B4-BE49-F238E27FC236}">
                    <a16:creationId xmlns:a16="http://schemas.microsoft.com/office/drawing/2014/main" id="{03997588-ADD8-404B-A001-10D17D8466BC}"/>
                  </a:ext>
                </a:extLst>
              </p:cNvPr>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sp>
        <p:nvSpPr>
          <p:cNvPr id="13" name="矩形 12">
            <a:extLst>
              <a:ext uri="{FF2B5EF4-FFF2-40B4-BE49-F238E27FC236}">
                <a16:creationId xmlns:a16="http://schemas.microsoft.com/office/drawing/2014/main" id="{C94266FD-5D9B-4472-A34E-2F4F17E5F7CE}"/>
              </a:ext>
            </a:extLst>
          </p:cNvPr>
          <p:cNvSpPr/>
          <p:nvPr/>
        </p:nvSpPr>
        <p:spPr>
          <a:xfrm>
            <a:off x="0" y="0"/>
            <a:ext cx="12192000" cy="3733800"/>
          </a:xfrm>
          <a:prstGeom prst="rect">
            <a:avLst/>
          </a:prstGeom>
          <a:gradFill flip="none" rotWithShape="1">
            <a:gsLst>
              <a:gs pos="27000">
                <a:srgbClr val="FFFFFF"/>
              </a:gs>
              <a:gs pos="100000">
                <a:srgbClr val="FFFFFF">
                  <a:alpha val="0"/>
                </a:srgbClr>
              </a:gs>
            </a:gsLst>
            <a:lin ang="5400000" scaled="1"/>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矩形: 圆角 11">
            <a:extLst>
              <a:ext uri="{FF2B5EF4-FFF2-40B4-BE49-F238E27FC236}">
                <a16:creationId xmlns:a16="http://schemas.microsoft.com/office/drawing/2014/main" id="{D99593D4-4A4C-4D22-8A6C-A0FDC2EAAD59}"/>
              </a:ext>
            </a:extLst>
          </p:cNvPr>
          <p:cNvSpPr/>
          <p:nvPr/>
        </p:nvSpPr>
        <p:spPr>
          <a:xfrm>
            <a:off x="722087" y="5998029"/>
            <a:ext cx="482600" cy="70481"/>
          </a:xfrm>
          <a:prstGeom prst="round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3" name="文本框 22">
            <a:extLst>
              <a:ext uri="{FF2B5EF4-FFF2-40B4-BE49-F238E27FC236}">
                <a16:creationId xmlns:a16="http://schemas.microsoft.com/office/drawing/2014/main" id="{C6595180-D82D-EA6D-89C8-59E207881CDC}"/>
              </a:ext>
            </a:extLst>
          </p:cNvPr>
          <p:cNvSpPr txBox="1"/>
          <p:nvPr/>
        </p:nvSpPr>
        <p:spPr>
          <a:xfrm>
            <a:off x="-1785443" y="316037"/>
            <a:ext cx="7102161" cy="461665"/>
          </a:xfrm>
          <a:prstGeom prst="rect">
            <a:avLst/>
          </a:prstGeom>
          <a:noFill/>
        </p:spPr>
        <p:txBody>
          <a:bodyPr wrap="square" rtlCol="0">
            <a:spAutoFit/>
          </a:bodyPr>
          <a:lstStyle/>
          <a:p>
            <a:pPr algn="ctr"/>
            <a:r>
              <a:rPr lang="zh-CN" altLang="en-US" sz="2400" spc="600" dirty="0">
                <a:solidFill>
                  <a:srgbClr val="4C678E"/>
                </a:solidFill>
                <a:cs typeface="+mn-ea"/>
                <a:sym typeface="+mn-lt"/>
              </a:rPr>
              <a:t>数据流程图</a:t>
            </a:r>
          </a:p>
        </p:txBody>
      </p:sp>
      <p:pic>
        <p:nvPicPr>
          <p:cNvPr id="15" name="图片 14">
            <a:extLst>
              <a:ext uri="{FF2B5EF4-FFF2-40B4-BE49-F238E27FC236}">
                <a16:creationId xmlns:a16="http://schemas.microsoft.com/office/drawing/2014/main" id="{0C16FA63-E0F5-30A7-EFCD-8247C6AF2D6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15965" y="1508483"/>
            <a:ext cx="7880953" cy="4253589"/>
          </a:xfrm>
          <a:prstGeom prst="rect">
            <a:avLst/>
          </a:prstGeom>
        </p:spPr>
      </p:pic>
    </p:spTree>
    <p:extLst>
      <p:ext uri="{BB962C8B-B14F-4D97-AF65-F5344CB8AC3E}">
        <p14:creationId xmlns:p14="http://schemas.microsoft.com/office/powerpoint/2010/main" val="4202279653"/>
      </p:ext>
    </p:extLst>
  </p:cSld>
  <p:clrMapOvr>
    <a:masterClrMapping/>
  </p:clrMapOvr>
  <mc:AlternateContent xmlns:mc="http://schemas.openxmlformats.org/markup-compatibility/2006" xmlns:p14="http://schemas.microsoft.com/office/powerpoint/2010/main">
    <mc:Choice Requires="p14">
      <p:transition spd="slow" p14:dur="1400" advTm="0">
        <p14:doors dir="vert"/>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par>
                                <p:cTn id="10" presetID="53" presetClass="entr" presetSubtype="16" fill="hold" grpId="0" nodeType="withEffect">
                                  <p:stCondLst>
                                    <p:cond delay="0"/>
                                  </p:stCondLst>
                                  <p:childTnLst>
                                    <p:set>
                                      <p:cBhvr>
                                        <p:cTn id="11" dur="1" fill="hold">
                                          <p:stCondLst>
                                            <p:cond delay="0"/>
                                          </p:stCondLst>
                                        </p:cTn>
                                        <p:tgtEl>
                                          <p:spTgt spid="23"/>
                                        </p:tgtEl>
                                        <p:attrNameLst>
                                          <p:attrName>style.visibility</p:attrName>
                                        </p:attrNameLst>
                                      </p:cBhvr>
                                      <p:to>
                                        <p:strVal val="visible"/>
                                      </p:to>
                                    </p:set>
                                    <p:anim calcmode="lin" valueType="num">
                                      <p:cBhvr>
                                        <p:cTn id="12" dur="500" fill="hold"/>
                                        <p:tgtEl>
                                          <p:spTgt spid="23"/>
                                        </p:tgtEl>
                                        <p:attrNameLst>
                                          <p:attrName>ppt_w</p:attrName>
                                        </p:attrNameLst>
                                      </p:cBhvr>
                                      <p:tavLst>
                                        <p:tav tm="0">
                                          <p:val>
                                            <p:fltVal val="0"/>
                                          </p:val>
                                        </p:tav>
                                        <p:tav tm="100000">
                                          <p:val>
                                            <p:strVal val="#ppt_w"/>
                                          </p:val>
                                        </p:tav>
                                      </p:tavLst>
                                    </p:anim>
                                    <p:anim calcmode="lin" valueType="num">
                                      <p:cBhvr>
                                        <p:cTn id="13" dur="500" fill="hold"/>
                                        <p:tgtEl>
                                          <p:spTgt spid="23"/>
                                        </p:tgtEl>
                                        <p:attrNameLst>
                                          <p:attrName>ppt_h</p:attrName>
                                        </p:attrNameLst>
                                      </p:cBhvr>
                                      <p:tavLst>
                                        <p:tav tm="0">
                                          <p:val>
                                            <p:fltVal val="0"/>
                                          </p:val>
                                        </p:tav>
                                        <p:tav tm="100000">
                                          <p:val>
                                            <p:strVal val="#ppt_h"/>
                                          </p:val>
                                        </p:tav>
                                      </p:tavLst>
                                    </p:anim>
                                    <p:animEffect transition="in" filter="fade">
                                      <p:cBhvr>
                                        <p:cTn id="14"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2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 name="图片 53">
            <a:extLst>
              <a:ext uri="{FF2B5EF4-FFF2-40B4-BE49-F238E27FC236}">
                <a16:creationId xmlns:a16="http://schemas.microsoft.com/office/drawing/2014/main" id="{4832305B-6220-4DE8-8082-E8622FAFE73F}"/>
              </a:ext>
            </a:extLst>
          </p:cNvPr>
          <p:cNvPicPr>
            <a:picLocks noChangeAspect="1"/>
          </p:cNvPicPr>
          <p:nvPr/>
        </p:nvPicPr>
        <p:blipFill rotWithShape="1">
          <a:blip r:embed="rId2">
            <a:extLst>
              <a:ext uri="{28A0092B-C50C-407E-A947-70E740481C1C}">
                <a14:useLocalDpi xmlns:a14="http://schemas.microsoft.com/office/drawing/2010/main" val="0"/>
              </a:ext>
            </a:extLst>
          </a:blip>
          <a:srcRect l="53340" t="39493" r="26084" b="24455"/>
          <a:stretch/>
        </p:blipFill>
        <p:spPr>
          <a:xfrm>
            <a:off x="0" y="0"/>
            <a:ext cx="12192000" cy="6857999"/>
          </a:xfrm>
          <a:custGeom>
            <a:avLst/>
            <a:gdLst>
              <a:gd name="connsiteX0" fmla="*/ 0 w 12192000"/>
              <a:gd name="connsiteY0" fmla="*/ 0 h 6857999"/>
              <a:gd name="connsiteX1" fmla="*/ 12192000 w 12192000"/>
              <a:gd name="connsiteY1" fmla="*/ 0 h 6857999"/>
              <a:gd name="connsiteX2" fmla="*/ 12192000 w 12192000"/>
              <a:gd name="connsiteY2" fmla="*/ 6857999 h 6857999"/>
              <a:gd name="connsiteX3" fmla="*/ 0 w 12192000"/>
              <a:gd name="connsiteY3" fmla="*/ 6857999 h 6857999"/>
            </a:gdLst>
            <a:ahLst/>
            <a:cxnLst>
              <a:cxn ang="0">
                <a:pos x="connsiteX0" y="connsiteY0"/>
              </a:cxn>
              <a:cxn ang="0">
                <a:pos x="connsiteX1" y="connsiteY1"/>
              </a:cxn>
              <a:cxn ang="0">
                <a:pos x="connsiteX2" y="connsiteY2"/>
              </a:cxn>
              <a:cxn ang="0">
                <a:pos x="connsiteX3" y="connsiteY3"/>
              </a:cxn>
            </a:cxnLst>
            <a:rect l="l" t="t" r="r" b="b"/>
            <a:pathLst>
              <a:path w="12192000" h="6857999">
                <a:moveTo>
                  <a:pt x="0" y="0"/>
                </a:moveTo>
                <a:lnTo>
                  <a:pt x="12192000" y="0"/>
                </a:lnTo>
                <a:lnTo>
                  <a:pt x="12192000" y="6857999"/>
                </a:lnTo>
                <a:lnTo>
                  <a:pt x="0" y="6857999"/>
                </a:lnTo>
                <a:close/>
              </a:path>
            </a:pathLst>
          </a:custGeom>
        </p:spPr>
      </p:pic>
      <p:grpSp>
        <p:nvGrpSpPr>
          <p:cNvPr id="8" name="组合 7">
            <a:extLst>
              <a:ext uri="{FF2B5EF4-FFF2-40B4-BE49-F238E27FC236}">
                <a16:creationId xmlns:a16="http://schemas.microsoft.com/office/drawing/2014/main" id="{F7773C64-EA6C-43FE-9F81-3539DE2D0445}"/>
              </a:ext>
            </a:extLst>
          </p:cNvPr>
          <p:cNvGrpSpPr/>
          <p:nvPr/>
        </p:nvGrpSpPr>
        <p:grpSpPr>
          <a:xfrm>
            <a:off x="-698500" y="-582990"/>
            <a:ext cx="13589000" cy="8023980"/>
            <a:chOff x="-863600" y="-584200"/>
            <a:chExt cx="13335000" cy="7874000"/>
          </a:xfrm>
          <a:solidFill>
            <a:srgbClr val="E6E6E6"/>
          </a:solidFill>
        </p:grpSpPr>
        <p:grpSp>
          <p:nvGrpSpPr>
            <p:cNvPr id="4" name="组合 3">
              <a:extLst>
                <a:ext uri="{FF2B5EF4-FFF2-40B4-BE49-F238E27FC236}">
                  <a16:creationId xmlns:a16="http://schemas.microsoft.com/office/drawing/2014/main" id="{750B5433-D16D-4F51-BDD8-808E9DB0262E}"/>
                </a:ext>
              </a:extLst>
            </p:cNvPr>
            <p:cNvGrpSpPr/>
            <p:nvPr/>
          </p:nvGrpSpPr>
          <p:grpSpPr>
            <a:xfrm>
              <a:off x="-863600" y="-584200"/>
              <a:ext cx="165100" cy="7874000"/>
              <a:chOff x="-863600" y="-584200"/>
              <a:chExt cx="165100" cy="7874000"/>
            </a:xfrm>
            <a:grpFill/>
          </p:grpSpPr>
          <p:sp>
            <p:nvSpPr>
              <p:cNvPr id="2" name="椭圆 1">
                <a:extLst>
                  <a:ext uri="{FF2B5EF4-FFF2-40B4-BE49-F238E27FC236}">
                    <a16:creationId xmlns:a16="http://schemas.microsoft.com/office/drawing/2014/main" id="{F8967190-370F-4CAE-ACBE-2AAED606EAD7}"/>
                  </a:ext>
                </a:extLst>
              </p:cNvPr>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椭圆 2">
                <a:extLst>
                  <a:ext uri="{FF2B5EF4-FFF2-40B4-BE49-F238E27FC236}">
                    <a16:creationId xmlns:a16="http://schemas.microsoft.com/office/drawing/2014/main" id="{41CA0E2C-2D2C-4898-9E42-96259DE0F6A6}"/>
                  </a:ext>
                </a:extLst>
              </p:cNvPr>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5" name="组合 4">
              <a:extLst>
                <a:ext uri="{FF2B5EF4-FFF2-40B4-BE49-F238E27FC236}">
                  <a16:creationId xmlns:a16="http://schemas.microsoft.com/office/drawing/2014/main" id="{CC2BBFCD-014F-4D8B-9391-D731BF89EFB1}"/>
                </a:ext>
              </a:extLst>
            </p:cNvPr>
            <p:cNvGrpSpPr/>
            <p:nvPr/>
          </p:nvGrpSpPr>
          <p:grpSpPr>
            <a:xfrm>
              <a:off x="12306300" y="-584200"/>
              <a:ext cx="165100" cy="7874000"/>
              <a:chOff x="-863600" y="-584200"/>
              <a:chExt cx="165100" cy="7874000"/>
            </a:xfrm>
            <a:grpFill/>
          </p:grpSpPr>
          <p:sp>
            <p:nvSpPr>
              <p:cNvPr id="6" name="椭圆 5">
                <a:extLst>
                  <a:ext uri="{FF2B5EF4-FFF2-40B4-BE49-F238E27FC236}">
                    <a16:creationId xmlns:a16="http://schemas.microsoft.com/office/drawing/2014/main" id="{9762FE8C-4BD4-42A9-A0F1-7D0424B79FBB}"/>
                  </a:ext>
                </a:extLst>
              </p:cNvPr>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椭圆 6">
                <a:extLst>
                  <a:ext uri="{FF2B5EF4-FFF2-40B4-BE49-F238E27FC236}">
                    <a16:creationId xmlns:a16="http://schemas.microsoft.com/office/drawing/2014/main" id="{03997588-ADD8-404B-A001-10D17D8466BC}"/>
                  </a:ext>
                </a:extLst>
              </p:cNvPr>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sp>
        <p:nvSpPr>
          <p:cNvPr id="13" name="矩形 12">
            <a:extLst>
              <a:ext uri="{FF2B5EF4-FFF2-40B4-BE49-F238E27FC236}">
                <a16:creationId xmlns:a16="http://schemas.microsoft.com/office/drawing/2014/main" id="{C94266FD-5D9B-4472-A34E-2F4F17E5F7CE}"/>
              </a:ext>
            </a:extLst>
          </p:cNvPr>
          <p:cNvSpPr/>
          <p:nvPr/>
        </p:nvSpPr>
        <p:spPr>
          <a:xfrm>
            <a:off x="0" y="0"/>
            <a:ext cx="12192000" cy="3733800"/>
          </a:xfrm>
          <a:prstGeom prst="rect">
            <a:avLst/>
          </a:prstGeom>
          <a:gradFill flip="none" rotWithShape="1">
            <a:gsLst>
              <a:gs pos="27000">
                <a:srgbClr val="FFFFFF"/>
              </a:gs>
              <a:gs pos="100000">
                <a:srgbClr val="FFFFFF">
                  <a:alpha val="0"/>
                </a:srgbClr>
              </a:gs>
            </a:gsLst>
            <a:lin ang="5400000" scaled="1"/>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5" name="文本框 34">
            <a:extLst>
              <a:ext uri="{FF2B5EF4-FFF2-40B4-BE49-F238E27FC236}">
                <a16:creationId xmlns:a16="http://schemas.microsoft.com/office/drawing/2014/main" id="{DCA439FF-8428-4082-966E-ED94FE2CD955}"/>
              </a:ext>
            </a:extLst>
          </p:cNvPr>
          <p:cNvSpPr txBox="1"/>
          <p:nvPr/>
        </p:nvSpPr>
        <p:spPr>
          <a:xfrm>
            <a:off x="11379385" y="2045825"/>
            <a:ext cx="292388" cy="3212666"/>
          </a:xfrm>
          <a:prstGeom prst="rect">
            <a:avLst/>
          </a:prstGeom>
          <a:noFill/>
        </p:spPr>
        <p:txBody>
          <a:bodyPr vert="eaVert" wrap="square" rtlCol="0">
            <a:spAutoFit/>
          </a:bodyPr>
          <a:lstStyle/>
          <a:p>
            <a:pPr algn="ctr"/>
            <a:r>
              <a:rPr lang="en-US" altLang="zh-CN" sz="700" spc="600" dirty="0">
                <a:solidFill>
                  <a:srgbClr val="4C678E"/>
                </a:solidFill>
                <a:cs typeface="+mn-ea"/>
                <a:sym typeface="+mn-lt"/>
              </a:rPr>
              <a:t>GRADUATION DEFENSE</a:t>
            </a:r>
            <a:endParaRPr lang="zh-CN" altLang="en-US" sz="700" spc="600" dirty="0">
              <a:solidFill>
                <a:srgbClr val="4C678E"/>
              </a:solidFill>
              <a:cs typeface="+mn-ea"/>
              <a:sym typeface="+mn-lt"/>
            </a:endParaRPr>
          </a:p>
        </p:txBody>
      </p:sp>
      <p:sp>
        <p:nvSpPr>
          <p:cNvPr id="56" name="文本框 55">
            <a:extLst>
              <a:ext uri="{FF2B5EF4-FFF2-40B4-BE49-F238E27FC236}">
                <a16:creationId xmlns:a16="http://schemas.microsoft.com/office/drawing/2014/main" id="{03D5C94A-FAC7-443B-8765-C0BAA94C0C8C}"/>
              </a:ext>
            </a:extLst>
          </p:cNvPr>
          <p:cNvSpPr txBox="1"/>
          <p:nvPr/>
        </p:nvSpPr>
        <p:spPr>
          <a:xfrm>
            <a:off x="7082971" y="2715444"/>
            <a:ext cx="3191329" cy="923330"/>
          </a:xfrm>
          <a:prstGeom prst="rect">
            <a:avLst/>
          </a:prstGeom>
          <a:noFill/>
        </p:spPr>
        <p:txBody>
          <a:bodyPr wrap="square" rtlCol="0">
            <a:spAutoFit/>
          </a:bodyPr>
          <a:lstStyle/>
          <a:p>
            <a:pPr algn="dist"/>
            <a:r>
              <a:rPr lang="zh-CN" altLang="en-US" sz="5400" dirty="0">
                <a:solidFill>
                  <a:srgbClr val="4C678E"/>
                </a:solidFill>
                <a:cs typeface="+mn-ea"/>
                <a:sym typeface="+mn-lt"/>
              </a:rPr>
              <a:t>技术亮点</a:t>
            </a:r>
          </a:p>
        </p:txBody>
      </p:sp>
      <p:sp>
        <p:nvSpPr>
          <p:cNvPr id="57" name="文本框 56">
            <a:extLst>
              <a:ext uri="{FF2B5EF4-FFF2-40B4-BE49-F238E27FC236}">
                <a16:creationId xmlns:a16="http://schemas.microsoft.com/office/drawing/2014/main" id="{3AE2E273-F0E7-46CA-A618-BF6ABED31343}"/>
              </a:ext>
            </a:extLst>
          </p:cNvPr>
          <p:cNvSpPr txBox="1"/>
          <p:nvPr/>
        </p:nvSpPr>
        <p:spPr>
          <a:xfrm>
            <a:off x="4332514" y="2423344"/>
            <a:ext cx="2995386" cy="2646878"/>
          </a:xfrm>
          <a:prstGeom prst="rect">
            <a:avLst/>
          </a:prstGeom>
          <a:noFill/>
        </p:spPr>
        <p:txBody>
          <a:bodyPr wrap="square" rtlCol="0">
            <a:spAutoFit/>
          </a:bodyPr>
          <a:lstStyle/>
          <a:p>
            <a:pPr algn="ctr"/>
            <a:r>
              <a:rPr lang="en-US" altLang="zh-CN" sz="16600" dirty="0">
                <a:ln>
                  <a:solidFill>
                    <a:schemeClr val="accent1">
                      <a:shade val="50000"/>
                    </a:schemeClr>
                  </a:solidFill>
                </a:ln>
                <a:noFill/>
                <a:cs typeface="+mn-ea"/>
                <a:sym typeface="+mn-lt"/>
              </a:rPr>
              <a:t>04</a:t>
            </a:r>
            <a:endParaRPr lang="zh-CN" altLang="en-US" sz="16600" dirty="0">
              <a:ln>
                <a:solidFill>
                  <a:schemeClr val="accent1">
                    <a:shade val="50000"/>
                  </a:schemeClr>
                </a:solidFill>
              </a:ln>
              <a:noFill/>
              <a:cs typeface="+mn-ea"/>
              <a:sym typeface="+mn-lt"/>
            </a:endParaRPr>
          </a:p>
        </p:txBody>
      </p:sp>
      <p:sp>
        <p:nvSpPr>
          <p:cNvPr id="59" name="矩形: 圆角 58">
            <a:extLst>
              <a:ext uri="{FF2B5EF4-FFF2-40B4-BE49-F238E27FC236}">
                <a16:creationId xmlns:a16="http://schemas.microsoft.com/office/drawing/2014/main" id="{187C5F02-9CD0-4D29-985F-5839FA9D1D77}"/>
              </a:ext>
            </a:extLst>
          </p:cNvPr>
          <p:cNvSpPr/>
          <p:nvPr/>
        </p:nvSpPr>
        <p:spPr>
          <a:xfrm>
            <a:off x="10576243" y="695685"/>
            <a:ext cx="1021404" cy="457816"/>
          </a:xfrm>
          <a:prstGeom prst="roundRect">
            <a:avLst/>
          </a:prstGeom>
          <a:solidFill>
            <a:schemeClr val="bg1"/>
          </a:solidFill>
          <a:ln>
            <a:solidFill>
              <a:srgbClr val="4C67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4C678E"/>
                </a:solidFill>
                <a:cs typeface="+mn-ea"/>
                <a:sym typeface="+mn-lt"/>
              </a:rPr>
              <a:t>PART</a:t>
            </a:r>
            <a:endParaRPr lang="zh-CN" altLang="en-US" dirty="0">
              <a:solidFill>
                <a:srgbClr val="4C678E"/>
              </a:solidFill>
              <a:cs typeface="+mn-ea"/>
              <a:sym typeface="+mn-lt"/>
            </a:endParaRPr>
          </a:p>
        </p:txBody>
      </p:sp>
      <p:sp>
        <p:nvSpPr>
          <p:cNvPr id="65" name="文本框 64">
            <a:extLst>
              <a:ext uri="{FF2B5EF4-FFF2-40B4-BE49-F238E27FC236}">
                <a16:creationId xmlns:a16="http://schemas.microsoft.com/office/drawing/2014/main" id="{6516DE2B-1FA8-4F79-9B65-BF8A72FC12C9}"/>
              </a:ext>
            </a:extLst>
          </p:cNvPr>
          <p:cNvSpPr txBox="1"/>
          <p:nvPr/>
        </p:nvSpPr>
        <p:spPr>
          <a:xfrm>
            <a:off x="1337209" y="758167"/>
            <a:ext cx="4190880" cy="461665"/>
          </a:xfrm>
          <a:prstGeom prst="rect">
            <a:avLst/>
          </a:prstGeom>
          <a:noFill/>
        </p:spPr>
        <p:txBody>
          <a:bodyPr wrap="square" rtlCol="0">
            <a:spAutoFit/>
          </a:bodyPr>
          <a:lstStyle/>
          <a:p>
            <a:r>
              <a:rPr lang="zh-CN" altLang="en-US" sz="2400" dirty="0">
                <a:solidFill>
                  <a:srgbClr val="4C678E"/>
                </a:solidFill>
              </a:rPr>
              <a:t>视障人士友好的资讯辅助软件</a:t>
            </a:r>
          </a:p>
        </p:txBody>
      </p:sp>
      <p:sp>
        <p:nvSpPr>
          <p:cNvPr id="12" name="矩形: 圆角 11">
            <a:extLst>
              <a:ext uri="{FF2B5EF4-FFF2-40B4-BE49-F238E27FC236}">
                <a16:creationId xmlns:a16="http://schemas.microsoft.com/office/drawing/2014/main" id="{D99593D4-4A4C-4D22-8A6C-A0FDC2EAAD59}"/>
              </a:ext>
            </a:extLst>
          </p:cNvPr>
          <p:cNvSpPr/>
          <p:nvPr/>
        </p:nvSpPr>
        <p:spPr>
          <a:xfrm>
            <a:off x="722087" y="5998029"/>
            <a:ext cx="482600" cy="70481"/>
          </a:xfrm>
          <a:prstGeom prst="round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67" name="ísļîḓé">
            <a:extLst>
              <a:ext uri="{FF2B5EF4-FFF2-40B4-BE49-F238E27FC236}">
                <a16:creationId xmlns:a16="http://schemas.microsoft.com/office/drawing/2014/main" id="{1099C38A-DB28-4D1B-96D7-78FA2DF5166E}"/>
              </a:ext>
            </a:extLst>
          </p:cNvPr>
          <p:cNvGrpSpPr/>
          <p:nvPr/>
        </p:nvGrpSpPr>
        <p:grpSpPr>
          <a:xfrm>
            <a:off x="693300" y="729226"/>
            <a:ext cx="519548" cy="519548"/>
            <a:chOff x="5683121" y="1558109"/>
            <a:chExt cx="673626" cy="673626"/>
          </a:xfrm>
        </p:grpSpPr>
        <p:sp>
          <p:nvSpPr>
            <p:cNvPr id="68" name="ïşļíḋê">
              <a:extLst>
                <a:ext uri="{FF2B5EF4-FFF2-40B4-BE49-F238E27FC236}">
                  <a16:creationId xmlns:a16="http://schemas.microsoft.com/office/drawing/2014/main" id="{D4FFB7BF-FE35-4535-A647-4799CC8F6FD5}"/>
                </a:ext>
              </a:extLst>
            </p:cNvPr>
            <p:cNvSpPr/>
            <p:nvPr/>
          </p:nvSpPr>
          <p:spPr>
            <a:xfrm>
              <a:off x="5683121" y="1558109"/>
              <a:ext cx="673626" cy="673626"/>
            </a:xfrm>
            <a:custGeom>
              <a:avLst/>
              <a:gdLst>
                <a:gd name="connsiteX0" fmla="*/ 274320 w 548640"/>
                <a:gd name="connsiteY0" fmla="*/ 0 h 548640"/>
                <a:gd name="connsiteX1" fmla="*/ 548640 w 548640"/>
                <a:gd name="connsiteY1" fmla="*/ 274320 h 548640"/>
                <a:gd name="connsiteX2" fmla="*/ 274320 w 548640"/>
                <a:gd name="connsiteY2" fmla="*/ 548640 h 548640"/>
                <a:gd name="connsiteX3" fmla="*/ 0 w 548640"/>
                <a:gd name="connsiteY3" fmla="*/ 274320 h 548640"/>
                <a:gd name="connsiteX4" fmla="*/ 274320 w 548640"/>
                <a:gd name="connsiteY4" fmla="*/ 0 h 5486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640" h="548640">
                  <a:moveTo>
                    <a:pt x="274320" y="0"/>
                  </a:moveTo>
                  <a:cubicBezTo>
                    <a:pt x="425823" y="0"/>
                    <a:pt x="548640" y="122817"/>
                    <a:pt x="548640" y="274320"/>
                  </a:cubicBezTo>
                  <a:cubicBezTo>
                    <a:pt x="548640" y="425823"/>
                    <a:pt x="425823" y="548640"/>
                    <a:pt x="274320" y="548640"/>
                  </a:cubicBezTo>
                  <a:cubicBezTo>
                    <a:pt x="122817" y="548640"/>
                    <a:pt x="0" y="425823"/>
                    <a:pt x="0" y="274320"/>
                  </a:cubicBezTo>
                  <a:cubicBezTo>
                    <a:pt x="0" y="122817"/>
                    <a:pt x="122817" y="0"/>
                    <a:pt x="274320" y="0"/>
                  </a:cubicBezTo>
                  <a:close/>
                </a:path>
              </a:pathLst>
            </a:custGeom>
            <a:solidFill>
              <a:srgbClr val="4C678E"/>
            </a:solidFill>
            <a:ln w="38100">
              <a:noFill/>
            </a:ln>
            <a:effectLst/>
          </p:spPr>
          <p:style>
            <a:lnRef idx="0">
              <a:schemeClr val="accent1"/>
            </a:lnRef>
            <a:fillRef idx="3">
              <a:schemeClr val="accent1"/>
            </a:fillRef>
            <a:effectRef idx="3">
              <a:schemeClr val="accent1"/>
            </a:effectRef>
            <a:fontRef idx="minor">
              <a:schemeClr val="lt1"/>
            </a:fontRef>
          </p:style>
          <p:txBody>
            <a:bodyPr wrap="square" lIns="91440" tIns="45720" rIns="91440" bIns="45720" rtlCol="0" anchor="ctr">
              <a:normAutofit/>
            </a:bodyPr>
            <a:lstStyle/>
            <a:p>
              <a:pPr algn="ctr"/>
              <a:endParaRPr lang="en-US" sz="1600" b="1" dirty="0">
                <a:solidFill>
                  <a:schemeClr val="bg1"/>
                </a:solidFill>
                <a:cs typeface="+mn-ea"/>
                <a:sym typeface="+mn-lt"/>
              </a:endParaRPr>
            </a:p>
          </p:txBody>
        </p:sp>
        <p:sp>
          <p:nvSpPr>
            <p:cNvPr id="69" name="îśľîḍe">
              <a:extLst>
                <a:ext uri="{FF2B5EF4-FFF2-40B4-BE49-F238E27FC236}">
                  <a16:creationId xmlns:a16="http://schemas.microsoft.com/office/drawing/2014/main" id="{EF1D9936-BDA6-4A9A-AA67-2F1F584B5176}"/>
                </a:ext>
              </a:extLst>
            </p:cNvPr>
            <p:cNvSpPr/>
            <p:nvPr/>
          </p:nvSpPr>
          <p:spPr bwMode="auto">
            <a:xfrm>
              <a:off x="5844363" y="1753151"/>
              <a:ext cx="351148" cy="283545"/>
            </a:xfrm>
            <a:custGeom>
              <a:avLst/>
              <a:gdLst>
                <a:gd name="connsiteX0" fmla="*/ 499361 w 608838"/>
                <a:gd name="connsiteY0" fmla="*/ 285654 h 491629"/>
                <a:gd name="connsiteX1" fmla="*/ 499361 w 608838"/>
                <a:gd name="connsiteY1" fmla="*/ 344437 h 491629"/>
                <a:gd name="connsiteX2" fmla="*/ 558245 w 608838"/>
                <a:gd name="connsiteY2" fmla="*/ 344437 h 491629"/>
                <a:gd name="connsiteX3" fmla="*/ 558245 w 608838"/>
                <a:gd name="connsiteY3" fmla="*/ 285654 h 491629"/>
                <a:gd name="connsiteX4" fmla="*/ 50593 w 608838"/>
                <a:gd name="connsiteY4" fmla="*/ 285654 h 491629"/>
                <a:gd name="connsiteX5" fmla="*/ 50593 w 608838"/>
                <a:gd name="connsiteY5" fmla="*/ 344437 h 491629"/>
                <a:gd name="connsiteX6" fmla="*/ 109477 w 608838"/>
                <a:gd name="connsiteY6" fmla="*/ 344437 h 491629"/>
                <a:gd name="connsiteX7" fmla="*/ 109477 w 608838"/>
                <a:gd name="connsiteY7" fmla="*/ 285654 h 491629"/>
                <a:gd name="connsiteX8" fmla="*/ 324062 w 608838"/>
                <a:gd name="connsiteY8" fmla="*/ 265425 h 491629"/>
                <a:gd name="connsiteX9" fmla="*/ 324062 w 608838"/>
                <a:gd name="connsiteY9" fmla="*/ 329947 h 491629"/>
                <a:gd name="connsiteX10" fmla="*/ 388693 w 608838"/>
                <a:gd name="connsiteY10" fmla="*/ 329947 h 491629"/>
                <a:gd name="connsiteX11" fmla="*/ 388693 w 608838"/>
                <a:gd name="connsiteY11" fmla="*/ 265425 h 491629"/>
                <a:gd name="connsiteX12" fmla="*/ 220144 w 608838"/>
                <a:gd name="connsiteY12" fmla="*/ 265425 h 491629"/>
                <a:gd name="connsiteX13" fmla="*/ 220144 w 608838"/>
                <a:gd name="connsiteY13" fmla="*/ 329947 h 491629"/>
                <a:gd name="connsiteX14" fmla="*/ 284775 w 608838"/>
                <a:gd name="connsiteY14" fmla="*/ 329947 h 491629"/>
                <a:gd name="connsiteX15" fmla="*/ 284775 w 608838"/>
                <a:gd name="connsiteY15" fmla="*/ 265425 h 491629"/>
                <a:gd name="connsiteX16" fmla="*/ 499361 w 608838"/>
                <a:gd name="connsiteY16" fmla="*/ 191225 h 491629"/>
                <a:gd name="connsiteX17" fmla="*/ 499361 w 608838"/>
                <a:gd name="connsiteY17" fmla="*/ 250008 h 491629"/>
                <a:gd name="connsiteX18" fmla="*/ 558245 w 608838"/>
                <a:gd name="connsiteY18" fmla="*/ 250008 h 491629"/>
                <a:gd name="connsiteX19" fmla="*/ 558245 w 608838"/>
                <a:gd name="connsiteY19" fmla="*/ 191225 h 491629"/>
                <a:gd name="connsiteX20" fmla="*/ 50593 w 608838"/>
                <a:gd name="connsiteY20" fmla="*/ 191225 h 491629"/>
                <a:gd name="connsiteX21" fmla="*/ 50593 w 608838"/>
                <a:gd name="connsiteY21" fmla="*/ 250008 h 491629"/>
                <a:gd name="connsiteX22" fmla="*/ 109477 w 608838"/>
                <a:gd name="connsiteY22" fmla="*/ 250008 h 491629"/>
                <a:gd name="connsiteX23" fmla="*/ 109477 w 608838"/>
                <a:gd name="connsiteY23" fmla="*/ 191225 h 491629"/>
                <a:gd name="connsiteX24" fmla="*/ 324062 w 608838"/>
                <a:gd name="connsiteY24" fmla="*/ 161682 h 491629"/>
                <a:gd name="connsiteX25" fmla="*/ 324062 w 608838"/>
                <a:gd name="connsiteY25" fmla="*/ 226204 h 491629"/>
                <a:gd name="connsiteX26" fmla="*/ 388693 w 608838"/>
                <a:gd name="connsiteY26" fmla="*/ 226204 h 491629"/>
                <a:gd name="connsiteX27" fmla="*/ 388693 w 608838"/>
                <a:gd name="connsiteY27" fmla="*/ 161682 h 491629"/>
                <a:gd name="connsiteX28" fmla="*/ 220144 w 608838"/>
                <a:gd name="connsiteY28" fmla="*/ 161682 h 491629"/>
                <a:gd name="connsiteX29" fmla="*/ 220144 w 608838"/>
                <a:gd name="connsiteY29" fmla="*/ 226204 h 491629"/>
                <a:gd name="connsiteX30" fmla="*/ 284775 w 608838"/>
                <a:gd name="connsiteY30" fmla="*/ 226204 h 491629"/>
                <a:gd name="connsiteX31" fmla="*/ 284775 w 608838"/>
                <a:gd name="connsiteY31" fmla="*/ 161682 h 491629"/>
                <a:gd name="connsiteX32" fmla="*/ 499361 w 608838"/>
                <a:gd name="connsiteY32" fmla="*/ 96797 h 491629"/>
                <a:gd name="connsiteX33" fmla="*/ 499361 w 608838"/>
                <a:gd name="connsiteY33" fmla="*/ 155579 h 491629"/>
                <a:gd name="connsiteX34" fmla="*/ 558245 w 608838"/>
                <a:gd name="connsiteY34" fmla="*/ 155579 h 491629"/>
                <a:gd name="connsiteX35" fmla="*/ 558245 w 608838"/>
                <a:gd name="connsiteY35" fmla="*/ 96797 h 491629"/>
                <a:gd name="connsiteX36" fmla="*/ 50593 w 608838"/>
                <a:gd name="connsiteY36" fmla="*/ 96797 h 491629"/>
                <a:gd name="connsiteX37" fmla="*/ 50593 w 608838"/>
                <a:gd name="connsiteY37" fmla="*/ 155579 h 491629"/>
                <a:gd name="connsiteX38" fmla="*/ 109477 w 608838"/>
                <a:gd name="connsiteY38" fmla="*/ 155579 h 491629"/>
                <a:gd name="connsiteX39" fmla="*/ 109477 w 608838"/>
                <a:gd name="connsiteY39" fmla="*/ 96797 h 491629"/>
                <a:gd name="connsiteX40" fmla="*/ 324062 w 608838"/>
                <a:gd name="connsiteY40" fmla="*/ 57938 h 491629"/>
                <a:gd name="connsiteX41" fmla="*/ 324062 w 608838"/>
                <a:gd name="connsiteY41" fmla="*/ 122461 h 491629"/>
                <a:gd name="connsiteX42" fmla="*/ 388693 w 608838"/>
                <a:gd name="connsiteY42" fmla="*/ 122461 h 491629"/>
                <a:gd name="connsiteX43" fmla="*/ 388693 w 608838"/>
                <a:gd name="connsiteY43" fmla="*/ 57938 h 491629"/>
                <a:gd name="connsiteX44" fmla="*/ 220144 w 608838"/>
                <a:gd name="connsiteY44" fmla="*/ 57938 h 491629"/>
                <a:gd name="connsiteX45" fmla="*/ 220144 w 608838"/>
                <a:gd name="connsiteY45" fmla="*/ 122461 h 491629"/>
                <a:gd name="connsiteX46" fmla="*/ 284775 w 608838"/>
                <a:gd name="connsiteY46" fmla="*/ 122461 h 491629"/>
                <a:gd name="connsiteX47" fmla="*/ 284775 w 608838"/>
                <a:gd name="connsiteY47" fmla="*/ 57938 h 491629"/>
                <a:gd name="connsiteX48" fmla="*/ 469401 w 608838"/>
                <a:gd name="connsiteY48" fmla="*/ 44033 h 491629"/>
                <a:gd name="connsiteX49" fmla="*/ 608838 w 608838"/>
                <a:gd name="connsiteY49" fmla="*/ 44033 h 491629"/>
                <a:gd name="connsiteX50" fmla="*/ 608838 w 608838"/>
                <a:gd name="connsiteY50" fmla="*/ 491629 h 491629"/>
                <a:gd name="connsiteX51" fmla="*/ 510950 w 608838"/>
                <a:gd name="connsiteY51" fmla="*/ 491629 h 491629"/>
                <a:gd name="connsiteX52" fmla="*/ 510950 w 608838"/>
                <a:gd name="connsiteY52" fmla="*/ 391651 h 491629"/>
                <a:gd name="connsiteX53" fmla="*/ 469401 w 608838"/>
                <a:gd name="connsiteY53" fmla="*/ 391651 h 491629"/>
                <a:gd name="connsiteX54" fmla="*/ 0 w 608838"/>
                <a:gd name="connsiteY54" fmla="*/ 44033 h 491629"/>
                <a:gd name="connsiteX55" fmla="*/ 139437 w 608838"/>
                <a:gd name="connsiteY55" fmla="*/ 44033 h 491629"/>
                <a:gd name="connsiteX56" fmla="*/ 139437 w 608838"/>
                <a:gd name="connsiteY56" fmla="*/ 391651 h 491629"/>
                <a:gd name="connsiteX57" fmla="*/ 97889 w 608838"/>
                <a:gd name="connsiteY57" fmla="*/ 391651 h 491629"/>
                <a:gd name="connsiteX58" fmla="*/ 97889 w 608838"/>
                <a:gd name="connsiteY58" fmla="*/ 491629 h 491629"/>
                <a:gd name="connsiteX59" fmla="*/ 0 w 608838"/>
                <a:gd name="connsiteY59" fmla="*/ 491629 h 491629"/>
                <a:gd name="connsiteX60" fmla="*/ 164558 w 608838"/>
                <a:gd name="connsiteY60" fmla="*/ 0 h 491629"/>
                <a:gd name="connsiteX61" fmla="*/ 444279 w 608838"/>
                <a:gd name="connsiteY61" fmla="*/ 0 h 491629"/>
                <a:gd name="connsiteX62" fmla="*/ 444279 w 608838"/>
                <a:gd name="connsiteY62" fmla="*/ 491629 h 491629"/>
                <a:gd name="connsiteX63" fmla="*/ 336781 w 608838"/>
                <a:gd name="connsiteY63" fmla="*/ 491629 h 491629"/>
                <a:gd name="connsiteX64" fmla="*/ 336781 w 608838"/>
                <a:gd name="connsiteY64" fmla="*/ 381866 h 491629"/>
                <a:gd name="connsiteX65" fmla="*/ 272056 w 608838"/>
                <a:gd name="connsiteY65" fmla="*/ 381866 h 491629"/>
                <a:gd name="connsiteX66" fmla="*/ 272056 w 608838"/>
                <a:gd name="connsiteY66" fmla="*/ 491629 h 491629"/>
                <a:gd name="connsiteX67" fmla="*/ 164558 w 608838"/>
                <a:gd name="connsiteY67" fmla="*/ 491629 h 491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608838" h="491629">
                  <a:moveTo>
                    <a:pt x="499361" y="285654"/>
                  </a:moveTo>
                  <a:lnTo>
                    <a:pt x="499361" y="344437"/>
                  </a:lnTo>
                  <a:lnTo>
                    <a:pt x="558245" y="344437"/>
                  </a:lnTo>
                  <a:lnTo>
                    <a:pt x="558245" y="285654"/>
                  </a:lnTo>
                  <a:close/>
                  <a:moveTo>
                    <a:pt x="50593" y="285654"/>
                  </a:moveTo>
                  <a:lnTo>
                    <a:pt x="50593" y="344437"/>
                  </a:lnTo>
                  <a:lnTo>
                    <a:pt x="109477" y="344437"/>
                  </a:lnTo>
                  <a:lnTo>
                    <a:pt x="109477" y="285654"/>
                  </a:lnTo>
                  <a:close/>
                  <a:moveTo>
                    <a:pt x="324062" y="265425"/>
                  </a:moveTo>
                  <a:lnTo>
                    <a:pt x="324062" y="329947"/>
                  </a:lnTo>
                  <a:lnTo>
                    <a:pt x="388693" y="329947"/>
                  </a:lnTo>
                  <a:lnTo>
                    <a:pt x="388693" y="265425"/>
                  </a:lnTo>
                  <a:close/>
                  <a:moveTo>
                    <a:pt x="220144" y="265425"/>
                  </a:moveTo>
                  <a:lnTo>
                    <a:pt x="220144" y="329947"/>
                  </a:lnTo>
                  <a:lnTo>
                    <a:pt x="284775" y="329947"/>
                  </a:lnTo>
                  <a:lnTo>
                    <a:pt x="284775" y="265425"/>
                  </a:lnTo>
                  <a:close/>
                  <a:moveTo>
                    <a:pt x="499361" y="191225"/>
                  </a:moveTo>
                  <a:lnTo>
                    <a:pt x="499361" y="250008"/>
                  </a:lnTo>
                  <a:lnTo>
                    <a:pt x="558245" y="250008"/>
                  </a:lnTo>
                  <a:lnTo>
                    <a:pt x="558245" y="191225"/>
                  </a:lnTo>
                  <a:close/>
                  <a:moveTo>
                    <a:pt x="50593" y="191225"/>
                  </a:moveTo>
                  <a:lnTo>
                    <a:pt x="50593" y="250008"/>
                  </a:lnTo>
                  <a:lnTo>
                    <a:pt x="109477" y="250008"/>
                  </a:lnTo>
                  <a:lnTo>
                    <a:pt x="109477" y="191225"/>
                  </a:lnTo>
                  <a:close/>
                  <a:moveTo>
                    <a:pt x="324062" y="161682"/>
                  </a:moveTo>
                  <a:lnTo>
                    <a:pt x="324062" y="226204"/>
                  </a:lnTo>
                  <a:lnTo>
                    <a:pt x="388693" y="226204"/>
                  </a:lnTo>
                  <a:lnTo>
                    <a:pt x="388693" y="161682"/>
                  </a:lnTo>
                  <a:close/>
                  <a:moveTo>
                    <a:pt x="220144" y="161682"/>
                  </a:moveTo>
                  <a:lnTo>
                    <a:pt x="220144" y="226204"/>
                  </a:lnTo>
                  <a:lnTo>
                    <a:pt x="284775" y="226204"/>
                  </a:lnTo>
                  <a:lnTo>
                    <a:pt x="284775" y="161682"/>
                  </a:lnTo>
                  <a:close/>
                  <a:moveTo>
                    <a:pt x="499361" y="96797"/>
                  </a:moveTo>
                  <a:lnTo>
                    <a:pt x="499361" y="155579"/>
                  </a:lnTo>
                  <a:lnTo>
                    <a:pt x="558245" y="155579"/>
                  </a:lnTo>
                  <a:lnTo>
                    <a:pt x="558245" y="96797"/>
                  </a:lnTo>
                  <a:close/>
                  <a:moveTo>
                    <a:pt x="50593" y="96797"/>
                  </a:moveTo>
                  <a:lnTo>
                    <a:pt x="50593" y="155579"/>
                  </a:lnTo>
                  <a:lnTo>
                    <a:pt x="109477" y="155579"/>
                  </a:lnTo>
                  <a:lnTo>
                    <a:pt x="109477" y="96797"/>
                  </a:lnTo>
                  <a:close/>
                  <a:moveTo>
                    <a:pt x="324062" y="57938"/>
                  </a:moveTo>
                  <a:lnTo>
                    <a:pt x="324062" y="122461"/>
                  </a:lnTo>
                  <a:lnTo>
                    <a:pt x="388693" y="122461"/>
                  </a:lnTo>
                  <a:lnTo>
                    <a:pt x="388693" y="57938"/>
                  </a:lnTo>
                  <a:close/>
                  <a:moveTo>
                    <a:pt x="220144" y="57938"/>
                  </a:moveTo>
                  <a:lnTo>
                    <a:pt x="220144" y="122461"/>
                  </a:lnTo>
                  <a:lnTo>
                    <a:pt x="284775" y="122461"/>
                  </a:lnTo>
                  <a:lnTo>
                    <a:pt x="284775" y="57938"/>
                  </a:lnTo>
                  <a:close/>
                  <a:moveTo>
                    <a:pt x="469401" y="44033"/>
                  </a:moveTo>
                  <a:lnTo>
                    <a:pt x="608838" y="44033"/>
                  </a:lnTo>
                  <a:lnTo>
                    <a:pt x="608838" y="491629"/>
                  </a:lnTo>
                  <a:lnTo>
                    <a:pt x="510950" y="491629"/>
                  </a:lnTo>
                  <a:lnTo>
                    <a:pt x="510950" y="391651"/>
                  </a:lnTo>
                  <a:lnTo>
                    <a:pt x="469401" y="391651"/>
                  </a:lnTo>
                  <a:close/>
                  <a:moveTo>
                    <a:pt x="0" y="44033"/>
                  </a:moveTo>
                  <a:lnTo>
                    <a:pt x="139437" y="44033"/>
                  </a:lnTo>
                  <a:lnTo>
                    <a:pt x="139437" y="391651"/>
                  </a:lnTo>
                  <a:lnTo>
                    <a:pt x="97889" y="391651"/>
                  </a:lnTo>
                  <a:lnTo>
                    <a:pt x="97889" y="491629"/>
                  </a:lnTo>
                  <a:lnTo>
                    <a:pt x="0" y="491629"/>
                  </a:lnTo>
                  <a:close/>
                  <a:moveTo>
                    <a:pt x="164558" y="0"/>
                  </a:moveTo>
                  <a:lnTo>
                    <a:pt x="444279" y="0"/>
                  </a:lnTo>
                  <a:lnTo>
                    <a:pt x="444279" y="491629"/>
                  </a:lnTo>
                  <a:lnTo>
                    <a:pt x="336781" y="491629"/>
                  </a:lnTo>
                  <a:lnTo>
                    <a:pt x="336781" y="381866"/>
                  </a:lnTo>
                  <a:lnTo>
                    <a:pt x="272056" y="381866"/>
                  </a:lnTo>
                  <a:lnTo>
                    <a:pt x="272056" y="491629"/>
                  </a:lnTo>
                  <a:lnTo>
                    <a:pt x="164558" y="491629"/>
                  </a:lnTo>
                  <a:close/>
                </a:path>
              </a:pathLst>
            </a:custGeom>
            <a:solidFill>
              <a:schemeClr val="bg1"/>
            </a:solidFill>
            <a:ln>
              <a:noFill/>
            </a:ln>
          </p:spPr>
          <p:txBody>
            <a:bodyPr/>
            <a:lstStyle/>
            <a:p>
              <a:endParaRPr lang="zh-CN" altLang="en-US">
                <a:cs typeface="+mn-ea"/>
                <a:sym typeface="+mn-lt"/>
              </a:endParaRPr>
            </a:p>
          </p:txBody>
        </p:sp>
      </p:grpSp>
    </p:spTree>
    <p:extLst>
      <p:ext uri="{BB962C8B-B14F-4D97-AF65-F5344CB8AC3E}">
        <p14:creationId xmlns:p14="http://schemas.microsoft.com/office/powerpoint/2010/main" val="2309794117"/>
      </p:ext>
    </p:extLst>
  </p:cSld>
  <p:clrMapOvr>
    <a:masterClrMapping/>
  </p:clrMapOvr>
  <mc:AlternateContent xmlns:mc="http://schemas.openxmlformats.org/markup-compatibility/2006" xmlns:p14="http://schemas.microsoft.com/office/powerpoint/2010/main">
    <mc:Choice Requires="p14">
      <p:transition spd="slow" p14:dur="1400" advTm="0">
        <p14:doors dir="vert"/>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9"/>
                                        </p:tgtEl>
                                        <p:attrNameLst>
                                          <p:attrName>style.visibility</p:attrName>
                                        </p:attrNameLst>
                                      </p:cBhvr>
                                      <p:to>
                                        <p:strVal val="visible"/>
                                      </p:to>
                                    </p:set>
                                    <p:anim calcmode="lin" valueType="num">
                                      <p:cBhvr>
                                        <p:cTn id="7" dur="500" fill="hold"/>
                                        <p:tgtEl>
                                          <p:spTgt spid="59"/>
                                        </p:tgtEl>
                                        <p:attrNameLst>
                                          <p:attrName>ppt_w</p:attrName>
                                        </p:attrNameLst>
                                      </p:cBhvr>
                                      <p:tavLst>
                                        <p:tav tm="0">
                                          <p:val>
                                            <p:fltVal val="0"/>
                                          </p:val>
                                        </p:tav>
                                        <p:tav tm="100000">
                                          <p:val>
                                            <p:strVal val="#ppt_w"/>
                                          </p:val>
                                        </p:tav>
                                      </p:tavLst>
                                    </p:anim>
                                    <p:anim calcmode="lin" valueType="num">
                                      <p:cBhvr>
                                        <p:cTn id="8" dur="500" fill="hold"/>
                                        <p:tgtEl>
                                          <p:spTgt spid="59"/>
                                        </p:tgtEl>
                                        <p:attrNameLst>
                                          <p:attrName>ppt_h</p:attrName>
                                        </p:attrNameLst>
                                      </p:cBhvr>
                                      <p:tavLst>
                                        <p:tav tm="0">
                                          <p:val>
                                            <p:fltVal val="0"/>
                                          </p:val>
                                        </p:tav>
                                        <p:tav tm="100000">
                                          <p:val>
                                            <p:strVal val="#ppt_h"/>
                                          </p:val>
                                        </p:tav>
                                      </p:tavLst>
                                    </p:anim>
                                    <p:animEffect transition="in" filter="fade">
                                      <p:cBhvr>
                                        <p:cTn id="9" dur="500"/>
                                        <p:tgtEl>
                                          <p:spTgt spid="59"/>
                                        </p:tgtEl>
                                      </p:cBhvr>
                                    </p:animEffect>
                                  </p:childTnLst>
                                </p:cTn>
                              </p:par>
                              <p:par>
                                <p:cTn id="10" presetID="53" presetClass="entr" presetSubtype="16" fill="hold" nodeType="withEffect">
                                  <p:stCondLst>
                                    <p:cond delay="0"/>
                                  </p:stCondLst>
                                  <p:childTnLst>
                                    <p:set>
                                      <p:cBhvr>
                                        <p:cTn id="11" dur="1" fill="hold">
                                          <p:stCondLst>
                                            <p:cond delay="0"/>
                                          </p:stCondLst>
                                        </p:cTn>
                                        <p:tgtEl>
                                          <p:spTgt spid="67"/>
                                        </p:tgtEl>
                                        <p:attrNameLst>
                                          <p:attrName>style.visibility</p:attrName>
                                        </p:attrNameLst>
                                      </p:cBhvr>
                                      <p:to>
                                        <p:strVal val="visible"/>
                                      </p:to>
                                    </p:set>
                                    <p:anim calcmode="lin" valueType="num">
                                      <p:cBhvr>
                                        <p:cTn id="12" dur="500" fill="hold"/>
                                        <p:tgtEl>
                                          <p:spTgt spid="67"/>
                                        </p:tgtEl>
                                        <p:attrNameLst>
                                          <p:attrName>ppt_w</p:attrName>
                                        </p:attrNameLst>
                                      </p:cBhvr>
                                      <p:tavLst>
                                        <p:tav tm="0">
                                          <p:val>
                                            <p:fltVal val="0"/>
                                          </p:val>
                                        </p:tav>
                                        <p:tav tm="100000">
                                          <p:val>
                                            <p:strVal val="#ppt_w"/>
                                          </p:val>
                                        </p:tav>
                                      </p:tavLst>
                                    </p:anim>
                                    <p:anim calcmode="lin" valueType="num">
                                      <p:cBhvr>
                                        <p:cTn id="13" dur="500" fill="hold"/>
                                        <p:tgtEl>
                                          <p:spTgt spid="67"/>
                                        </p:tgtEl>
                                        <p:attrNameLst>
                                          <p:attrName>ppt_h</p:attrName>
                                        </p:attrNameLst>
                                      </p:cBhvr>
                                      <p:tavLst>
                                        <p:tav tm="0">
                                          <p:val>
                                            <p:fltVal val="0"/>
                                          </p:val>
                                        </p:tav>
                                        <p:tav tm="100000">
                                          <p:val>
                                            <p:strVal val="#ppt_h"/>
                                          </p:val>
                                        </p:tav>
                                      </p:tavLst>
                                    </p:anim>
                                    <p:animEffect transition="in" filter="fade">
                                      <p:cBhvr>
                                        <p:cTn id="14" dur="500"/>
                                        <p:tgtEl>
                                          <p:spTgt spid="67"/>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grpId="0" nodeType="clickEffect">
                                  <p:stCondLst>
                                    <p:cond delay="0"/>
                                  </p:stCondLst>
                                  <p:childTnLst>
                                    <p:set>
                                      <p:cBhvr>
                                        <p:cTn id="18" dur="1" fill="hold">
                                          <p:stCondLst>
                                            <p:cond delay="0"/>
                                          </p:stCondLst>
                                        </p:cTn>
                                        <p:tgtEl>
                                          <p:spTgt spid="35"/>
                                        </p:tgtEl>
                                        <p:attrNameLst>
                                          <p:attrName>style.visibility</p:attrName>
                                        </p:attrNameLst>
                                      </p:cBhvr>
                                      <p:to>
                                        <p:strVal val="visible"/>
                                      </p:to>
                                    </p:set>
                                    <p:anim calcmode="lin" valueType="num">
                                      <p:cBhvr>
                                        <p:cTn id="19" dur="500" fill="hold"/>
                                        <p:tgtEl>
                                          <p:spTgt spid="35"/>
                                        </p:tgtEl>
                                        <p:attrNameLst>
                                          <p:attrName>ppt_w</p:attrName>
                                        </p:attrNameLst>
                                      </p:cBhvr>
                                      <p:tavLst>
                                        <p:tav tm="0">
                                          <p:val>
                                            <p:fltVal val="0"/>
                                          </p:val>
                                        </p:tav>
                                        <p:tav tm="100000">
                                          <p:val>
                                            <p:strVal val="#ppt_w"/>
                                          </p:val>
                                        </p:tav>
                                      </p:tavLst>
                                    </p:anim>
                                    <p:anim calcmode="lin" valueType="num">
                                      <p:cBhvr>
                                        <p:cTn id="20" dur="500" fill="hold"/>
                                        <p:tgtEl>
                                          <p:spTgt spid="35"/>
                                        </p:tgtEl>
                                        <p:attrNameLst>
                                          <p:attrName>ppt_h</p:attrName>
                                        </p:attrNameLst>
                                      </p:cBhvr>
                                      <p:tavLst>
                                        <p:tav tm="0">
                                          <p:val>
                                            <p:fltVal val="0"/>
                                          </p:val>
                                        </p:tav>
                                        <p:tav tm="100000">
                                          <p:val>
                                            <p:strVal val="#ppt_h"/>
                                          </p:val>
                                        </p:tav>
                                      </p:tavLst>
                                    </p:anim>
                                    <p:animEffect transition="in" filter="fade">
                                      <p:cBhvr>
                                        <p:cTn id="21" dur="500"/>
                                        <p:tgtEl>
                                          <p:spTgt spid="35"/>
                                        </p:tgtEl>
                                      </p:cBhvr>
                                    </p:animEffect>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57"/>
                                        </p:tgtEl>
                                        <p:attrNameLst>
                                          <p:attrName>style.visibility</p:attrName>
                                        </p:attrNameLst>
                                      </p:cBhvr>
                                      <p:to>
                                        <p:strVal val="visible"/>
                                      </p:to>
                                    </p:set>
                                    <p:animEffect transition="in" filter="fade">
                                      <p:cBhvr>
                                        <p:cTn id="26" dur="1000"/>
                                        <p:tgtEl>
                                          <p:spTgt spid="57"/>
                                        </p:tgtEl>
                                      </p:cBhvr>
                                    </p:animEffect>
                                    <p:anim calcmode="lin" valueType="num">
                                      <p:cBhvr>
                                        <p:cTn id="27" dur="1000" fill="hold"/>
                                        <p:tgtEl>
                                          <p:spTgt spid="57"/>
                                        </p:tgtEl>
                                        <p:attrNameLst>
                                          <p:attrName>ppt_x</p:attrName>
                                        </p:attrNameLst>
                                      </p:cBhvr>
                                      <p:tavLst>
                                        <p:tav tm="0">
                                          <p:val>
                                            <p:strVal val="#ppt_x"/>
                                          </p:val>
                                        </p:tav>
                                        <p:tav tm="100000">
                                          <p:val>
                                            <p:strVal val="#ppt_x"/>
                                          </p:val>
                                        </p:tav>
                                      </p:tavLst>
                                    </p:anim>
                                    <p:anim calcmode="lin" valueType="num">
                                      <p:cBhvr>
                                        <p:cTn id="28" dur="1000" fill="hold"/>
                                        <p:tgtEl>
                                          <p:spTgt spid="57"/>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fade">
                                      <p:cBhvr>
                                        <p:cTn id="33" dur="1000"/>
                                        <p:tgtEl>
                                          <p:spTgt spid="12"/>
                                        </p:tgtEl>
                                      </p:cBhvr>
                                    </p:animEffect>
                                    <p:anim calcmode="lin" valueType="num">
                                      <p:cBhvr>
                                        <p:cTn id="34" dur="1000" fill="hold"/>
                                        <p:tgtEl>
                                          <p:spTgt spid="12"/>
                                        </p:tgtEl>
                                        <p:attrNameLst>
                                          <p:attrName>ppt_x</p:attrName>
                                        </p:attrNameLst>
                                      </p:cBhvr>
                                      <p:tavLst>
                                        <p:tav tm="0">
                                          <p:val>
                                            <p:strVal val="#ppt_x"/>
                                          </p:val>
                                        </p:tav>
                                        <p:tav tm="100000">
                                          <p:val>
                                            <p:strVal val="#ppt_x"/>
                                          </p:val>
                                        </p:tav>
                                      </p:tavLst>
                                    </p:anim>
                                    <p:anim calcmode="lin" valueType="num">
                                      <p:cBhvr>
                                        <p:cTn id="35"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56"/>
                                        </p:tgtEl>
                                        <p:attrNameLst>
                                          <p:attrName>style.visibility</p:attrName>
                                        </p:attrNameLst>
                                      </p:cBhvr>
                                      <p:to>
                                        <p:strVal val="visible"/>
                                      </p:to>
                                    </p:set>
                                    <p:animEffect transition="in" filter="fade">
                                      <p:cBhvr>
                                        <p:cTn id="40" dur="1000"/>
                                        <p:tgtEl>
                                          <p:spTgt spid="56"/>
                                        </p:tgtEl>
                                      </p:cBhvr>
                                    </p:animEffect>
                                    <p:anim calcmode="lin" valueType="num">
                                      <p:cBhvr>
                                        <p:cTn id="41" dur="1000" fill="hold"/>
                                        <p:tgtEl>
                                          <p:spTgt spid="56"/>
                                        </p:tgtEl>
                                        <p:attrNameLst>
                                          <p:attrName>ppt_x</p:attrName>
                                        </p:attrNameLst>
                                      </p:cBhvr>
                                      <p:tavLst>
                                        <p:tav tm="0">
                                          <p:val>
                                            <p:strVal val="#ppt_x"/>
                                          </p:val>
                                        </p:tav>
                                        <p:tav tm="100000">
                                          <p:val>
                                            <p:strVal val="#ppt_x"/>
                                          </p:val>
                                        </p:tav>
                                      </p:tavLst>
                                    </p:anim>
                                    <p:anim calcmode="lin" valueType="num">
                                      <p:cBhvr>
                                        <p:cTn id="42" dur="1000" fill="hold"/>
                                        <p:tgtEl>
                                          <p:spTgt spid="5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56" grpId="0"/>
      <p:bldP spid="57" grpId="0"/>
      <p:bldP spid="59" grpId="0" animBg="1"/>
      <p:bldP spid="1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图片 21">
            <a:extLst>
              <a:ext uri="{FF2B5EF4-FFF2-40B4-BE49-F238E27FC236}">
                <a16:creationId xmlns:a16="http://schemas.microsoft.com/office/drawing/2014/main" id="{9C440DFC-B8EB-4246-8206-E203CC4E8C95}"/>
              </a:ext>
            </a:extLst>
          </p:cNvPr>
          <p:cNvPicPr>
            <a:picLocks noChangeAspect="1"/>
          </p:cNvPicPr>
          <p:nvPr/>
        </p:nvPicPr>
        <p:blipFill>
          <a:blip r:embed="rId2"/>
          <a:stretch>
            <a:fillRect/>
          </a:stretch>
        </p:blipFill>
        <p:spPr>
          <a:xfrm>
            <a:off x="-529" y="3784600"/>
            <a:ext cx="12193057" cy="3073696"/>
          </a:xfrm>
          <a:prstGeom prst="rect">
            <a:avLst/>
          </a:prstGeom>
        </p:spPr>
      </p:pic>
      <p:grpSp>
        <p:nvGrpSpPr>
          <p:cNvPr id="8" name="组合 7">
            <a:extLst>
              <a:ext uri="{FF2B5EF4-FFF2-40B4-BE49-F238E27FC236}">
                <a16:creationId xmlns:a16="http://schemas.microsoft.com/office/drawing/2014/main" id="{F7773C64-EA6C-43FE-9F81-3539DE2D0445}"/>
              </a:ext>
            </a:extLst>
          </p:cNvPr>
          <p:cNvGrpSpPr/>
          <p:nvPr/>
        </p:nvGrpSpPr>
        <p:grpSpPr>
          <a:xfrm>
            <a:off x="-698500" y="-582990"/>
            <a:ext cx="13589000" cy="8023980"/>
            <a:chOff x="-863600" y="-584200"/>
            <a:chExt cx="13335000" cy="7874000"/>
          </a:xfrm>
          <a:solidFill>
            <a:srgbClr val="E6E6E6"/>
          </a:solidFill>
        </p:grpSpPr>
        <p:grpSp>
          <p:nvGrpSpPr>
            <p:cNvPr id="4" name="组合 3">
              <a:extLst>
                <a:ext uri="{FF2B5EF4-FFF2-40B4-BE49-F238E27FC236}">
                  <a16:creationId xmlns:a16="http://schemas.microsoft.com/office/drawing/2014/main" id="{750B5433-D16D-4F51-BDD8-808E9DB0262E}"/>
                </a:ext>
              </a:extLst>
            </p:cNvPr>
            <p:cNvGrpSpPr/>
            <p:nvPr/>
          </p:nvGrpSpPr>
          <p:grpSpPr>
            <a:xfrm>
              <a:off x="-863600" y="-584200"/>
              <a:ext cx="165100" cy="7874000"/>
              <a:chOff x="-863600" y="-584200"/>
              <a:chExt cx="165100" cy="7874000"/>
            </a:xfrm>
            <a:grpFill/>
          </p:grpSpPr>
          <p:sp>
            <p:nvSpPr>
              <p:cNvPr id="2" name="椭圆 1">
                <a:extLst>
                  <a:ext uri="{FF2B5EF4-FFF2-40B4-BE49-F238E27FC236}">
                    <a16:creationId xmlns:a16="http://schemas.microsoft.com/office/drawing/2014/main" id="{F8967190-370F-4CAE-ACBE-2AAED606EAD7}"/>
                  </a:ext>
                </a:extLst>
              </p:cNvPr>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椭圆 2">
                <a:extLst>
                  <a:ext uri="{FF2B5EF4-FFF2-40B4-BE49-F238E27FC236}">
                    <a16:creationId xmlns:a16="http://schemas.microsoft.com/office/drawing/2014/main" id="{41CA0E2C-2D2C-4898-9E42-96259DE0F6A6}"/>
                  </a:ext>
                </a:extLst>
              </p:cNvPr>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5" name="组合 4">
              <a:extLst>
                <a:ext uri="{FF2B5EF4-FFF2-40B4-BE49-F238E27FC236}">
                  <a16:creationId xmlns:a16="http://schemas.microsoft.com/office/drawing/2014/main" id="{CC2BBFCD-014F-4D8B-9391-D731BF89EFB1}"/>
                </a:ext>
              </a:extLst>
            </p:cNvPr>
            <p:cNvGrpSpPr/>
            <p:nvPr/>
          </p:nvGrpSpPr>
          <p:grpSpPr>
            <a:xfrm>
              <a:off x="12306300" y="-584200"/>
              <a:ext cx="165100" cy="7874000"/>
              <a:chOff x="-863600" y="-584200"/>
              <a:chExt cx="165100" cy="7874000"/>
            </a:xfrm>
            <a:grpFill/>
          </p:grpSpPr>
          <p:sp>
            <p:nvSpPr>
              <p:cNvPr id="6" name="椭圆 5">
                <a:extLst>
                  <a:ext uri="{FF2B5EF4-FFF2-40B4-BE49-F238E27FC236}">
                    <a16:creationId xmlns:a16="http://schemas.microsoft.com/office/drawing/2014/main" id="{9762FE8C-4BD4-42A9-A0F1-7D0424B79FBB}"/>
                  </a:ext>
                </a:extLst>
              </p:cNvPr>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椭圆 6">
                <a:extLst>
                  <a:ext uri="{FF2B5EF4-FFF2-40B4-BE49-F238E27FC236}">
                    <a16:creationId xmlns:a16="http://schemas.microsoft.com/office/drawing/2014/main" id="{03997588-ADD8-404B-A001-10D17D8466BC}"/>
                  </a:ext>
                </a:extLst>
              </p:cNvPr>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sp>
        <p:nvSpPr>
          <p:cNvPr id="35" name="文本框 34">
            <a:extLst>
              <a:ext uri="{FF2B5EF4-FFF2-40B4-BE49-F238E27FC236}">
                <a16:creationId xmlns:a16="http://schemas.microsoft.com/office/drawing/2014/main" id="{DCA439FF-8428-4082-966E-ED94FE2CD955}"/>
              </a:ext>
            </a:extLst>
          </p:cNvPr>
          <p:cNvSpPr txBox="1"/>
          <p:nvPr/>
        </p:nvSpPr>
        <p:spPr>
          <a:xfrm>
            <a:off x="11379385" y="2378953"/>
            <a:ext cx="292388" cy="3212666"/>
          </a:xfrm>
          <a:prstGeom prst="rect">
            <a:avLst/>
          </a:prstGeom>
          <a:noFill/>
        </p:spPr>
        <p:txBody>
          <a:bodyPr vert="eaVert" wrap="square" rtlCol="0">
            <a:spAutoFit/>
          </a:bodyPr>
          <a:lstStyle/>
          <a:p>
            <a:pPr algn="ctr"/>
            <a:r>
              <a:rPr lang="en-US" altLang="zh-CN" sz="700" spc="600" dirty="0">
                <a:solidFill>
                  <a:srgbClr val="4C678E"/>
                </a:solidFill>
                <a:cs typeface="+mn-ea"/>
                <a:sym typeface="+mn-lt"/>
              </a:rPr>
              <a:t>GRADUATION DEFENSE</a:t>
            </a:r>
            <a:endParaRPr lang="zh-CN" altLang="en-US" sz="700" spc="600" dirty="0">
              <a:solidFill>
                <a:srgbClr val="4C678E"/>
              </a:solidFill>
              <a:cs typeface="+mn-ea"/>
              <a:sym typeface="+mn-lt"/>
            </a:endParaRPr>
          </a:p>
        </p:txBody>
      </p:sp>
      <p:sp>
        <p:nvSpPr>
          <p:cNvPr id="33" name="文本框 32">
            <a:extLst>
              <a:ext uri="{FF2B5EF4-FFF2-40B4-BE49-F238E27FC236}">
                <a16:creationId xmlns:a16="http://schemas.microsoft.com/office/drawing/2014/main" id="{1793C4A0-082D-4A52-B424-B8634C06090F}"/>
              </a:ext>
            </a:extLst>
          </p:cNvPr>
          <p:cNvSpPr txBox="1"/>
          <p:nvPr/>
        </p:nvSpPr>
        <p:spPr>
          <a:xfrm>
            <a:off x="5277757" y="1316629"/>
            <a:ext cx="1752600" cy="923330"/>
          </a:xfrm>
          <a:prstGeom prst="rect">
            <a:avLst/>
          </a:prstGeom>
          <a:noFill/>
        </p:spPr>
        <p:txBody>
          <a:bodyPr wrap="square" rtlCol="0">
            <a:spAutoFit/>
          </a:bodyPr>
          <a:lstStyle/>
          <a:p>
            <a:pPr algn="ctr"/>
            <a:r>
              <a:rPr lang="zh-CN" altLang="en-US" sz="5400" spc="600" dirty="0">
                <a:solidFill>
                  <a:srgbClr val="4C678E"/>
                </a:solidFill>
                <a:cs typeface="+mn-ea"/>
                <a:sym typeface="+mn-lt"/>
              </a:rPr>
              <a:t>目录</a:t>
            </a:r>
          </a:p>
        </p:txBody>
      </p:sp>
      <p:sp>
        <p:nvSpPr>
          <p:cNvPr id="19" name="ïşļíḋê">
            <a:extLst>
              <a:ext uri="{FF2B5EF4-FFF2-40B4-BE49-F238E27FC236}">
                <a16:creationId xmlns:a16="http://schemas.microsoft.com/office/drawing/2014/main" id="{F9E01EF1-D3ED-45FF-A9D6-FB6242297DAB}"/>
              </a:ext>
            </a:extLst>
          </p:cNvPr>
          <p:cNvSpPr/>
          <p:nvPr/>
        </p:nvSpPr>
        <p:spPr>
          <a:xfrm>
            <a:off x="2675898" y="2787688"/>
            <a:ext cx="683776" cy="683776"/>
          </a:xfrm>
          <a:custGeom>
            <a:avLst/>
            <a:gdLst>
              <a:gd name="connsiteX0" fmla="*/ 274320 w 548640"/>
              <a:gd name="connsiteY0" fmla="*/ 0 h 548640"/>
              <a:gd name="connsiteX1" fmla="*/ 548640 w 548640"/>
              <a:gd name="connsiteY1" fmla="*/ 274320 h 548640"/>
              <a:gd name="connsiteX2" fmla="*/ 274320 w 548640"/>
              <a:gd name="connsiteY2" fmla="*/ 548640 h 548640"/>
              <a:gd name="connsiteX3" fmla="*/ 0 w 548640"/>
              <a:gd name="connsiteY3" fmla="*/ 274320 h 548640"/>
              <a:gd name="connsiteX4" fmla="*/ 274320 w 548640"/>
              <a:gd name="connsiteY4" fmla="*/ 0 h 5486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640" h="548640">
                <a:moveTo>
                  <a:pt x="274320" y="0"/>
                </a:moveTo>
                <a:cubicBezTo>
                  <a:pt x="425823" y="0"/>
                  <a:pt x="548640" y="122817"/>
                  <a:pt x="548640" y="274320"/>
                </a:cubicBezTo>
                <a:cubicBezTo>
                  <a:pt x="548640" y="425823"/>
                  <a:pt x="425823" y="548640"/>
                  <a:pt x="274320" y="548640"/>
                </a:cubicBezTo>
                <a:cubicBezTo>
                  <a:pt x="122817" y="548640"/>
                  <a:pt x="0" y="425823"/>
                  <a:pt x="0" y="274320"/>
                </a:cubicBezTo>
                <a:cubicBezTo>
                  <a:pt x="0" y="122817"/>
                  <a:pt x="122817" y="0"/>
                  <a:pt x="274320" y="0"/>
                </a:cubicBezTo>
                <a:close/>
              </a:path>
            </a:pathLst>
          </a:custGeom>
          <a:solidFill>
            <a:srgbClr val="4C678E"/>
          </a:solidFill>
          <a:ln w="38100">
            <a:noFill/>
          </a:ln>
          <a:effectLst/>
        </p:spPr>
        <p:style>
          <a:lnRef idx="0">
            <a:schemeClr val="accent1"/>
          </a:lnRef>
          <a:fillRef idx="3">
            <a:schemeClr val="accent1"/>
          </a:fillRef>
          <a:effectRef idx="3">
            <a:schemeClr val="accent1"/>
          </a:effectRef>
          <a:fontRef idx="minor">
            <a:schemeClr val="lt1"/>
          </a:fontRef>
        </p:style>
        <p:txBody>
          <a:bodyPr wrap="square" lIns="91440" tIns="45720" rIns="91440" bIns="45720" rtlCol="0" anchor="ctr">
            <a:normAutofit/>
          </a:bodyPr>
          <a:lstStyle/>
          <a:p>
            <a:pPr algn="ctr"/>
            <a:r>
              <a:rPr lang="en-US" sz="2400" b="1" dirty="0">
                <a:solidFill>
                  <a:schemeClr val="bg1"/>
                </a:solidFill>
                <a:cs typeface="+mn-ea"/>
                <a:sym typeface="+mn-lt"/>
              </a:rPr>
              <a:t>01</a:t>
            </a:r>
          </a:p>
        </p:txBody>
      </p:sp>
      <p:sp>
        <p:nvSpPr>
          <p:cNvPr id="34" name="ïşļíḋê">
            <a:extLst>
              <a:ext uri="{FF2B5EF4-FFF2-40B4-BE49-F238E27FC236}">
                <a16:creationId xmlns:a16="http://schemas.microsoft.com/office/drawing/2014/main" id="{EE4A59C7-E56C-426F-AD26-55A7CDF54555}"/>
              </a:ext>
            </a:extLst>
          </p:cNvPr>
          <p:cNvSpPr/>
          <p:nvPr/>
        </p:nvSpPr>
        <p:spPr>
          <a:xfrm>
            <a:off x="5754112" y="2787688"/>
            <a:ext cx="683776" cy="683776"/>
          </a:xfrm>
          <a:custGeom>
            <a:avLst/>
            <a:gdLst>
              <a:gd name="connsiteX0" fmla="*/ 274320 w 548640"/>
              <a:gd name="connsiteY0" fmla="*/ 0 h 548640"/>
              <a:gd name="connsiteX1" fmla="*/ 548640 w 548640"/>
              <a:gd name="connsiteY1" fmla="*/ 274320 h 548640"/>
              <a:gd name="connsiteX2" fmla="*/ 274320 w 548640"/>
              <a:gd name="connsiteY2" fmla="*/ 548640 h 548640"/>
              <a:gd name="connsiteX3" fmla="*/ 0 w 548640"/>
              <a:gd name="connsiteY3" fmla="*/ 274320 h 548640"/>
              <a:gd name="connsiteX4" fmla="*/ 274320 w 548640"/>
              <a:gd name="connsiteY4" fmla="*/ 0 h 5486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640" h="548640">
                <a:moveTo>
                  <a:pt x="274320" y="0"/>
                </a:moveTo>
                <a:cubicBezTo>
                  <a:pt x="425823" y="0"/>
                  <a:pt x="548640" y="122817"/>
                  <a:pt x="548640" y="274320"/>
                </a:cubicBezTo>
                <a:cubicBezTo>
                  <a:pt x="548640" y="425823"/>
                  <a:pt x="425823" y="548640"/>
                  <a:pt x="274320" y="548640"/>
                </a:cubicBezTo>
                <a:cubicBezTo>
                  <a:pt x="122817" y="548640"/>
                  <a:pt x="0" y="425823"/>
                  <a:pt x="0" y="274320"/>
                </a:cubicBezTo>
                <a:cubicBezTo>
                  <a:pt x="0" y="122817"/>
                  <a:pt x="122817" y="0"/>
                  <a:pt x="274320" y="0"/>
                </a:cubicBezTo>
                <a:close/>
              </a:path>
            </a:pathLst>
          </a:custGeom>
          <a:solidFill>
            <a:srgbClr val="4C678E"/>
          </a:solidFill>
          <a:ln w="38100">
            <a:noFill/>
          </a:ln>
          <a:effectLst/>
        </p:spPr>
        <p:style>
          <a:lnRef idx="0">
            <a:schemeClr val="accent1"/>
          </a:lnRef>
          <a:fillRef idx="3">
            <a:schemeClr val="accent1"/>
          </a:fillRef>
          <a:effectRef idx="3">
            <a:schemeClr val="accent1"/>
          </a:effectRef>
          <a:fontRef idx="minor">
            <a:schemeClr val="lt1"/>
          </a:fontRef>
        </p:style>
        <p:txBody>
          <a:bodyPr wrap="square" lIns="91440" tIns="45720" rIns="91440" bIns="45720" rtlCol="0" anchor="ctr">
            <a:normAutofit/>
          </a:bodyPr>
          <a:lstStyle/>
          <a:p>
            <a:pPr algn="ctr"/>
            <a:r>
              <a:rPr lang="en-US" sz="2400" b="1" dirty="0">
                <a:solidFill>
                  <a:schemeClr val="bg1"/>
                </a:solidFill>
                <a:cs typeface="+mn-ea"/>
                <a:sym typeface="+mn-lt"/>
              </a:rPr>
              <a:t>02</a:t>
            </a:r>
          </a:p>
        </p:txBody>
      </p:sp>
      <p:sp>
        <p:nvSpPr>
          <p:cNvPr id="37" name="ïşļíḋê">
            <a:extLst>
              <a:ext uri="{FF2B5EF4-FFF2-40B4-BE49-F238E27FC236}">
                <a16:creationId xmlns:a16="http://schemas.microsoft.com/office/drawing/2014/main" id="{820F2665-7696-4219-A3E5-0BE5EF41B221}"/>
              </a:ext>
            </a:extLst>
          </p:cNvPr>
          <p:cNvSpPr/>
          <p:nvPr/>
        </p:nvSpPr>
        <p:spPr>
          <a:xfrm>
            <a:off x="8821632" y="2787688"/>
            <a:ext cx="683776" cy="683776"/>
          </a:xfrm>
          <a:custGeom>
            <a:avLst/>
            <a:gdLst>
              <a:gd name="connsiteX0" fmla="*/ 274320 w 548640"/>
              <a:gd name="connsiteY0" fmla="*/ 0 h 548640"/>
              <a:gd name="connsiteX1" fmla="*/ 548640 w 548640"/>
              <a:gd name="connsiteY1" fmla="*/ 274320 h 548640"/>
              <a:gd name="connsiteX2" fmla="*/ 274320 w 548640"/>
              <a:gd name="connsiteY2" fmla="*/ 548640 h 548640"/>
              <a:gd name="connsiteX3" fmla="*/ 0 w 548640"/>
              <a:gd name="connsiteY3" fmla="*/ 274320 h 548640"/>
              <a:gd name="connsiteX4" fmla="*/ 274320 w 548640"/>
              <a:gd name="connsiteY4" fmla="*/ 0 h 5486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640" h="548640">
                <a:moveTo>
                  <a:pt x="274320" y="0"/>
                </a:moveTo>
                <a:cubicBezTo>
                  <a:pt x="425823" y="0"/>
                  <a:pt x="548640" y="122817"/>
                  <a:pt x="548640" y="274320"/>
                </a:cubicBezTo>
                <a:cubicBezTo>
                  <a:pt x="548640" y="425823"/>
                  <a:pt x="425823" y="548640"/>
                  <a:pt x="274320" y="548640"/>
                </a:cubicBezTo>
                <a:cubicBezTo>
                  <a:pt x="122817" y="548640"/>
                  <a:pt x="0" y="425823"/>
                  <a:pt x="0" y="274320"/>
                </a:cubicBezTo>
                <a:cubicBezTo>
                  <a:pt x="0" y="122817"/>
                  <a:pt x="122817" y="0"/>
                  <a:pt x="274320" y="0"/>
                </a:cubicBezTo>
                <a:close/>
              </a:path>
            </a:pathLst>
          </a:custGeom>
          <a:solidFill>
            <a:srgbClr val="4C678E"/>
          </a:solidFill>
          <a:ln w="38100">
            <a:noFill/>
          </a:ln>
          <a:effectLst/>
        </p:spPr>
        <p:style>
          <a:lnRef idx="0">
            <a:schemeClr val="accent1"/>
          </a:lnRef>
          <a:fillRef idx="3">
            <a:schemeClr val="accent1"/>
          </a:fillRef>
          <a:effectRef idx="3">
            <a:schemeClr val="accent1"/>
          </a:effectRef>
          <a:fontRef idx="minor">
            <a:schemeClr val="lt1"/>
          </a:fontRef>
        </p:style>
        <p:txBody>
          <a:bodyPr wrap="square" lIns="91440" tIns="45720" rIns="91440" bIns="45720" rtlCol="0" anchor="ctr">
            <a:normAutofit/>
          </a:bodyPr>
          <a:lstStyle/>
          <a:p>
            <a:pPr algn="ctr"/>
            <a:r>
              <a:rPr lang="en-US" sz="2400" b="1" dirty="0">
                <a:solidFill>
                  <a:schemeClr val="bg1"/>
                </a:solidFill>
                <a:cs typeface="+mn-ea"/>
                <a:sym typeface="+mn-lt"/>
              </a:rPr>
              <a:t>03</a:t>
            </a:r>
          </a:p>
        </p:txBody>
      </p:sp>
      <p:sp>
        <p:nvSpPr>
          <p:cNvPr id="38" name="ïşļíḋê">
            <a:extLst>
              <a:ext uri="{FF2B5EF4-FFF2-40B4-BE49-F238E27FC236}">
                <a16:creationId xmlns:a16="http://schemas.microsoft.com/office/drawing/2014/main" id="{7A5E18C5-47B4-4827-BF23-4FFF3FCFD229}"/>
              </a:ext>
            </a:extLst>
          </p:cNvPr>
          <p:cNvSpPr/>
          <p:nvPr/>
        </p:nvSpPr>
        <p:spPr>
          <a:xfrm>
            <a:off x="2675898" y="4674217"/>
            <a:ext cx="683776" cy="683776"/>
          </a:xfrm>
          <a:custGeom>
            <a:avLst/>
            <a:gdLst>
              <a:gd name="connsiteX0" fmla="*/ 274320 w 548640"/>
              <a:gd name="connsiteY0" fmla="*/ 0 h 548640"/>
              <a:gd name="connsiteX1" fmla="*/ 548640 w 548640"/>
              <a:gd name="connsiteY1" fmla="*/ 274320 h 548640"/>
              <a:gd name="connsiteX2" fmla="*/ 274320 w 548640"/>
              <a:gd name="connsiteY2" fmla="*/ 548640 h 548640"/>
              <a:gd name="connsiteX3" fmla="*/ 0 w 548640"/>
              <a:gd name="connsiteY3" fmla="*/ 274320 h 548640"/>
              <a:gd name="connsiteX4" fmla="*/ 274320 w 548640"/>
              <a:gd name="connsiteY4" fmla="*/ 0 h 5486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640" h="548640">
                <a:moveTo>
                  <a:pt x="274320" y="0"/>
                </a:moveTo>
                <a:cubicBezTo>
                  <a:pt x="425823" y="0"/>
                  <a:pt x="548640" y="122817"/>
                  <a:pt x="548640" y="274320"/>
                </a:cubicBezTo>
                <a:cubicBezTo>
                  <a:pt x="548640" y="425823"/>
                  <a:pt x="425823" y="548640"/>
                  <a:pt x="274320" y="548640"/>
                </a:cubicBezTo>
                <a:cubicBezTo>
                  <a:pt x="122817" y="548640"/>
                  <a:pt x="0" y="425823"/>
                  <a:pt x="0" y="274320"/>
                </a:cubicBezTo>
                <a:cubicBezTo>
                  <a:pt x="0" y="122817"/>
                  <a:pt x="122817" y="0"/>
                  <a:pt x="274320" y="0"/>
                </a:cubicBezTo>
                <a:close/>
              </a:path>
            </a:pathLst>
          </a:custGeom>
          <a:solidFill>
            <a:srgbClr val="4C678E"/>
          </a:solidFill>
          <a:ln w="38100">
            <a:noFill/>
          </a:ln>
          <a:effectLst/>
        </p:spPr>
        <p:style>
          <a:lnRef idx="0">
            <a:schemeClr val="accent1"/>
          </a:lnRef>
          <a:fillRef idx="3">
            <a:schemeClr val="accent1"/>
          </a:fillRef>
          <a:effectRef idx="3">
            <a:schemeClr val="accent1"/>
          </a:effectRef>
          <a:fontRef idx="minor">
            <a:schemeClr val="lt1"/>
          </a:fontRef>
        </p:style>
        <p:txBody>
          <a:bodyPr wrap="square" lIns="91440" tIns="45720" rIns="91440" bIns="45720" rtlCol="0" anchor="ctr">
            <a:normAutofit/>
          </a:bodyPr>
          <a:lstStyle/>
          <a:p>
            <a:pPr algn="ctr"/>
            <a:r>
              <a:rPr lang="en-US" sz="2400" b="1" dirty="0">
                <a:solidFill>
                  <a:schemeClr val="bg1"/>
                </a:solidFill>
                <a:cs typeface="+mn-ea"/>
                <a:sym typeface="+mn-lt"/>
              </a:rPr>
              <a:t>04</a:t>
            </a:r>
          </a:p>
        </p:txBody>
      </p:sp>
      <p:sp>
        <p:nvSpPr>
          <p:cNvPr id="42" name="文本框 41">
            <a:extLst>
              <a:ext uri="{FF2B5EF4-FFF2-40B4-BE49-F238E27FC236}">
                <a16:creationId xmlns:a16="http://schemas.microsoft.com/office/drawing/2014/main" id="{2A3676A7-3200-450C-A808-290D8DBA91AF}"/>
              </a:ext>
            </a:extLst>
          </p:cNvPr>
          <p:cNvSpPr txBox="1"/>
          <p:nvPr/>
        </p:nvSpPr>
        <p:spPr>
          <a:xfrm>
            <a:off x="1893835" y="3606992"/>
            <a:ext cx="2108200" cy="584775"/>
          </a:xfrm>
          <a:prstGeom prst="rect">
            <a:avLst/>
          </a:prstGeom>
          <a:noFill/>
        </p:spPr>
        <p:txBody>
          <a:bodyPr wrap="square" rtlCol="0">
            <a:spAutoFit/>
          </a:bodyPr>
          <a:lstStyle/>
          <a:p>
            <a:pPr algn="ctr"/>
            <a:r>
              <a:rPr lang="zh-CN" altLang="en-US" sz="3200" dirty="0">
                <a:solidFill>
                  <a:srgbClr val="4C678E"/>
                </a:solidFill>
                <a:cs typeface="+mn-ea"/>
                <a:sym typeface="+mn-lt"/>
              </a:rPr>
              <a:t>项目概述</a:t>
            </a:r>
          </a:p>
        </p:txBody>
      </p:sp>
      <p:sp>
        <p:nvSpPr>
          <p:cNvPr id="43" name="文本框 42">
            <a:extLst>
              <a:ext uri="{FF2B5EF4-FFF2-40B4-BE49-F238E27FC236}">
                <a16:creationId xmlns:a16="http://schemas.microsoft.com/office/drawing/2014/main" id="{FE21FC27-4052-4B93-BCC7-4E24D0ED5CCD}"/>
              </a:ext>
            </a:extLst>
          </p:cNvPr>
          <p:cNvSpPr txBox="1"/>
          <p:nvPr/>
        </p:nvSpPr>
        <p:spPr>
          <a:xfrm>
            <a:off x="5005915" y="3606992"/>
            <a:ext cx="2108200" cy="584775"/>
          </a:xfrm>
          <a:prstGeom prst="rect">
            <a:avLst/>
          </a:prstGeom>
          <a:noFill/>
        </p:spPr>
        <p:txBody>
          <a:bodyPr wrap="square" rtlCol="0">
            <a:spAutoFit/>
          </a:bodyPr>
          <a:lstStyle/>
          <a:p>
            <a:pPr algn="ctr"/>
            <a:r>
              <a:rPr lang="zh-CN" altLang="en-US" sz="3200" dirty="0">
                <a:solidFill>
                  <a:srgbClr val="4C678E"/>
                </a:solidFill>
                <a:cs typeface="+mn-ea"/>
                <a:sym typeface="+mn-lt"/>
              </a:rPr>
              <a:t>成员分工</a:t>
            </a:r>
          </a:p>
        </p:txBody>
      </p:sp>
      <p:sp>
        <p:nvSpPr>
          <p:cNvPr id="44" name="文本框 43">
            <a:extLst>
              <a:ext uri="{FF2B5EF4-FFF2-40B4-BE49-F238E27FC236}">
                <a16:creationId xmlns:a16="http://schemas.microsoft.com/office/drawing/2014/main" id="{2B6CFC3E-B63B-4C58-9241-7E69DDB9E6E8}"/>
              </a:ext>
            </a:extLst>
          </p:cNvPr>
          <p:cNvSpPr txBox="1"/>
          <p:nvPr/>
        </p:nvSpPr>
        <p:spPr>
          <a:xfrm>
            <a:off x="8107301" y="3606992"/>
            <a:ext cx="2108200" cy="584775"/>
          </a:xfrm>
          <a:prstGeom prst="rect">
            <a:avLst/>
          </a:prstGeom>
          <a:noFill/>
        </p:spPr>
        <p:txBody>
          <a:bodyPr wrap="square" rtlCol="0">
            <a:spAutoFit/>
          </a:bodyPr>
          <a:lstStyle/>
          <a:p>
            <a:pPr algn="ctr"/>
            <a:r>
              <a:rPr lang="zh-CN" altLang="en-US" sz="3200" dirty="0">
                <a:solidFill>
                  <a:srgbClr val="4C678E"/>
                </a:solidFill>
                <a:cs typeface="+mn-ea"/>
                <a:sym typeface="+mn-lt"/>
              </a:rPr>
              <a:t>项目情况</a:t>
            </a:r>
          </a:p>
        </p:txBody>
      </p:sp>
      <p:sp>
        <p:nvSpPr>
          <p:cNvPr id="45" name="文本框 44">
            <a:extLst>
              <a:ext uri="{FF2B5EF4-FFF2-40B4-BE49-F238E27FC236}">
                <a16:creationId xmlns:a16="http://schemas.microsoft.com/office/drawing/2014/main" id="{A7291141-14EE-44AD-ABEA-DE05C3D0C036}"/>
              </a:ext>
            </a:extLst>
          </p:cNvPr>
          <p:cNvSpPr txBox="1"/>
          <p:nvPr/>
        </p:nvSpPr>
        <p:spPr>
          <a:xfrm>
            <a:off x="1893835" y="5535786"/>
            <a:ext cx="2108200" cy="584775"/>
          </a:xfrm>
          <a:prstGeom prst="rect">
            <a:avLst/>
          </a:prstGeom>
          <a:noFill/>
        </p:spPr>
        <p:txBody>
          <a:bodyPr wrap="square" rtlCol="0">
            <a:spAutoFit/>
          </a:bodyPr>
          <a:lstStyle/>
          <a:p>
            <a:pPr algn="ctr"/>
            <a:r>
              <a:rPr lang="zh-CN" altLang="en-US" sz="3200" dirty="0">
                <a:solidFill>
                  <a:srgbClr val="4C678E"/>
                </a:solidFill>
                <a:cs typeface="+mn-ea"/>
                <a:sym typeface="+mn-lt"/>
              </a:rPr>
              <a:t>技术亮点</a:t>
            </a:r>
          </a:p>
        </p:txBody>
      </p:sp>
      <p:sp>
        <p:nvSpPr>
          <p:cNvPr id="55" name="文本框 54">
            <a:extLst>
              <a:ext uri="{FF2B5EF4-FFF2-40B4-BE49-F238E27FC236}">
                <a16:creationId xmlns:a16="http://schemas.microsoft.com/office/drawing/2014/main" id="{F59E0138-2617-4B68-9E91-61C4453CFA66}"/>
              </a:ext>
            </a:extLst>
          </p:cNvPr>
          <p:cNvSpPr txBox="1"/>
          <p:nvPr/>
        </p:nvSpPr>
        <p:spPr>
          <a:xfrm>
            <a:off x="647652" y="753938"/>
            <a:ext cx="4220783" cy="830997"/>
          </a:xfrm>
          <a:prstGeom prst="rect">
            <a:avLst/>
          </a:prstGeom>
          <a:noFill/>
        </p:spPr>
        <p:txBody>
          <a:bodyPr wrap="square" rtlCol="0">
            <a:spAutoFit/>
          </a:bodyPr>
          <a:lstStyle/>
          <a:p>
            <a:r>
              <a:rPr lang="zh-CN" altLang="en-US" sz="2400" dirty="0">
                <a:solidFill>
                  <a:srgbClr val="4C678E"/>
                </a:solidFill>
              </a:rPr>
              <a:t>视障人士友好的资讯辅助软件</a:t>
            </a:r>
          </a:p>
          <a:p>
            <a:endParaRPr lang="zh-CN" altLang="en-US" sz="2400" spc="600" dirty="0">
              <a:solidFill>
                <a:srgbClr val="4C678E"/>
              </a:solidFill>
              <a:cs typeface="+mn-ea"/>
              <a:sym typeface="+mn-lt"/>
            </a:endParaRPr>
          </a:p>
        </p:txBody>
      </p:sp>
      <p:grpSp>
        <p:nvGrpSpPr>
          <p:cNvPr id="63" name="组合 62">
            <a:extLst>
              <a:ext uri="{FF2B5EF4-FFF2-40B4-BE49-F238E27FC236}">
                <a16:creationId xmlns:a16="http://schemas.microsoft.com/office/drawing/2014/main" id="{0D8D435C-554D-42EC-8C3A-2A26CAA73FE2}"/>
              </a:ext>
            </a:extLst>
          </p:cNvPr>
          <p:cNvGrpSpPr/>
          <p:nvPr/>
        </p:nvGrpSpPr>
        <p:grpSpPr>
          <a:xfrm>
            <a:off x="11474779" y="1567543"/>
            <a:ext cx="101600" cy="825500"/>
            <a:chOff x="10833100" y="850900"/>
            <a:chExt cx="101600" cy="825500"/>
          </a:xfrm>
          <a:solidFill>
            <a:schemeClr val="bg1">
              <a:lumMod val="85000"/>
            </a:schemeClr>
          </a:solidFill>
        </p:grpSpPr>
        <p:sp>
          <p:nvSpPr>
            <p:cNvPr id="60" name="椭圆 59">
              <a:extLst>
                <a:ext uri="{FF2B5EF4-FFF2-40B4-BE49-F238E27FC236}">
                  <a16:creationId xmlns:a16="http://schemas.microsoft.com/office/drawing/2014/main" id="{3AA69157-08CE-4759-96AE-EF0169AB90F2}"/>
                </a:ext>
              </a:extLst>
            </p:cNvPr>
            <p:cNvSpPr/>
            <p:nvPr/>
          </p:nvSpPr>
          <p:spPr>
            <a:xfrm>
              <a:off x="10833100" y="850900"/>
              <a:ext cx="101600" cy="101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1" name="椭圆 60">
              <a:extLst>
                <a:ext uri="{FF2B5EF4-FFF2-40B4-BE49-F238E27FC236}">
                  <a16:creationId xmlns:a16="http://schemas.microsoft.com/office/drawing/2014/main" id="{6445C21E-A46B-4D2B-A840-940E163DFA8D}"/>
                </a:ext>
              </a:extLst>
            </p:cNvPr>
            <p:cNvSpPr/>
            <p:nvPr/>
          </p:nvSpPr>
          <p:spPr>
            <a:xfrm>
              <a:off x="10833100" y="1212850"/>
              <a:ext cx="101600" cy="101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2" name="椭圆 61">
              <a:extLst>
                <a:ext uri="{FF2B5EF4-FFF2-40B4-BE49-F238E27FC236}">
                  <a16:creationId xmlns:a16="http://schemas.microsoft.com/office/drawing/2014/main" id="{87D3620D-6B3D-45C1-9390-5EDCC3F60EB3}"/>
                </a:ext>
              </a:extLst>
            </p:cNvPr>
            <p:cNvSpPr/>
            <p:nvPr/>
          </p:nvSpPr>
          <p:spPr>
            <a:xfrm>
              <a:off x="10833100" y="1574800"/>
              <a:ext cx="101600" cy="101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36" name="ïşļíḋê">
            <a:extLst>
              <a:ext uri="{FF2B5EF4-FFF2-40B4-BE49-F238E27FC236}">
                <a16:creationId xmlns:a16="http://schemas.microsoft.com/office/drawing/2014/main" id="{29C6208B-F6B3-6EDB-3C35-2F1D15D1A40F}"/>
              </a:ext>
            </a:extLst>
          </p:cNvPr>
          <p:cNvSpPr/>
          <p:nvPr/>
        </p:nvSpPr>
        <p:spPr>
          <a:xfrm>
            <a:off x="5784833" y="4674217"/>
            <a:ext cx="683776" cy="683776"/>
          </a:xfrm>
          <a:custGeom>
            <a:avLst/>
            <a:gdLst>
              <a:gd name="connsiteX0" fmla="*/ 274320 w 548640"/>
              <a:gd name="connsiteY0" fmla="*/ 0 h 548640"/>
              <a:gd name="connsiteX1" fmla="*/ 548640 w 548640"/>
              <a:gd name="connsiteY1" fmla="*/ 274320 h 548640"/>
              <a:gd name="connsiteX2" fmla="*/ 274320 w 548640"/>
              <a:gd name="connsiteY2" fmla="*/ 548640 h 548640"/>
              <a:gd name="connsiteX3" fmla="*/ 0 w 548640"/>
              <a:gd name="connsiteY3" fmla="*/ 274320 h 548640"/>
              <a:gd name="connsiteX4" fmla="*/ 274320 w 548640"/>
              <a:gd name="connsiteY4" fmla="*/ 0 h 5486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640" h="548640">
                <a:moveTo>
                  <a:pt x="274320" y="0"/>
                </a:moveTo>
                <a:cubicBezTo>
                  <a:pt x="425823" y="0"/>
                  <a:pt x="548640" y="122817"/>
                  <a:pt x="548640" y="274320"/>
                </a:cubicBezTo>
                <a:cubicBezTo>
                  <a:pt x="548640" y="425823"/>
                  <a:pt x="425823" y="548640"/>
                  <a:pt x="274320" y="548640"/>
                </a:cubicBezTo>
                <a:cubicBezTo>
                  <a:pt x="122817" y="548640"/>
                  <a:pt x="0" y="425823"/>
                  <a:pt x="0" y="274320"/>
                </a:cubicBezTo>
                <a:cubicBezTo>
                  <a:pt x="0" y="122817"/>
                  <a:pt x="122817" y="0"/>
                  <a:pt x="274320" y="0"/>
                </a:cubicBezTo>
                <a:close/>
              </a:path>
            </a:pathLst>
          </a:custGeom>
          <a:solidFill>
            <a:srgbClr val="4C678E"/>
          </a:solidFill>
          <a:ln w="38100">
            <a:noFill/>
          </a:ln>
          <a:effectLst/>
        </p:spPr>
        <p:style>
          <a:lnRef idx="0">
            <a:schemeClr val="accent1"/>
          </a:lnRef>
          <a:fillRef idx="3">
            <a:schemeClr val="accent1"/>
          </a:fillRef>
          <a:effectRef idx="3">
            <a:schemeClr val="accent1"/>
          </a:effectRef>
          <a:fontRef idx="minor">
            <a:schemeClr val="lt1"/>
          </a:fontRef>
        </p:style>
        <p:txBody>
          <a:bodyPr wrap="square" lIns="91440" tIns="45720" rIns="91440" bIns="45720" rtlCol="0" anchor="ctr">
            <a:normAutofit/>
          </a:bodyPr>
          <a:lstStyle/>
          <a:p>
            <a:pPr algn="ctr"/>
            <a:r>
              <a:rPr lang="en-US" sz="2400" b="1" dirty="0">
                <a:solidFill>
                  <a:schemeClr val="bg1"/>
                </a:solidFill>
                <a:cs typeface="+mn-ea"/>
                <a:sym typeface="+mn-lt"/>
              </a:rPr>
              <a:t>05</a:t>
            </a:r>
          </a:p>
        </p:txBody>
      </p:sp>
      <p:sp>
        <p:nvSpPr>
          <p:cNvPr id="50" name="文本框 49">
            <a:extLst>
              <a:ext uri="{FF2B5EF4-FFF2-40B4-BE49-F238E27FC236}">
                <a16:creationId xmlns:a16="http://schemas.microsoft.com/office/drawing/2014/main" id="{44E57A82-DAB0-3455-4452-8E9F98E88016}"/>
              </a:ext>
            </a:extLst>
          </p:cNvPr>
          <p:cNvSpPr txBox="1"/>
          <p:nvPr/>
        </p:nvSpPr>
        <p:spPr>
          <a:xfrm>
            <a:off x="5002770" y="5493521"/>
            <a:ext cx="2108200" cy="584775"/>
          </a:xfrm>
          <a:prstGeom prst="rect">
            <a:avLst/>
          </a:prstGeom>
          <a:noFill/>
        </p:spPr>
        <p:txBody>
          <a:bodyPr wrap="square" rtlCol="0">
            <a:spAutoFit/>
          </a:bodyPr>
          <a:lstStyle/>
          <a:p>
            <a:pPr algn="ctr"/>
            <a:r>
              <a:rPr lang="zh-CN" altLang="en-US" sz="3200" dirty="0">
                <a:solidFill>
                  <a:srgbClr val="4C678E"/>
                </a:solidFill>
                <a:cs typeface="+mn-ea"/>
                <a:sym typeface="+mn-lt"/>
              </a:rPr>
              <a:t>经验教训</a:t>
            </a:r>
          </a:p>
        </p:txBody>
      </p:sp>
      <p:sp>
        <p:nvSpPr>
          <p:cNvPr id="51" name="ïşļíḋê">
            <a:extLst>
              <a:ext uri="{FF2B5EF4-FFF2-40B4-BE49-F238E27FC236}">
                <a16:creationId xmlns:a16="http://schemas.microsoft.com/office/drawing/2014/main" id="{9B975139-C357-5240-9E67-F6724D17A9EC}"/>
              </a:ext>
            </a:extLst>
          </p:cNvPr>
          <p:cNvSpPr/>
          <p:nvPr/>
        </p:nvSpPr>
        <p:spPr>
          <a:xfrm>
            <a:off x="8883074" y="4674217"/>
            <a:ext cx="683776" cy="683776"/>
          </a:xfrm>
          <a:custGeom>
            <a:avLst/>
            <a:gdLst>
              <a:gd name="connsiteX0" fmla="*/ 274320 w 548640"/>
              <a:gd name="connsiteY0" fmla="*/ 0 h 548640"/>
              <a:gd name="connsiteX1" fmla="*/ 548640 w 548640"/>
              <a:gd name="connsiteY1" fmla="*/ 274320 h 548640"/>
              <a:gd name="connsiteX2" fmla="*/ 274320 w 548640"/>
              <a:gd name="connsiteY2" fmla="*/ 548640 h 548640"/>
              <a:gd name="connsiteX3" fmla="*/ 0 w 548640"/>
              <a:gd name="connsiteY3" fmla="*/ 274320 h 548640"/>
              <a:gd name="connsiteX4" fmla="*/ 274320 w 548640"/>
              <a:gd name="connsiteY4" fmla="*/ 0 h 5486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640" h="548640">
                <a:moveTo>
                  <a:pt x="274320" y="0"/>
                </a:moveTo>
                <a:cubicBezTo>
                  <a:pt x="425823" y="0"/>
                  <a:pt x="548640" y="122817"/>
                  <a:pt x="548640" y="274320"/>
                </a:cubicBezTo>
                <a:cubicBezTo>
                  <a:pt x="548640" y="425823"/>
                  <a:pt x="425823" y="548640"/>
                  <a:pt x="274320" y="548640"/>
                </a:cubicBezTo>
                <a:cubicBezTo>
                  <a:pt x="122817" y="548640"/>
                  <a:pt x="0" y="425823"/>
                  <a:pt x="0" y="274320"/>
                </a:cubicBezTo>
                <a:cubicBezTo>
                  <a:pt x="0" y="122817"/>
                  <a:pt x="122817" y="0"/>
                  <a:pt x="274320" y="0"/>
                </a:cubicBezTo>
                <a:close/>
              </a:path>
            </a:pathLst>
          </a:custGeom>
          <a:solidFill>
            <a:srgbClr val="4C678E"/>
          </a:solidFill>
          <a:ln w="38100">
            <a:noFill/>
          </a:ln>
          <a:effectLst/>
        </p:spPr>
        <p:style>
          <a:lnRef idx="0">
            <a:schemeClr val="accent1"/>
          </a:lnRef>
          <a:fillRef idx="3">
            <a:schemeClr val="accent1"/>
          </a:fillRef>
          <a:effectRef idx="3">
            <a:schemeClr val="accent1"/>
          </a:effectRef>
          <a:fontRef idx="minor">
            <a:schemeClr val="lt1"/>
          </a:fontRef>
        </p:style>
        <p:txBody>
          <a:bodyPr wrap="square" lIns="91440" tIns="45720" rIns="91440" bIns="45720" rtlCol="0" anchor="ctr">
            <a:normAutofit/>
          </a:bodyPr>
          <a:lstStyle/>
          <a:p>
            <a:pPr algn="ctr"/>
            <a:r>
              <a:rPr lang="en-US" sz="2400" b="1" dirty="0">
                <a:solidFill>
                  <a:schemeClr val="bg1"/>
                </a:solidFill>
                <a:cs typeface="+mn-ea"/>
                <a:sym typeface="+mn-lt"/>
              </a:rPr>
              <a:t>06</a:t>
            </a:r>
          </a:p>
        </p:txBody>
      </p:sp>
      <p:sp>
        <p:nvSpPr>
          <p:cNvPr id="52" name="文本框 51">
            <a:extLst>
              <a:ext uri="{FF2B5EF4-FFF2-40B4-BE49-F238E27FC236}">
                <a16:creationId xmlns:a16="http://schemas.microsoft.com/office/drawing/2014/main" id="{7DE5923F-8192-A0B3-438D-5C185D7540B2}"/>
              </a:ext>
            </a:extLst>
          </p:cNvPr>
          <p:cNvSpPr txBox="1"/>
          <p:nvPr/>
        </p:nvSpPr>
        <p:spPr>
          <a:xfrm>
            <a:off x="8101011" y="5493521"/>
            <a:ext cx="2108200" cy="584775"/>
          </a:xfrm>
          <a:prstGeom prst="rect">
            <a:avLst/>
          </a:prstGeom>
          <a:noFill/>
        </p:spPr>
        <p:txBody>
          <a:bodyPr wrap="square" rtlCol="0">
            <a:spAutoFit/>
          </a:bodyPr>
          <a:lstStyle/>
          <a:p>
            <a:pPr algn="ctr"/>
            <a:r>
              <a:rPr lang="zh-CN" altLang="en-US" sz="3200" dirty="0">
                <a:solidFill>
                  <a:srgbClr val="4C678E"/>
                </a:solidFill>
                <a:cs typeface="+mn-ea"/>
                <a:sym typeface="+mn-lt"/>
              </a:rPr>
              <a:t>项目展望</a:t>
            </a:r>
          </a:p>
        </p:txBody>
      </p:sp>
    </p:spTree>
    <p:extLst>
      <p:ext uri="{BB962C8B-B14F-4D97-AF65-F5344CB8AC3E}">
        <p14:creationId xmlns:p14="http://schemas.microsoft.com/office/powerpoint/2010/main" val="1643631665"/>
      </p:ext>
    </p:extLst>
  </p:cSld>
  <p:clrMapOvr>
    <a:masterClrMapping/>
  </p:clrMapOvr>
  <mc:AlternateContent xmlns:mc="http://schemas.openxmlformats.org/markup-compatibility/2006" xmlns:p14="http://schemas.microsoft.com/office/powerpoint/2010/main">
    <mc:Choice Requires="p14">
      <p:transition spd="slow" p14:dur="1200" advTm="0">
        <p14:prism/>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1000"/>
                                        <p:tgtEl>
                                          <p:spTgt spid="33"/>
                                        </p:tgtEl>
                                      </p:cBhvr>
                                    </p:animEffect>
                                    <p:anim calcmode="lin" valueType="num">
                                      <p:cBhvr>
                                        <p:cTn id="8" dur="1000" fill="hold"/>
                                        <p:tgtEl>
                                          <p:spTgt spid="33"/>
                                        </p:tgtEl>
                                        <p:attrNameLst>
                                          <p:attrName>ppt_x</p:attrName>
                                        </p:attrNameLst>
                                      </p:cBhvr>
                                      <p:tavLst>
                                        <p:tav tm="0">
                                          <p:val>
                                            <p:strVal val="#ppt_x"/>
                                          </p:val>
                                        </p:tav>
                                        <p:tav tm="100000">
                                          <p:val>
                                            <p:strVal val="#ppt_x"/>
                                          </p:val>
                                        </p:tav>
                                      </p:tavLst>
                                    </p:anim>
                                    <p:anim calcmode="lin" valueType="num">
                                      <p:cBhvr>
                                        <p:cTn id="9" dur="1000" fill="hold"/>
                                        <p:tgtEl>
                                          <p:spTgt spid="3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55"/>
                                        </p:tgtEl>
                                        <p:attrNameLst>
                                          <p:attrName>style.visibility</p:attrName>
                                        </p:attrNameLst>
                                      </p:cBhvr>
                                      <p:to>
                                        <p:strVal val="visible"/>
                                      </p:to>
                                    </p:set>
                                    <p:anim calcmode="lin" valueType="num">
                                      <p:cBhvr>
                                        <p:cTn id="14" dur="500" fill="hold"/>
                                        <p:tgtEl>
                                          <p:spTgt spid="55"/>
                                        </p:tgtEl>
                                        <p:attrNameLst>
                                          <p:attrName>ppt_w</p:attrName>
                                        </p:attrNameLst>
                                      </p:cBhvr>
                                      <p:tavLst>
                                        <p:tav tm="0">
                                          <p:val>
                                            <p:fltVal val="0"/>
                                          </p:val>
                                        </p:tav>
                                        <p:tav tm="100000">
                                          <p:val>
                                            <p:strVal val="#ppt_w"/>
                                          </p:val>
                                        </p:tav>
                                      </p:tavLst>
                                    </p:anim>
                                    <p:anim calcmode="lin" valueType="num">
                                      <p:cBhvr>
                                        <p:cTn id="15" dur="500" fill="hold"/>
                                        <p:tgtEl>
                                          <p:spTgt spid="55"/>
                                        </p:tgtEl>
                                        <p:attrNameLst>
                                          <p:attrName>ppt_h</p:attrName>
                                        </p:attrNameLst>
                                      </p:cBhvr>
                                      <p:tavLst>
                                        <p:tav tm="0">
                                          <p:val>
                                            <p:fltVal val="0"/>
                                          </p:val>
                                        </p:tav>
                                        <p:tav tm="100000">
                                          <p:val>
                                            <p:strVal val="#ppt_h"/>
                                          </p:val>
                                        </p:tav>
                                      </p:tavLst>
                                    </p:anim>
                                    <p:animEffect transition="in" filter="fade">
                                      <p:cBhvr>
                                        <p:cTn id="16" dur="500"/>
                                        <p:tgtEl>
                                          <p:spTgt spid="55"/>
                                        </p:tgtEl>
                                      </p:cBhvr>
                                    </p:animEffect>
                                  </p:childTnLst>
                                </p:cTn>
                              </p:par>
                              <p:par>
                                <p:cTn id="17" presetID="53" presetClass="entr" presetSubtype="16" fill="hold" grpId="0" nodeType="withEffect">
                                  <p:stCondLst>
                                    <p:cond delay="0"/>
                                  </p:stCondLst>
                                  <p:childTnLst>
                                    <p:set>
                                      <p:cBhvr>
                                        <p:cTn id="18" dur="1" fill="hold">
                                          <p:stCondLst>
                                            <p:cond delay="0"/>
                                          </p:stCondLst>
                                        </p:cTn>
                                        <p:tgtEl>
                                          <p:spTgt spid="35"/>
                                        </p:tgtEl>
                                        <p:attrNameLst>
                                          <p:attrName>style.visibility</p:attrName>
                                        </p:attrNameLst>
                                      </p:cBhvr>
                                      <p:to>
                                        <p:strVal val="visible"/>
                                      </p:to>
                                    </p:set>
                                    <p:anim calcmode="lin" valueType="num">
                                      <p:cBhvr>
                                        <p:cTn id="19" dur="500" fill="hold"/>
                                        <p:tgtEl>
                                          <p:spTgt spid="35"/>
                                        </p:tgtEl>
                                        <p:attrNameLst>
                                          <p:attrName>ppt_w</p:attrName>
                                        </p:attrNameLst>
                                      </p:cBhvr>
                                      <p:tavLst>
                                        <p:tav tm="0">
                                          <p:val>
                                            <p:fltVal val="0"/>
                                          </p:val>
                                        </p:tav>
                                        <p:tav tm="100000">
                                          <p:val>
                                            <p:strVal val="#ppt_w"/>
                                          </p:val>
                                        </p:tav>
                                      </p:tavLst>
                                    </p:anim>
                                    <p:anim calcmode="lin" valueType="num">
                                      <p:cBhvr>
                                        <p:cTn id="20" dur="500" fill="hold"/>
                                        <p:tgtEl>
                                          <p:spTgt spid="35"/>
                                        </p:tgtEl>
                                        <p:attrNameLst>
                                          <p:attrName>ppt_h</p:attrName>
                                        </p:attrNameLst>
                                      </p:cBhvr>
                                      <p:tavLst>
                                        <p:tav tm="0">
                                          <p:val>
                                            <p:fltVal val="0"/>
                                          </p:val>
                                        </p:tav>
                                        <p:tav tm="100000">
                                          <p:val>
                                            <p:strVal val="#ppt_h"/>
                                          </p:val>
                                        </p:tav>
                                      </p:tavLst>
                                    </p:anim>
                                    <p:animEffect transition="in" filter="fade">
                                      <p:cBhvr>
                                        <p:cTn id="21" dur="500"/>
                                        <p:tgtEl>
                                          <p:spTgt spid="35"/>
                                        </p:tgtEl>
                                      </p:cBhvr>
                                    </p:animEffect>
                                  </p:childTnLst>
                                </p:cTn>
                              </p:par>
                              <p:par>
                                <p:cTn id="22" presetID="53" presetClass="entr" presetSubtype="16" fill="hold" nodeType="withEffect">
                                  <p:stCondLst>
                                    <p:cond delay="0"/>
                                  </p:stCondLst>
                                  <p:childTnLst>
                                    <p:set>
                                      <p:cBhvr>
                                        <p:cTn id="23" dur="1" fill="hold">
                                          <p:stCondLst>
                                            <p:cond delay="0"/>
                                          </p:stCondLst>
                                        </p:cTn>
                                        <p:tgtEl>
                                          <p:spTgt spid="63"/>
                                        </p:tgtEl>
                                        <p:attrNameLst>
                                          <p:attrName>style.visibility</p:attrName>
                                        </p:attrNameLst>
                                      </p:cBhvr>
                                      <p:to>
                                        <p:strVal val="visible"/>
                                      </p:to>
                                    </p:set>
                                    <p:anim calcmode="lin" valueType="num">
                                      <p:cBhvr>
                                        <p:cTn id="24" dur="500" fill="hold"/>
                                        <p:tgtEl>
                                          <p:spTgt spid="63"/>
                                        </p:tgtEl>
                                        <p:attrNameLst>
                                          <p:attrName>ppt_w</p:attrName>
                                        </p:attrNameLst>
                                      </p:cBhvr>
                                      <p:tavLst>
                                        <p:tav tm="0">
                                          <p:val>
                                            <p:fltVal val="0"/>
                                          </p:val>
                                        </p:tav>
                                        <p:tav tm="100000">
                                          <p:val>
                                            <p:strVal val="#ppt_w"/>
                                          </p:val>
                                        </p:tav>
                                      </p:tavLst>
                                    </p:anim>
                                    <p:anim calcmode="lin" valueType="num">
                                      <p:cBhvr>
                                        <p:cTn id="25" dur="500" fill="hold"/>
                                        <p:tgtEl>
                                          <p:spTgt spid="63"/>
                                        </p:tgtEl>
                                        <p:attrNameLst>
                                          <p:attrName>ppt_h</p:attrName>
                                        </p:attrNameLst>
                                      </p:cBhvr>
                                      <p:tavLst>
                                        <p:tav tm="0">
                                          <p:val>
                                            <p:fltVal val="0"/>
                                          </p:val>
                                        </p:tav>
                                        <p:tav tm="100000">
                                          <p:val>
                                            <p:strVal val="#ppt_h"/>
                                          </p:val>
                                        </p:tav>
                                      </p:tavLst>
                                    </p:anim>
                                    <p:animEffect transition="in" filter="fade">
                                      <p:cBhvr>
                                        <p:cTn id="26" dur="500"/>
                                        <p:tgtEl>
                                          <p:spTgt spid="63"/>
                                        </p:tgtEl>
                                      </p:cBhvr>
                                    </p:animEffect>
                                  </p:childTnLst>
                                </p:cTn>
                              </p:par>
                            </p:childTnLst>
                          </p:cTn>
                        </p:par>
                        <p:par>
                          <p:cTn id="27" fill="hold">
                            <p:stCondLst>
                              <p:cond delay="500"/>
                            </p:stCondLst>
                            <p:childTnLst>
                              <p:par>
                                <p:cTn id="28" presetID="31" presetClass="entr" presetSubtype="0" fill="hold" grpId="0" nodeType="afterEffect">
                                  <p:stCondLst>
                                    <p:cond delay="0"/>
                                  </p:stCondLst>
                                  <p:childTnLst>
                                    <p:set>
                                      <p:cBhvr>
                                        <p:cTn id="29" dur="1" fill="hold">
                                          <p:stCondLst>
                                            <p:cond delay="0"/>
                                          </p:stCondLst>
                                        </p:cTn>
                                        <p:tgtEl>
                                          <p:spTgt spid="19"/>
                                        </p:tgtEl>
                                        <p:attrNameLst>
                                          <p:attrName>style.visibility</p:attrName>
                                        </p:attrNameLst>
                                      </p:cBhvr>
                                      <p:to>
                                        <p:strVal val="visible"/>
                                      </p:to>
                                    </p:set>
                                    <p:anim calcmode="lin" valueType="num">
                                      <p:cBhvr>
                                        <p:cTn id="30" dur="1000" fill="hold"/>
                                        <p:tgtEl>
                                          <p:spTgt spid="19"/>
                                        </p:tgtEl>
                                        <p:attrNameLst>
                                          <p:attrName>ppt_w</p:attrName>
                                        </p:attrNameLst>
                                      </p:cBhvr>
                                      <p:tavLst>
                                        <p:tav tm="0">
                                          <p:val>
                                            <p:fltVal val="0"/>
                                          </p:val>
                                        </p:tav>
                                        <p:tav tm="100000">
                                          <p:val>
                                            <p:strVal val="#ppt_w"/>
                                          </p:val>
                                        </p:tav>
                                      </p:tavLst>
                                    </p:anim>
                                    <p:anim calcmode="lin" valueType="num">
                                      <p:cBhvr>
                                        <p:cTn id="31" dur="1000" fill="hold"/>
                                        <p:tgtEl>
                                          <p:spTgt spid="19"/>
                                        </p:tgtEl>
                                        <p:attrNameLst>
                                          <p:attrName>ppt_h</p:attrName>
                                        </p:attrNameLst>
                                      </p:cBhvr>
                                      <p:tavLst>
                                        <p:tav tm="0">
                                          <p:val>
                                            <p:fltVal val="0"/>
                                          </p:val>
                                        </p:tav>
                                        <p:tav tm="100000">
                                          <p:val>
                                            <p:strVal val="#ppt_h"/>
                                          </p:val>
                                        </p:tav>
                                      </p:tavLst>
                                    </p:anim>
                                    <p:anim calcmode="lin" valueType="num">
                                      <p:cBhvr>
                                        <p:cTn id="32" dur="1000" fill="hold"/>
                                        <p:tgtEl>
                                          <p:spTgt spid="19"/>
                                        </p:tgtEl>
                                        <p:attrNameLst>
                                          <p:attrName>style.rotation</p:attrName>
                                        </p:attrNameLst>
                                      </p:cBhvr>
                                      <p:tavLst>
                                        <p:tav tm="0">
                                          <p:val>
                                            <p:fltVal val="90"/>
                                          </p:val>
                                        </p:tav>
                                        <p:tav tm="100000">
                                          <p:val>
                                            <p:fltVal val="0"/>
                                          </p:val>
                                        </p:tav>
                                      </p:tavLst>
                                    </p:anim>
                                    <p:animEffect transition="in" filter="fade">
                                      <p:cBhvr>
                                        <p:cTn id="33" dur="1000"/>
                                        <p:tgtEl>
                                          <p:spTgt spid="19"/>
                                        </p:tgtEl>
                                      </p:cBhvr>
                                    </p:animEffect>
                                  </p:childTnLst>
                                </p:cTn>
                              </p:par>
                            </p:childTnLst>
                          </p:cTn>
                        </p:par>
                        <p:par>
                          <p:cTn id="34" fill="hold">
                            <p:stCondLst>
                              <p:cond delay="1500"/>
                            </p:stCondLst>
                            <p:childTnLst>
                              <p:par>
                                <p:cTn id="35" presetID="31" presetClass="entr" presetSubtype="0" fill="hold" grpId="0" nodeType="afterEffect">
                                  <p:stCondLst>
                                    <p:cond delay="0"/>
                                  </p:stCondLst>
                                  <p:childTnLst>
                                    <p:set>
                                      <p:cBhvr>
                                        <p:cTn id="36" dur="1" fill="hold">
                                          <p:stCondLst>
                                            <p:cond delay="0"/>
                                          </p:stCondLst>
                                        </p:cTn>
                                        <p:tgtEl>
                                          <p:spTgt spid="34"/>
                                        </p:tgtEl>
                                        <p:attrNameLst>
                                          <p:attrName>style.visibility</p:attrName>
                                        </p:attrNameLst>
                                      </p:cBhvr>
                                      <p:to>
                                        <p:strVal val="visible"/>
                                      </p:to>
                                    </p:set>
                                    <p:anim calcmode="lin" valueType="num">
                                      <p:cBhvr>
                                        <p:cTn id="37" dur="1000" fill="hold"/>
                                        <p:tgtEl>
                                          <p:spTgt spid="34"/>
                                        </p:tgtEl>
                                        <p:attrNameLst>
                                          <p:attrName>ppt_w</p:attrName>
                                        </p:attrNameLst>
                                      </p:cBhvr>
                                      <p:tavLst>
                                        <p:tav tm="0">
                                          <p:val>
                                            <p:fltVal val="0"/>
                                          </p:val>
                                        </p:tav>
                                        <p:tav tm="100000">
                                          <p:val>
                                            <p:strVal val="#ppt_w"/>
                                          </p:val>
                                        </p:tav>
                                      </p:tavLst>
                                    </p:anim>
                                    <p:anim calcmode="lin" valueType="num">
                                      <p:cBhvr>
                                        <p:cTn id="38" dur="1000" fill="hold"/>
                                        <p:tgtEl>
                                          <p:spTgt spid="34"/>
                                        </p:tgtEl>
                                        <p:attrNameLst>
                                          <p:attrName>ppt_h</p:attrName>
                                        </p:attrNameLst>
                                      </p:cBhvr>
                                      <p:tavLst>
                                        <p:tav tm="0">
                                          <p:val>
                                            <p:fltVal val="0"/>
                                          </p:val>
                                        </p:tav>
                                        <p:tav tm="100000">
                                          <p:val>
                                            <p:strVal val="#ppt_h"/>
                                          </p:val>
                                        </p:tav>
                                      </p:tavLst>
                                    </p:anim>
                                    <p:anim calcmode="lin" valueType="num">
                                      <p:cBhvr>
                                        <p:cTn id="39" dur="1000" fill="hold"/>
                                        <p:tgtEl>
                                          <p:spTgt spid="34"/>
                                        </p:tgtEl>
                                        <p:attrNameLst>
                                          <p:attrName>style.rotation</p:attrName>
                                        </p:attrNameLst>
                                      </p:cBhvr>
                                      <p:tavLst>
                                        <p:tav tm="0">
                                          <p:val>
                                            <p:fltVal val="90"/>
                                          </p:val>
                                        </p:tav>
                                        <p:tav tm="100000">
                                          <p:val>
                                            <p:fltVal val="0"/>
                                          </p:val>
                                        </p:tav>
                                      </p:tavLst>
                                    </p:anim>
                                    <p:animEffect transition="in" filter="fade">
                                      <p:cBhvr>
                                        <p:cTn id="40" dur="1000"/>
                                        <p:tgtEl>
                                          <p:spTgt spid="34"/>
                                        </p:tgtEl>
                                      </p:cBhvr>
                                    </p:animEffect>
                                  </p:childTnLst>
                                </p:cTn>
                              </p:par>
                            </p:childTnLst>
                          </p:cTn>
                        </p:par>
                        <p:par>
                          <p:cTn id="41" fill="hold">
                            <p:stCondLst>
                              <p:cond delay="2500"/>
                            </p:stCondLst>
                            <p:childTnLst>
                              <p:par>
                                <p:cTn id="42" presetID="31" presetClass="entr" presetSubtype="0" fill="hold" grpId="0" nodeType="afterEffect">
                                  <p:stCondLst>
                                    <p:cond delay="0"/>
                                  </p:stCondLst>
                                  <p:childTnLst>
                                    <p:set>
                                      <p:cBhvr>
                                        <p:cTn id="43" dur="1" fill="hold">
                                          <p:stCondLst>
                                            <p:cond delay="0"/>
                                          </p:stCondLst>
                                        </p:cTn>
                                        <p:tgtEl>
                                          <p:spTgt spid="37"/>
                                        </p:tgtEl>
                                        <p:attrNameLst>
                                          <p:attrName>style.visibility</p:attrName>
                                        </p:attrNameLst>
                                      </p:cBhvr>
                                      <p:to>
                                        <p:strVal val="visible"/>
                                      </p:to>
                                    </p:set>
                                    <p:anim calcmode="lin" valueType="num">
                                      <p:cBhvr>
                                        <p:cTn id="44" dur="1000" fill="hold"/>
                                        <p:tgtEl>
                                          <p:spTgt spid="37"/>
                                        </p:tgtEl>
                                        <p:attrNameLst>
                                          <p:attrName>ppt_w</p:attrName>
                                        </p:attrNameLst>
                                      </p:cBhvr>
                                      <p:tavLst>
                                        <p:tav tm="0">
                                          <p:val>
                                            <p:fltVal val="0"/>
                                          </p:val>
                                        </p:tav>
                                        <p:tav tm="100000">
                                          <p:val>
                                            <p:strVal val="#ppt_w"/>
                                          </p:val>
                                        </p:tav>
                                      </p:tavLst>
                                    </p:anim>
                                    <p:anim calcmode="lin" valueType="num">
                                      <p:cBhvr>
                                        <p:cTn id="45" dur="1000" fill="hold"/>
                                        <p:tgtEl>
                                          <p:spTgt spid="37"/>
                                        </p:tgtEl>
                                        <p:attrNameLst>
                                          <p:attrName>ppt_h</p:attrName>
                                        </p:attrNameLst>
                                      </p:cBhvr>
                                      <p:tavLst>
                                        <p:tav tm="0">
                                          <p:val>
                                            <p:fltVal val="0"/>
                                          </p:val>
                                        </p:tav>
                                        <p:tav tm="100000">
                                          <p:val>
                                            <p:strVal val="#ppt_h"/>
                                          </p:val>
                                        </p:tav>
                                      </p:tavLst>
                                    </p:anim>
                                    <p:anim calcmode="lin" valueType="num">
                                      <p:cBhvr>
                                        <p:cTn id="46" dur="1000" fill="hold"/>
                                        <p:tgtEl>
                                          <p:spTgt spid="37"/>
                                        </p:tgtEl>
                                        <p:attrNameLst>
                                          <p:attrName>style.rotation</p:attrName>
                                        </p:attrNameLst>
                                      </p:cBhvr>
                                      <p:tavLst>
                                        <p:tav tm="0">
                                          <p:val>
                                            <p:fltVal val="90"/>
                                          </p:val>
                                        </p:tav>
                                        <p:tav tm="100000">
                                          <p:val>
                                            <p:fltVal val="0"/>
                                          </p:val>
                                        </p:tav>
                                      </p:tavLst>
                                    </p:anim>
                                    <p:animEffect transition="in" filter="fade">
                                      <p:cBhvr>
                                        <p:cTn id="47" dur="1000"/>
                                        <p:tgtEl>
                                          <p:spTgt spid="37"/>
                                        </p:tgtEl>
                                      </p:cBhvr>
                                    </p:animEffect>
                                  </p:childTnLst>
                                </p:cTn>
                              </p:par>
                            </p:childTnLst>
                          </p:cTn>
                        </p:par>
                        <p:par>
                          <p:cTn id="48" fill="hold">
                            <p:stCondLst>
                              <p:cond delay="3500"/>
                            </p:stCondLst>
                            <p:childTnLst>
                              <p:par>
                                <p:cTn id="49" presetID="31" presetClass="entr" presetSubtype="0" fill="hold" grpId="0" nodeType="afterEffect">
                                  <p:stCondLst>
                                    <p:cond delay="0"/>
                                  </p:stCondLst>
                                  <p:childTnLst>
                                    <p:set>
                                      <p:cBhvr>
                                        <p:cTn id="50" dur="1" fill="hold">
                                          <p:stCondLst>
                                            <p:cond delay="0"/>
                                          </p:stCondLst>
                                        </p:cTn>
                                        <p:tgtEl>
                                          <p:spTgt spid="38"/>
                                        </p:tgtEl>
                                        <p:attrNameLst>
                                          <p:attrName>style.visibility</p:attrName>
                                        </p:attrNameLst>
                                      </p:cBhvr>
                                      <p:to>
                                        <p:strVal val="visible"/>
                                      </p:to>
                                    </p:set>
                                    <p:anim calcmode="lin" valueType="num">
                                      <p:cBhvr>
                                        <p:cTn id="51" dur="1000" fill="hold"/>
                                        <p:tgtEl>
                                          <p:spTgt spid="38"/>
                                        </p:tgtEl>
                                        <p:attrNameLst>
                                          <p:attrName>ppt_w</p:attrName>
                                        </p:attrNameLst>
                                      </p:cBhvr>
                                      <p:tavLst>
                                        <p:tav tm="0">
                                          <p:val>
                                            <p:fltVal val="0"/>
                                          </p:val>
                                        </p:tav>
                                        <p:tav tm="100000">
                                          <p:val>
                                            <p:strVal val="#ppt_w"/>
                                          </p:val>
                                        </p:tav>
                                      </p:tavLst>
                                    </p:anim>
                                    <p:anim calcmode="lin" valueType="num">
                                      <p:cBhvr>
                                        <p:cTn id="52" dur="1000" fill="hold"/>
                                        <p:tgtEl>
                                          <p:spTgt spid="38"/>
                                        </p:tgtEl>
                                        <p:attrNameLst>
                                          <p:attrName>ppt_h</p:attrName>
                                        </p:attrNameLst>
                                      </p:cBhvr>
                                      <p:tavLst>
                                        <p:tav tm="0">
                                          <p:val>
                                            <p:fltVal val="0"/>
                                          </p:val>
                                        </p:tav>
                                        <p:tav tm="100000">
                                          <p:val>
                                            <p:strVal val="#ppt_h"/>
                                          </p:val>
                                        </p:tav>
                                      </p:tavLst>
                                    </p:anim>
                                    <p:anim calcmode="lin" valueType="num">
                                      <p:cBhvr>
                                        <p:cTn id="53" dur="1000" fill="hold"/>
                                        <p:tgtEl>
                                          <p:spTgt spid="38"/>
                                        </p:tgtEl>
                                        <p:attrNameLst>
                                          <p:attrName>style.rotation</p:attrName>
                                        </p:attrNameLst>
                                      </p:cBhvr>
                                      <p:tavLst>
                                        <p:tav tm="0">
                                          <p:val>
                                            <p:fltVal val="90"/>
                                          </p:val>
                                        </p:tav>
                                        <p:tav tm="100000">
                                          <p:val>
                                            <p:fltVal val="0"/>
                                          </p:val>
                                        </p:tav>
                                      </p:tavLst>
                                    </p:anim>
                                    <p:animEffect transition="in" filter="fade">
                                      <p:cBhvr>
                                        <p:cTn id="54" dur="1000"/>
                                        <p:tgtEl>
                                          <p:spTgt spid="38"/>
                                        </p:tgtEl>
                                      </p:cBhvr>
                                    </p:animEffect>
                                  </p:childTnLst>
                                </p:cTn>
                              </p:par>
                            </p:childTnLst>
                          </p:cTn>
                        </p:par>
                        <p:par>
                          <p:cTn id="55" fill="hold">
                            <p:stCondLst>
                              <p:cond delay="4500"/>
                            </p:stCondLst>
                            <p:childTnLst>
                              <p:par>
                                <p:cTn id="56" presetID="22" presetClass="entr" presetSubtype="4" fill="hold" grpId="0" nodeType="afterEffect">
                                  <p:stCondLst>
                                    <p:cond delay="0"/>
                                  </p:stCondLst>
                                  <p:childTnLst>
                                    <p:set>
                                      <p:cBhvr>
                                        <p:cTn id="57" dur="1" fill="hold">
                                          <p:stCondLst>
                                            <p:cond delay="0"/>
                                          </p:stCondLst>
                                        </p:cTn>
                                        <p:tgtEl>
                                          <p:spTgt spid="42"/>
                                        </p:tgtEl>
                                        <p:attrNameLst>
                                          <p:attrName>style.visibility</p:attrName>
                                        </p:attrNameLst>
                                      </p:cBhvr>
                                      <p:to>
                                        <p:strVal val="visible"/>
                                      </p:to>
                                    </p:set>
                                    <p:animEffect transition="in" filter="wipe(down)">
                                      <p:cBhvr>
                                        <p:cTn id="58" dur="500"/>
                                        <p:tgtEl>
                                          <p:spTgt spid="42"/>
                                        </p:tgtEl>
                                      </p:cBhvr>
                                    </p:animEffect>
                                  </p:childTnLst>
                                </p:cTn>
                              </p:par>
                            </p:childTnLst>
                          </p:cTn>
                        </p:par>
                        <p:par>
                          <p:cTn id="59" fill="hold">
                            <p:stCondLst>
                              <p:cond delay="5000"/>
                            </p:stCondLst>
                            <p:childTnLst>
                              <p:par>
                                <p:cTn id="60" presetID="22" presetClass="entr" presetSubtype="4" fill="hold" grpId="0" nodeType="afterEffect">
                                  <p:stCondLst>
                                    <p:cond delay="0"/>
                                  </p:stCondLst>
                                  <p:childTnLst>
                                    <p:set>
                                      <p:cBhvr>
                                        <p:cTn id="61" dur="1" fill="hold">
                                          <p:stCondLst>
                                            <p:cond delay="0"/>
                                          </p:stCondLst>
                                        </p:cTn>
                                        <p:tgtEl>
                                          <p:spTgt spid="43"/>
                                        </p:tgtEl>
                                        <p:attrNameLst>
                                          <p:attrName>style.visibility</p:attrName>
                                        </p:attrNameLst>
                                      </p:cBhvr>
                                      <p:to>
                                        <p:strVal val="visible"/>
                                      </p:to>
                                    </p:set>
                                    <p:animEffect transition="in" filter="wipe(down)">
                                      <p:cBhvr>
                                        <p:cTn id="62" dur="500"/>
                                        <p:tgtEl>
                                          <p:spTgt spid="43"/>
                                        </p:tgtEl>
                                      </p:cBhvr>
                                    </p:animEffect>
                                  </p:childTnLst>
                                </p:cTn>
                              </p:par>
                            </p:childTnLst>
                          </p:cTn>
                        </p:par>
                        <p:par>
                          <p:cTn id="63" fill="hold">
                            <p:stCondLst>
                              <p:cond delay="5500"/>
                            </p:stCondLst>
                            <p:childTnLst>
                              <p:par>
                                <p:cTn id="64" presetID="22" presetClass="entr" presetSubtype="4" fill="hold" grpId="0" nodeType="afterEffect">
                                  <p:stCondLst>
                                    <p:cond delay="0"/>
                                  </p:stCondLst>
                                  <p:childTnLst>
                                    <p:set>
                                      <p:cBhvr>
                                        <p:cTn id="65" dur="1" fill="hold">
                                          <p:stCondLst>
                                            <p:cond delay="0"/>
                                          </p:stCondLst>
                                        </p:cTn>
                                        <p:tgtEl>
                                          <p:spTgt spid="44"/>
                                        </p:tgtEl>
                                        <p:attrNameLst>
                                          <p:attrName>style.visibility</p:attrName>
                                        </p:attrNameLst>
                                      </p:cBhvr>
                                      <p:to>
                                        <p:strVal val="visible"/>
                                      </p:to>
                                    </p:set>
                                    <p:animEffect transition="in" filter="wipe(down)">
                                      <p:cBhvr>
                                        <p:cTn id="66" dur="500"/>
                                        <p:tgtEl>
                                          <p:spTgt spid="44"/>
                                        </p:tgtEl>
                                      </p:cBhvr>
                                    </p:animEffect>
                                  </p:childTnLst>
                                </p:cTn>
                              </p:par>
                            </p:childTnLst>
                          </p:cTn>
                        </p:par>
                        <p:par>
                          <p:cTn id="67" fill="hold">
                            <p:stCondLst>
                              <p:cond delay="6000"/>
                            </p:stCondLst>
                            <p:childTnLst>
                              <p:par>
                                <p:cTn id="68" presetID="22" presetClass="entr" presetSubtype="4" fill="hold" grpId="0" nodeType="afterEffect">
                                  <p:stCondLst>
                                    <p:cond delay="0"/>
                                  </p:stCondLst>
                                  <p:childTnLst>
                                    <p:set>
                                      <p:cBhvr>
                                        <p:cTn id="69" dur="1" fill="hold">
                                          <p:stCondLst>
                                            <p:cond delay="0"/>
                                          </p:stCondLst>
                                        </p:cTn>
                                        <p:tgtEl>
                                          <p:spTgt spid="45"/>
                                        </p:tgtEl>
                                        <p:attrNameLst>
                                          <p:attrName>style.visibility</p:attrName>
                                        </p:attrNameLst>
                                      </p:cBhvr>
                                      <p:to>
                                        <p:strVal val="visible"/>
                                      </p:to>
                                    </p:set>
                                    <p:animEffect transition="in" filter="wipe(down)">
                                      <p:cBhvr>
                                        <p:cTn id="70" dur="500"/>
                                        <p:tgtEl>
                                          <p:spTgt spid="45"/>
                                        </p:tgtEl>
                                      </p:cBhvr>
                                    </p:animEffect>
                                  </p:childTnLst>
                                </p:cTn>
                              </p:par>
                            </p:childTnLst>
                          </p:cTn>
                        </p:par>
                        <p:par>
                          <p:cTn id="71" fill="hold">
                            <p:stCondLst>
                              <p:cond delay="6500"/>
                            </p:stCondLst>
                            <p:childTnLst>
                              <p:par>
                                <p:cTn id="72" presetID="31" presetClass="entr" presetSubtype="0" fill="hold" grpId="0" nodeType="afterEffect">
                                  <p:stCondLst>
                                    <p:cond delay="0"/>
                                  </p:stCondLst>
                                  <p:childTnLst>
                                    <p:set>
                                      <p:cBhvr>
                                        <p:cTn id="73" dur="1" fill="hold">
                                          <p:stCondLst>
                                            <p:cond delay="0"/>
                                          </p:stCondLst>
                                        </p:cTn>
                                        <p:tgtEl>
                                          <p:spTgt spid="36"/>
                                        </p:tgtEl>
                                        <p:attrNameLst>
                                          <p:attrName>style.visibility</p:attrName>
                                        </p:attrNameLst>
                                      </p:cBhvr>
                                      <p:to>
                                        <p:strVal val="visible"/>
                                      </p:to>
                                    </p:set>
                                    <p:anim calcmode="lin" valueType="num">
                                      <p:cBhvr>
                                        <p:cTn id="74" dur="1000" fill="hold"/>
                                        <p:tgtEl>
                                          <p:spTgt spid="36"/>
                                        </p:tgtEl>
                                        <p:attrNameLst>
                                          <p:attrName>ppt_w</p:attrName>
                                        </p:attrNameLst>
                                      </p:cBhvr>
                                      <p:tavLst>
                                        <p:tav tm="0">
                                          <p:val>
                                            <p:fltVal val="0"/>
                                          </p:val>
                                        </p:tav>
                                        <p:tav tm="100000">
                                          <p:val>
                                            <p:strVal val="#ppt_w"/>
                                          </p:val>
                                        </p:tav>
                                      </p:tavLst>
                                    </p:anim>
                                    <p:anim calcmode="lin" valueType="num">
                                      <p:cBhvr>
                                        <p:cTn id="75" dur="1000" fill="hold"/>
                                        <p:tgtEl>
                                          <p:spTgt spid="36"/>
                                        </p:tgtEl>
                                        <p:attrNameLst>
                                          <p:attrName>ppt_h</p:attrName>
                                        </p:attrNameLst>
                                      </p:cBhvr>
                                      <p:tavLst>
                                        <p:tav tm="0">
                                          <p:val>
                                            <p:fltVal val="0"/>
                                          </p:val>
                                        </p:tav>
                                        <p:tav tm="100000">
                                          <p:val>
                                            <p:strVal val="#ppt_h"/>
                                          </p:val>
                                        </p:tav>
                                      </p:tavLst>
                                    </p:anim>
                                    <p:anim calcmode="lin" valueType="num">
                                      <p:cBhvr>
                                        <p:cTn id="76" dur="1000" fill="hold"/>
                                        <p:tgtEl>
                                          <p:spTgt spid="36"/>
                                        </p:tgtEl>
                                        <p:attrNameLst>
                                          <p:attrName>style.rotation</p:attrName>
                                        </p:attrNameLst>
                                      </p:cBhvr>
                                      <p:tavLst>
                                        <p:tav tm="0">
                                          <p:val>
                                            <p:fltVal val="90"/>
                                          </p:val>
                                        </p:tav>
                                        <p:tav tm="100000">
                                          <p:val>
                                            <p:fltVal val="0"/>
                                          </p:val>
                                        </p:tav>
                                      </p:tavLst>
                                    </p:anim>
                                    <p:animEffect transition="in" filter="fade">
                                      <p:cBhvr>
                                        <p:cTn id="77" dur="1000"/>
                                        <p:tgtEl>
                                          <p:spTgt spid="36"/>
                                        </p:tgtEl>
                                      </p:cBhvr>
                                    </p:animEffect>
                                  </p:childTnLst>
                                </p:cTn>
                              </p:par>
                            </p:childTnLst>
                          </p:cTn>
                        </p:par>
                        <p:par>
                          <p:cTn id="78" fill="hold">
                            <p:stCondLst>
                              <p:cond delay="7500"/>
                            </p:stCondLst>
                            <p:childTnLst>
                              <p:par>
                                <p:cTn id="79" presetID="22" presetClass="entr" presetSubtype="4" fill="hold" grpId="0" nodeType="afterEffect">
                                  <p:stCondLst>
                                    <p:cond delay="0"/>
                                  </p:stCondLst>
                                  <p:childTnLst>
                                    <p:set>
                                      <p:cBhvr>
                                        <p:cTn id="80" dur="1" fill="hold">
                                          <p:stCondLst>
                                            <p:cond delay="0"/>
                                          </p:stCondLst>
                                        </p:cTn>
                                        <p:tgtEl>
                                          <p:spTgt spid="50"/>
                                        </p:tgtEl>
                                        <p:attrNameLst>
                                          <p:attrName>style.visibility</p:attrName>
                                        </p:attrNameLst>
                                      </p:cBhvr>
                                      <p:to>
                                        <p:strVal val="visible"/>
                                      </p:to>
                                    </p:set>
                                    <p:animEffect transition="in" filter="wipe(down)">
                                      <p:cBhvr>
                                        <p:cTn id="81" dur="500"/>
                                        <p:tgtEl>
                                          <p:spTgt spid="50"/>
                                        </p:tgtEl>
                                      </p:cBhvr>
                                    </p:animEffect>
                                  </p:childTnLst>
                                </p:cTn>
                              </p:par>
                            </p:childTnLst>
                          </p:cTn>
                        </p:par>
                        <p:par>
                          <p:cTn id="82" fill="hold">
                            <p:stCondLst>
                              <p:cond delay="8000"/>
                            </p:stCondLst>
                            <p:childTnLst>
                              <p:par>
                                <p:cTn id="83" presetID="31" presetClass="entr" presetSubtype="0" fill="hold" grpId="0" nodeType="afterEffect">
                                  <p:stCondLst>
                                    <p:cond delay="0"/>
                                  </p:stCondLst>
                                  <p:childTnLst>
                                    <p:set>
                                      <p:cBhvr>
                                        <p:cTn id="84" dur="1" fill="hold">
                                          <p:stCondLst>
                                            <p:cond delay="0"/>
                                          </p:stCondLst>
                                        </p:cTn>
                                        <p:tgtEl>
                                          <p:spTgt spid="51"/>
                                        </p:tgtEl>
                                        <p:attrNameLst>
                                          <p:attrName>style.visibility</p:attrName>
                                        </p:attrNameLst>
                                      </p:cBhvr>
                                      <p:to>
                                        <p:strVal val="visible"/>
                                      </p:to>
                                    </p:set>
                                    <p:anim calcmode="lin" valueType="num">
                                      <p:cBhvr>
                                        <p:cTn id="85" dur="1000" fill="hold"/>
                                        <p:tgtEl>
                                          <p:spTgt spid="51"/>
                                        </p:tgtEl>
                                        <p:attrNameLst>
                                          <p:attrName>ppt_w</p:attrName>
                                        </p:attrNameLst>
                                      </p:cBhvr>
                                      <p:tavLst>
                                        <p:tav tm="0">
                                          <p:val>
                                            <p:fltVal val="0"/>
                                          </p:val>
                                        </p:tav>
                                        <p:tav tm="100000">
                                          <p:val>
                                            <p:strVal val="#ppt_w"/>
                                          </p:val>
                                        </p:tav>
                                      </p:tavLst>
                                    </p:anim>
                                    <p:anim calcmode="lin" valueType="num">
                                      <p:cBhvr>
                                        <p:cTn id="86" dur="1000" fill="hold"/>
                                        <p:tgtEl>
                                          <p:spTgt spid="51"/>
                                        </p:tgtEl>
                                        <p:attrNameLst>
                                          <p:attrName>ppt_h</p:attrName>
                                        </p:attrNameLst>
                                      </p:cBhvr>
                                      <p:tavLst>
                                        <p:tav tm="0">
                                          <p:val>
                                            <p:fltVal val="0"/>
                                          </p:val>
                                        </p:tav>
                                        <p:tav tm="100000">
                                          <p:val>
                                            <p:strVal val="#ppt_h"/>
                                          </p:val>
                                        </p:tav>
                                      </p:tavLst>
                                    </p:anim>
                                    <p:anim calcmode="lin" valueType="num">
                                      <p:cBhvr>
                                        <p:cTn id="87" dur="1000" fill="hold"/>
                                        <p:tgtEl>
                                          <p:spTgt spid="51"/>
                                        </p:tgtEl>
                                        <p:attrNameLst>
                                          <p:attrName>style.rotation</p:attrName>
                                        </p:attrNameLst>
                                      </p:cBhvr>
                                      <p:tavLst>
                                        <p:tav tm="0">
                                          <p:val>
                                            <p:fltVal val="90"/>
                                          </p:val>
                                        </p:tav>
                                        <p:tav tm="100000">
                                          <p:val>
                                            <p:fltVal val="0"/>
                                          </p:val>
                                        </p:tav>
                                      </p:tavLst>
                                    </p:anim>
                                    <p:animEffect transition="in" filter="fade">
                                      <p:cBhvr>
                                        <p:cTn id="88" dur="1000"/>
                                        <p:tgtEl>
                                          <p:spTgt spid="51"/>
                                        </p:tgtEl>
                                      </p:cBhvr>
                                    </p:animEffect>
                                  </p:childTnLst>
                                </p:cTn>
                              </p:par>
                            </p:childTnLst>
                          </p:cTn>
                        </p:par>
                        <p:par>
                          <p:cTn id="89" fill="hold">
                            <p:stCondLst>
                              <p:cond delay="9000"/>
                            </p:stCondLst>
                            <p:childTnLst>
                              <p:par>
                                <p:cTn id="90" presetID="22" presetClass="entr" presetSubtype="4" fill="hold" grpId="0" nodeType="afterEffect">
                                  <p:stCondLst>
                                    <p:cond delay="0"/>
                                  </p:stCondLst>
                                  <p:childTnLst>
                                    <p:set>
                                      <p:cBhvr>
                                        <p:cTn id="91" dur="1" fill="hold">
                                          <p:stCondLst>
                                            <p:cond delay="0"/>
                                          </p:stCondLst>
                                        </p:cTn>
                                        <p:tgtEl>
                                          <p:spTgt spid="52"/>
                                        </p:tgtEl>
                                        <p:attrNameLst>
                                          <p:attrName>style.visibility</p:attrName>
                                        </p:attrNameLst>
                                      </p:cBhvr>
                                      <p:to>
                                        <p:strVal val="visible"/>
                                      </p:to>
                                    </p:set>
                                    <p:animEffect transition="in" filter="wipe(down)">
                                      <p:cBhvr>
                                        <p:cTn id="92"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33" grpId="0"/>
      <p:bldP spid="19" grpId="0" animBg="1"/>
      <p:bldP spid="34" grpId="0" animBg="1"/>
      <p:bldP spid="37" grpId="0" animBg="1"/>
      <p:bldP spid="38" grpId="0" animBg="1"/>
      <p:bldP spid="42" grpId="0"/>
      <p:bldP spid="43" grpId="0"/>
      <p:bldP spid="44" grpId="0"/>
      <p:bldP spid="45" grpId="0"/>
      <p:bldP spid="55" grpId="0"/>
      <p:bldP spid="36" grpId="0" animBg="1"/>
      <p:bldP spid="50" grpId="0"/>
      <p:bldP spid="51" grpId="0" animBg="1"/>
      <p:bldP spid="5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a:extLst>
              <a:ext uri="{FF2B5EF4-FFF2-40B4-BE49-F238E27FC236}">
                <a16:creationId xmlns:a16="http://schemas.microsoft.com/office/drawing/2014/main" id="{F7773C64-EA6C-43FE-9F81-3539DE2D0445}"/>
              </a:ext>
            </a:extLst>
          </p:cNvPr>
          <p:cNvGrpSpPr/>
          <p:nvPr/>
        </p:nvGrpSpPr>
        <p:grpSpPr>
          <a:xfrm>
            <a:off x="-698500" y="-582990"/>
            <a:ext cx="13589000" cy="8023980"/>
            <a:chOff x="-863600" y="-584200"/>
            <a:chExt cx="13335000" cy="7874000"/>
          </a:xfrm>
          <a:solidFill>
            <a:srgbClr val="E6E6E6"/>
          </a:solidFill>
        </p:grpSpPr>
        <p:grpSp>
          <p:nvGrpSpPr>
            <p:cNvPr id="4" name="组合 3">
              <a:extLst>
                <a:ext uri="{FF2B5EF4-FFF2-40B4-BE49-F238E27FC236}">
                  <a16:creationId xmlns:a16="http://schemas.microsoft.com/office/drawing/2014/main" id="{750B5433-D16D-4F51-BDD8-808E9DB0262E}"/>
                </a:ext>
              </a:extLst>
            </p:cNvPr>
            <p:cNvGrpSpPr/>
            <p:nvPr/>
          </p:nvGrpSpPr>
          <p:grpSpPr>
            <a:xfrm>
              <a:off x="-863600" y="-584200"/>
              <a:ext cx="165100" cy="7874000"/>
              <a:chOff x="-863600" y="-584200"/>
              <a:chExt cx="165100" cy="7874000"/>
            </a:xfrm>
            <a:grpFill/>
          </p:grpSpPr>
          <p:sp>
            <p:nvSpPr>
              <p:cNvPr id="2" name="椭圆 1">
                <a:extLst>
                  <a:ext uri="{FF2B5EF4-FFF2-40B4-BE49-F238E27FC236}">
                    <a16:creationId xmlns:a16="http://schemas.microsoft.com/office/drawing/2014/main" id="{F8967190-370F-4CAE-ACBE-2AAED606EAD7}"/>
                  </a:ext>
                </a:extLst>
              </p:cNvPr>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椭圆 2">
                <a:extLst>
                  <a:ext uri="{FF2B5EF4-FFF2-40B4-BE49-F238E27FC236}">
                    <a16:creationId xmlns:a16="http://schemas.microsoft.com/office/drawing/2014/main" id="{41CA0E2C-2D2C-4898-9E42-96259DE0F6A6}"/>
                  </a:ext>
                </a:extLst>
              </p:cNvPr>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5" name="组合 4">
              <a:extLst>
                <a:ext uri="{FF2B5EF4-FFF2-40B4-BE49-F238E27FC236}">
                  <a16:creationId xmlns:a16="http://schemas.microsoft.com/office/drawing/2014/main" id="{CC2BBFCD-014F-4D8B-9391-D731BF89EFB1}"/>
                </a:ext>
              </a:extLst>
            </p:cNvPr>
            <p:cNvGrpSpPr/>
            <p:nvPr/>
          </p:nvGrpSpPr>
          <p:grpSpPr>
            <a:xfrm>
              <a:off x="12306300" y="-584200"/>
              <a:ext cx="165100" cy="7874000"/>
              <a:chOff x="-863600" y="-584200"/>
              <a:chExt cx="165100" cy="7874000"/>
            </a:xfrm>
            <a:grpFill/>
          </p:grpSpPr>
          <p:sp>
            <p:nvSpPr>
              <p:cNvPr id="6" name="椭圆 5">
                <a:extLst>
                  <a:ext uri="{FF2B5EF4-FFF2-40B4-BE49-F238E27FC236}">
                    <a16:creationId xmlns:a16="http://schemas.microsoft.com/office/drawing/2014/main" id="{9762FE8C-4BD4-42A9-A0F1-7D0424B79FBB}"/>
                  </a:ext>
                </a:extLst>
              </p:cNvPr>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椭圆 6">
                <a:extLst>
                  <a:ext uri="{FF2B5EF4-FFF2-40B4-BE49-F238E27FC236}">
                    <a16:creationId xmlns:a16="http://schemas.microsoft.com/office/drawing/2014/main" id="{03997588-ADD8-404B-A001-10D17D8466BC}"/>
                  </a:ext>
                </a:extLst>
              </p:cNvPr>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sp>
        <p:nvSpPr>
          <p:cNvPr id="33" name="文本框 32">
            <a:extLst>
              <a:ext uri="{FF2B5EF4-FFF2-40B4-BE49-F238E27FC236}">
                <a16:creationId xmlns:a16="http://schemas.microsoft.com/office/drawing/2014/main" id="{1793C4A0-082D-4A52-B424-B8634C06090F}"/>
              </a:ext>
            </a:extLst>
          </p:cNvPr>
          <p:cNvSpPr txBox="1"/>
          <p:nvPr/>
        </p:nvSpPr>
        <p:spPr>
          <a:xfrm>
            <a:off x="4718957" y="541929"/>
            <a:ext cx="2754086" cy="707886"/>
          </a:xfrm>
          <a:prstGeom prst="rect">
            <a:avLst/>
          </a:prstGeom>
          <a:noFill/>
        </p:spPr>
        <p:txBody>
          <a:bodyPr wrap="square" rtlCol="0">
            <a:spAutoFit/>
          </a:bodyPr>
          <a:lstStyle/>
          <a:p>
            <a:pPr algn="ctr"/>
            <a:r>
              <a:rPr lang="zh-CN" altLang="en-US" sz="4000" spc="600" dirty="0">
                <a:solidFill>
                  <a:srgbClr val="4C678E"/>
                </a:solidFill>
                <a:cs typeface="+mn-ea"/>
                <a:sym typeface="+mn-lt"/>
              </a:rPr>
              <a:t>技术亮点</a:t>
            </a:r>
          </a:p>
        </p:txBody>
      </p:sp>
      <p:grpSp>
        <p:nvGrpSpPr>
          <p:cNvPr id="9" name="组合 8">
            <a:extLst>
              <a:ext uri="{FF2B5EF4-FFF2-40B4-BE49-F238E27FC236}">
                <a16:creationId xmlns:a16="http://schemas.microsoft.com/office/drawing/2014/main" id="{9DAF135D-A875-42B9-89FA-9A7354F99E91}"/>
              </a:ext>
            </a:extLst>
          </p:cNvPr>
          <p:cNvGrpSpPr/>
          <p:nvPr/>
        </p:nvGrpSpPr>
        <p:grpSpPr>
          <a:xfrm>
            <a:off x="3850602" y="939639"/>
            <a:ext cx="4490797" cy="0"/>
            <a:chOff x="3893464" y="1130139"/>
            <a:chExt cx="4490797" cy="0"/>
          </a:xfrm>
        </p:grpSpPr>
        <p:cxnSp>
          <p:nvCxnSpPr>
            <p:cNvPr id="36" name="直接箭头连接符 25">
              <a:extLst>
                <a:ext uri="{FF2B5EF4-FFF2-40B4-BE49-F238E27FC236}">
                  <a16:creationId xmlns:a16="http://schemas.microsoft.com/office/drawing/2014/main" id="{2C63A09A-2159-43E4-8576-EF495EDE5786}"/>
                </a:ext>
              </a:extLst>
            </p:cNvPr>
            <p:cNvCxnSpPr>
              <a:cxnSpLocks/>
            </p:cNvCxnSpPr>
            <p:nvPr/>
          </p:nvCxnSpPr>
          <p:spPr>
            <a:xfrm>
              <a:off x="3893464" y="1130139"/>
              <a:ext cx="820497" cy="0"/>
            </a:xfrm>
            <a:prstGeom prst="straightConnector1">
              <a:avLst/>
            </a:prstGeom>
            <a:ln>
              <a:gradFill>
                <a:gsLst>
                  <a:gs pos="100000">
                    <a:srgbClr val="4C678E">
                      <a:alpha val="0"/>
                    </a:srgbClr>
                  </a:gs>
                  <a:gs pos="0">
                    <a:srgbClr val="4C678E"/>
                  </a:gs>
                </a:gsLst>
                <a:lin ang="10800000" scaled="0"/>
              </a:gradFill>
              <a:tailEnd type="oval"/>
            </a:ln>
          </p:spPr>
          <p:style>
            <a:lnRef idx="1">
              <a:schemeClr val="accent1"/>
            </a:lnRef>
            <a:fillRef idx="0">
              <a:schemeClr val="accent1"/>
            </a:fillRef>
            <a:effectRef idx="0">
              <a:schemeClr val="accent1"/>
            </a:effectRef>
            <a:fontRef idx="minor">
              <a:schemeClr val="tx1"/>
            </a:fontRef>
          </p:style>
        </p:cxnSp>
        <p:cxnSp>
          <p:nvCxnSpPr>
            <p:cNvPr id="50" name="直接箭头连接符 25">
              <a:extLst>
                <a:ext uri="{FF2B5EF4-FFF2-40B4-BE49-F238E27FC236}">
                  <a16:creationId xmlns:a16="http://schemas.microsoft.com/office/drawing/2014/main" id="{EC1F02D4-72DF-4779-B7B5-CD8D22B69057}"/>
                </a:ext>
              </a:extLst>
            </p:cNvPr>
            <p:cNvCxnSpPr>
              <a:cxnSpLocks/>
            </p:cNvCxnSpPr>
            <p:nvPr/>
          </p:nvCxnSpPr>
          <p:spPr>
            <a:xfrm flipH="1">
              <a:off x="7563764" y="1130139"/>
              <a:ext cx="820497" cy="0"/>
            </a:xfrm>
            <a:prstGeom prst="straightConnector1">
              <a:avLst/>
            </a:prstGeom>
            <a:ln>
              <a:gradFill>
                <a:gsLst>
                  <a:gs pos="100000">
                    <a:srgbClr val="4C678E">
                      <a:alpha val="0"/>
                    </a:srgbClr>
                  </a:gs>
                  <a:gs pos="0">
                    <a:srgbClr val="4C678E"/>
                  </a:gs>
                </a:gsLst>
                <a:lin ang="10800000" scaled="0"/>
              </a:gradFill>
              <a:tailEnd type="oval"/>
            </a:ln>
          </p:spPr>
          <p:style>
            <a:lnRef idx="1">
              <a:schemeClr val="accent1"/>
            </a:lnRef>
            <a:fillRef idx="0">
              <a:schemeClr val="accent1"/>
            </a:fillRef>
            <a:effectRef idx="0">
              <a:schemeClr val="accent1"/>
            </a:effectRef>
            <a:fontRef idx="minor">
              <a:schemeClr val="tx1"/>
            </a:fontRef>
          </p:style>
        </p:cxnSp>
      </p:grpSp>
      <p:sp>
        <p:nvSpPr>
          <p:cNvPr id="10" name="文本框 9">
            <a:extLst>
              <a:ext uri="{FF2B5EF4-FFF2-40B4-BE49-F238E27FC236}">
                <a16:creationId xmlns:a16="http://schemas.microsoft.com/office/drawing/2014/main" id="{F3645CBA-E865-9397-F5E0-695D17174B0D}"/>
              </a:ext>
            </a:extLst>
          </p:cNvPr>
          <p:cNvSpPr txBox="1"/>
          <p:nvPr/>
        </p:nvSpPr>
        <p:spPr>
          <a:xfrm>
            <a:off x="1621410" y="1715678"/>
            <a:ext cx="9068586" cy="3693319"/>
          </a:xfrm>
          <a:prstGeom prst="rect">
            <a:avLst/>
          </a:prstGeom>
          <a:noFill/>
        </p:spPr>
        <p:txBody>
          <a:bodyPr wrap="square" rtlCol="0">
            <a:spAutoFit/>
          </a:bodyPr>
          <a:lstStyle/>
          <a:p>
            <a:r>
              <a:rPr lang="en-US" altLang="zh-CN" dirty="0"/>
              <a:t>       </a:t>
            </a:r>
            <a:r>
              <a:rPr lang="zh-CN" altLang="en-US" dirty="0"/>
              <a:t>推荐系统旨在预测用户的偏好，提供个性化推荐服务。实际上推荐系统已经不是一个新潮的领域了，它在各个领域都有较为广泛的应用，包括电影、新闻、电商购物以及广告推送。</a:t>
            </a:r>
            <a:endParaRPr lang="en-US" altLang="zh-CN" dirty="0"/>
          </a:p>
          <a:p>
            <a:r>
              <a:rPr lang="en-US" altLang="zh-CN" dirty="0"/>
              <a:t>       </a:t>
            </a:r>
            <a:r>
              <a:rPr lang="zh-CN" altLang="en-US" dirty="0"/>
              <a:t>因此，推荐系统有很多通用的模型，其中包括经典的</a:t>
            </a:r>
            <a:r>
              <a:rPr lang="en-US" altLang="zh-CN" dirty="0"/>
              <a:t>GBDT</a:t>
            </a:r>
            <a:r>
              <a:rPr lang="zh-CN" altLang="en-US" dirty="0"/>
              <a:t>（梯度提升决策树）</a:t>
            </a:r>
            <a:r>
              <a:rPr lang="en-US" altLang="zh-CN" dirty="0"/>
              <a:t>+FM</a:t>
            </a:r>
            <a:r>
              <a:rPr lang="zh-CN" altLang="en-US" dirty="0"/>
              <a:t>（因子分解机）、谷歌发布的</a:t>
            </a:r>
            <a:r>
              <a:rPr lang="en-US" altLang="zh-CN" dirty="0" err="1"/>
              <a:t>wide&amp;deep</a:t>
            </a:r>
            <a:r>
              <a:rPr lang="zh-CN" altLang="en-US" dirty="0"/>
              <a:t>以及</a:t>
            </a:r>
            <a:r>
              <a:rPr lang="en-US" altLang="zh-CN" dirty="0" err="1"/>
              <a:t>Youtube</a:t>
            </a:r>
            <a:r>
              <a:rPr lang="zh-CN" altLang="en-US" dirty="0"/>
              <a:t>发布的</a:t>
            </a:r>
            <a:r>
              <a:rPr lang="en-US" altLang="zh-CN" dirty="0"/>
              <a:t>DNN</a:t>
            </a:r>
            <a:r>
              <a:rPr lang="zh-CN" altLang="en-US" dirty="0"/>
              <a:t>。以上的模型都是针对广泛的推荐系统构建的，适用性强。</a:t>
            </a:r>
            <a:endParaRPr lang="en-US" altLang="zh-CN" dirty="0"/>
          </a:p>
          <a:p>
            <a:r>
              <a:rPr lang="en-US" altLang="zh-CN" dirty="0"/>
              <a:t>       </a:t>
            </a:r>
            <a:r>
              <a:rPr lang="zh-CN" altLang="en-US" dirty="0"/>
              <a:t>但是要在应用上真正提高模型的精度，还需要针对某一个特定领域。所以我们需要建立一个专门用于新闻领域的推荐系统。</a:t>
            </a:r>
            <a:endParaRPr lang="en-US" altLang="zh-CN" dirty="0"/>
          </a:p>
          <a:p>
            <a:r>
              <a:rPr lang="en-US" altLang="zh-CN" dirty="0"/>
              <a:t>       </a:t>
            </a:r>
            <a:r>
              <a:rPr lang="zh-CN" altLang="en-US" dirty="0"/>
              <a:t>新闻领域与其他领域有一个很大的不同点，那就是关于</a:t>
            </a:r>
            <a:r>
              <a:rPr lang="en-US" altLang="zh-CN" dirty="0"/>
              <a:t>ITEM</a:t>
            </a:r>
            <a:r>
              <a:rPr lang="zh-CN" altLang="en-US" dirty="0"/>
              <a:t>特征的建模。通用的推荐模型专注于</a:t>
            </a:r>
            <a:r>
              <a:rPr lang="en-US" altLang="zh-CN" dirty="0"/>
              <a:t>USER</a:t>
            </a:r>
            <a:r>
              <a:rPr lang="zh-CN" altLang="en-US" dirty="0"/>
              <a:t>特征的建模，而在</a:t>
            </a:r>
            <a:r>
              <a:rPr lang="en-US" altLang="zh-CN" dirty="0"/>
              <a:t>ITEM</a:t>
            </a:r>
            <a:r>
              <a:rPr lang="zh-CN" altLang="en-US" dirty="0"/>
              <a:t>特征建模上比较简单。新闻相比于其他</a:t>
            </a:r>
            <a:r>
              <a:rPr lang="en-US" altLang="zh-CN" dirty="0"/>
              <a:t>ITEM</a:t>
            </a:r>
            <a:r>
              <a:rPr lang="zh-CN" altLang="en-US" dirty="0"/>
              <a:t>，比如商品、电影等，它的信息是文本形式的，所以利用</a:t>
            </a:r>
            <a:r>
              <a:rPr lang="en-US" altLang="zh-CN" dirty="0"/>
              <a:t>NLP</a:t>
            </a:r>
            <a:r>
              <a:rPr lang="zh-CN" altLang="en-US" dirty="0"/>
              <a:t>领域的相关技术，可以让我们对新闻的建模更加准确，更能体现新闻原本的信息。</a:t>
            </a:r>
            <a:endParaRPr lang="en-US" altLang="zh-CN" dirty="0"/>
          </a:p>
          <a:p>
            <a:r>
              <a:rPr lang="en-US" altLang="zh-CN" dirty="0"/>
              <a:t>       	</a:t>
            </a:r>
            <a:endParaRPr lang="zh-CN" altLang="en-US" dirty="0"/>
          </a:p>
        </p:txBody>
      </p:sp>
    </p:spTree>
    <p:extLst>
      <p:ext uri="{BB962C8B-B14F-4D97-AF65-F5344CB8AC3E}">
        <p14:creationId xmlns:p14="http://schemas.microsoft.com/office/powerpoint/2010/main" val="3759489896"/>
      </p:ext>
    </p:extLst>
  </p:cSld>
  <p:clrMapOvr>
    <a:masterClrMapping/>
  </p:clrMapOvr>
  <mc:AlternateContent xmlns:mc="http://schemas.openxmlformats.org/markup-compatibility/2006" xmlns:p14="http://schemas.microsoft.com/office/powerpoint/2010/main">
    <mc:Choice Requires="p14">
      <p:transition spd="slow" p14:dur="900" advTm="0">
        <p14:warp dir="in"/>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33"/>
                                        </p:tgtEl>
                                        <p:attrNameLst>
                                          <p:attrName>style.visibility</p:attrName>
                                        </p:attrNameLst>
                                      </p:cBhvr>
                                      <p:to>
                                        <p:strVal val="visible"/>
                                      </p:to>
                                    </p:set>
                                    <p:anim calcmode="lin" valueType="num">
                                      <p:cBhvr>
                                        <p:cTn id="12" dur="500" fill="hold"/>
                                        <p:tgtEl>
                                          <p:spTgt spid="33"/>
                                        </p:tgtEl>
                                        <p:attrNameLst>
                                          <p:attrName>ppt_w</p:attrName>
                                        </p:attrNameLst>
                                      </p:cBhvr>
                                      <p:tavLst>
                                        <p:tav tm="0">
                                          <p:val>
                                            <p:fltVal val="0"/>
                                          </p:val>
                                        </p:tav>
                                        <p:tav tm="100000">
                                          <p:val>
                                            <p:strVal val="#ppt_w"/>
                                          </p:val>
                                        </p:tav>
                                      </p:tavLst>
                                    </p:anim>
                                    <p:anim calcmode="lin" valueType="num">
                                      <p:cBhvr>
                                        <p:cTn id="13" dur="500" fill="hold"/>
                                        <p:tgtEl>
                                          <p:spTgt spid="33"/>
                                        </p:tgtEl>
                                        <p:attrNameLst>
                                          <p:attrName>ppt_h</p:attrName>
                                        </p:attrNameLst>
                                      </p:cBhvr>
                                      <p:tavLst>
                                        <p:tav tm="0">
                                          <p:val>
                                            <p:fltVal val="0"/>
                                          </p:val>
                                        </p:tav>
                                        <p:tav tm="100000">
                                          <p:val>
                                            <p:strVal val="#ppt_h"/>
                                          </p:val>
                                        </p:tav>
                                      </p:tavLst>
                                    </p:anim>
                                    <p:animEffect transition="in" filter="fade">
                                      <p:cBhvr>
                                        <p:cTn id="14"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a:extLst>
              <a:ext uri="{FF2B5EF4-FFF2-40B4-BE49-F238E27FC236}">
                <a16:creationId xmlns:a16="http://schemas.microsoft.com/office/drawing/2014/main" id="{F7773C64-EA6C-43FE-9F81-3539DE2D0445}"/>
              </a:ext>
            </a:extLst>
          </p:cNvPr>
          <p:cNvGrpSpPr/>
          <p:nvPr/>
        </p:nvGrpSpPr>
        <p:grpSpPr>
          <a:xfrm>
            <a:off x="-698500" y="-582990"/>
            <a:ext cx="13589000" cy="8023980"/>
            <a:chOff x="-863600" y="-584200"/>
            <a:chExt cx="13335000" cy="7874000"/>
          </a:xfrm>
          <a:solidFill>
            <a:srgbClr val="E6E6E6"/>
          </a:solidFill>
        </p:grpSpPr>
        <p:grpSp>
          <p:nvGrpSpPr>
            <p:cNvPr id="4" name="组合 3">
              <a:extLst>
                <a:ext uri="{FF2B5EF4-FFF2-40B4-BE49-F238E27FC236}">
                  <a16:creationId xmlns:a16="http://schemas.microsoft.com/office/drawing/2014/main" id="{750B5433-D16D-4F51-BDD8-808E9DB0262E}"/>
                </a:ext>
              </a:extLst>
            </p:cNvPr>
            <p:cNvGrpSpPr/>
            <p:nvPr/>
          </p:nvGrpSpPr>
          <p:grpSpPr>
            <a:xfrm>
              <a:off x="-863600" y="-584200"/>
              <a:ext cx="165100" cy="7874000"/>
              <a:chOff x="-863600" y="-584200"/>
              <a:chExt cx="165100" cy="7874000"/>
            </a:xfrm>
            <a:grpFill/>
          </p:grpSpPr>
          <p:sp>
            <p:nvSpPr>
              <p:cNvPr id="2" name="椭圆 1">
                <a:extLst>
                  <a:ext uri="{FF2B5EF4-FFF2-40B4-BE49-F238E27FC236}">
                    <a16:creationId xmlns:a16="http://schemas.microsoft.com/office/drawing/2014/main" id="{F8967190-370F-4CAE-ACBE-2AAED606EAD7}"/>
                  </a:ext>
                </a:extLst>
              </p:cNvPr>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椭圆 2">
                <a:extLst>
                  <a:ext uri="{FF2B5EF4-FFF2-40B4-BE49-F238E27FC236}">
                    <a16:creationId xmlns:a16="http://schemas.microsoft.com/office/drawing/2014/main" id="{41CA0E2C-2D2C-4898-9E42-96259DE0F6A6}"/>
                  </a:ext>
                </a:extLst>
              </p:cNvPr>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5" name="组合 4">
              <a:extLst>
                <a:ext uri="{FF2B5EF4-FFF2-40B4-BE49-F238E27FC236}">
                  <a16:creationId xmlns:a16="http://schemas.microsoft.com/office/drawing/2014/main" id="{CC2BBFCD-014F-4D8B-9391-D731BF89EFB1}"/>
                </a:ext>
              </a:extLst>
            </p:cNvPr>
            <p:cNvGrpSpPr/>
            <p:nvPr/>
          </p:nvGrpSpPr>
          <p:grpSpPr>
            <a:xfrm>
              <a:off x="12306300" y="-584200"/>
              <a:ext cx="165100" cy="7874000"/>
              <a:chOff x="-863600" y="-584200"/>
              <a:chExt cx="165100" cy="7874000"/>
            </a:xfrm>
            <a:grpFill/>
          </p:grpSpPr>
          <p:sp>
            <p:nvSpPr>
              <p:cNvPr id="6" name="椭圆 5">
                <a:extLst>
                  <a:ext uri="{FF2B5EF4-FFF2-40B4-BE49-F238E27FC236}">
                    <a16:creationId xmlns:a16="http://schemas.microsoft.com/office/drawing/2014/main" id="{9762FE8C-4BD4-42A9-A0F1-7D0424B79FBB}"/>
                  </a:ext>
                </a:extLst>
              </p:cNvPr>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椭圆 6">
                <a:extLst>
                  <a:ext uri="{FF2B5EF4-FFF2-40B4-BE49-F238E27FC236}">
                    <a16:creationId xmlns:a16="http://schemas.microsoft.com/office/drawing/2014/main" id="{03997588-ADD8-404B-A001-10D17D8466BC}"/>
                  </a:ext>
                </a:extLst>
              </p:cNvPr>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sp>
        <p:nvSpPr>
          <p:cNvPr id="33" name="文本框 32">
            <a:extLst>
              <a:ext uri="{FF2B5EF4-FFF2-40B4-BE49-F238E27FC236}">
                <a16:creationId xmlns:a16="http://schemas.microsoft.com/office/drawing/2014/main" id="{1793C4A0-082D-4A52-B424-B8634C06090F}"/>
              </a:ext>
            </a:extLst>
          </p:cNvPr>
          <p:cNvSpPr txBox="1"/>
          <p:nvPr/>
        </p:nvSpPr>
        <p:spPr>
          <a:xfrm>
            <a:off x="4718957" y="541929"/>
            <a:ext cx="2754086" cy="707886"/>
          </a:xfrm>
          <a:prstGeom prst="rect">
            <a:avLst/>
          </a:prstGeom>
          <a:noFill/>
        </p:spPr>
        <p:txBody>
          <a:bodyPr wrap="square" rtlCol="0">
            <a:spAutoFit/>
          </a:bodyPr>
          <a:lstStyle/>
          <a:p>
            <a:pPr algn="ctr"/>
            <a:r>
              <a:rPr lang="zh-CN" altLang="en-US" sz="4000" spc="600" dirty="0">
                <a:solidFill>
                  <a:srgbClr val="4C678E"/>
                </a:solidFill>
                <a:cs typeface="+mn-ea"/>
                <a:sym typeface="+mn-lt"/>
              </a:rPr>
              <a:t>技术亮点</a:t>
            </a:r>
          </a:p>
        </p:txBody>
      </p:sp>
      <p:grpSp>
        <p:nvGrpSpPr>
          <p:cNvPr id="9" name="组合 8">
            <a:extLst>
              <a:ext uri="{FF2B5EF4-FFF2-40B4-BE49-F238E27FC236}">
                <a16:creationId xmlns:a16="http://schemas.microsoft.com/office/drawing/2014/main" id="{9DAF135D-A875-42B9-89FA-9A7354F99E91}"/>
              </a:ext>
            </a:extLst>
          </p:cNvPr>
          <p:cNvGrpSpPr/>
          <p:nvPr/>
        </p:nvGrpSpPr>
        <p:grpSpPr>
          <a:xfrm>
            <a:off x="3850602" y="939639"/>
            <a:ext cx="4490797" cy="0"/>
            <a:chOff x="3893464" y="1130139"/>
            <a:chExt cx="4490797" cy="0"/>
          </a:xfrm>
        </p:grpSpPr>
        <p:cxnSp>
          <p:nvCxnSpPr>
            <p:cNvPr id="36" name="直接箭头连接符 25">
              <a:extLst>
                <a:ext uri="{FF2B5EF4-FFF2-40B4-BE49-F238E27FC236}">
                  <a16:creationId xmlns:a16="http://schemas.microsoft.com/office/drawing/2014/main" id="{2C63A09A-2159-43E4-8576-EF495EDE5786}"/>
                </a:ext>
              </a:extLst>
            </p:cNvPr>
            <p:cNvCxnSpPr>
              <a:cxnSpLocks/>
            </p:cNvCxnSpPr>
            <p:nvPr/>
          </p:nvCxnSpPr>
          <p:spPr>
            <a:xfrm>
              <a:off x="3893464" y="1130139"/>
              <a:ext cx="820497" cy="0"/>
            </a:xfrm>
            <a:prstGeom prst="straightConnector1">
              <a:avLst/>
            </a:prstGeom>
            <a:ln>
              <a:gradFill>
                <a:gsLst>
                  <a:gs pos="100000">
                    <a:srgbClr val="4C678E">
                      <a:alpha val="0"/>
                    </a:srgbClr>
                  </a:gs>
                  <a:gs pos="0">
                    <a:srgbClr val="4C678E"/>
                  </a:gs>
                </a:gsLst>
                <a:lin ang="10800000" scaled="0"/>
              </a:gradFill>
              <a:tailEnd type="oval"/>
            </a:ln>
          </p:spPr>
          <p:style>
            <a:lnRef idx="1">
              <a:schemeClr val="accent1"/>
            </a:lnRef>
            <a:fillRef idx="0">
              <a:schemeClr val="accent1"/>
            </a:fillRef>
            <a:effectRef idx="0">
              <a:schemeClr val="accent1"/>
            </a:effectRef>
            <a:fontRef idx="minor">
              <a:schemeClr val="tx1"/>
            </a:fontRef>
          </p:style>
        </p:cxnSp>
        <p:cxnSp>
          <p:nvCxnSpPr>
            <p:cNvPr id="50" name="直接箭头连接符 25">
              <a:extLst>
                <a:ext uri="{FF2B5EF4-FFF2-40B4-BE49-F238E27FC236}">
                  <a16:creationId xmlns:a16="http://schemas.microsoft.com/office/drawing/2014/main" id="{EC1F02D4-72DF-4779-B7B5-CD8D22B69057}"/>
                </a:ext>
              </a:extLst>
            </p:cNvPr>
            <p:cNvCxnSpPr>
              <a:cxnSpLocks/>
            </p:cNvCxnSpPr>
            <p:nvPr/>
          </p:nvCxnSpPr>
          <p:spPr>
            <a:xfrm flipH="1">
              <a:off x="7563764" y="1130139"/>
              <a:ext cx="820497" cy="0"/>
            </a:xfrm>
            <a:prstGeom prst="straightConnector1">
              <a:avLst/>
            </a:prstGeom>
            <a:ln>
              <a:gradFill>
                <a:gsLst>
                  <a:gs pos="100000">
                    <a:srgbClr val="4C678E">
                      <a:alpha val="0"/>
                    </a:srgbClr>
                  </a:gs>
                  <a:gs pos="0">
                    <a:srgbClr val="4C678E"/>
                  </a:gs>
                </a:gsLst>
                <a:lin ang="10800000" scaled="0"/>
              </a:gradFill>
              <a:tailEnd type="oval"/>
            </a:ln>
          </p:spPr>
          <p:style>
            <a:lnRef idx="1">
              <a:schemeClr val="accent1"/>
            </a:lnRef>
            <a:fillRef idx="0">
              <a:schemeClr val="accent1"/>
            </a:fillRef>
            <a:effectRef idx="0">
              <a:schemeClr val="accent1"/>
            </a:effectRef>
            <a:fontRef idx="minor">
              <a:schemeClr val="tx1"/>
            </a:fontRef>
          </p:style>
        </p:cxnSp>
      </p:grpSp>
      <p:sp>
        <p:nvSpPr>
          <p:cNvPr id="16" name="文本框 15">
            <a:extLst>
              <a:ext uri="{FF2B5EF4-FFF2-40B4-BE49-F238E27FC236}">
                <a16:creationId xmlns:a16="http://schemas.microsoft.com/office/drawing/2014/main" id="{A7CCFE24-AB03-4739-F7C7-1E71E9F87E38}"/>
              </a:ext>
            </a:extLst>
          </p:cNvPr>
          <p:cNvSpPr txBox="1"/>
          <p:nvPr/>
        </p:nvSpPr>
        <p:spPr>
          <a:xfrm>
            <a:off x="1519286" y="1725107"/>
            <a:ext cx="9153427" cy="3139321"/>
          </a:xfrm>
          <a:prstGeom prst="rect">
            <a:avLst/>
          </a:prstGeom>
          <a:noFill/>
        </p:spPr>
        <p:txBody>
          <a:bodyPr wrap="square" rtlCol="0">
            <a:spAutoFit/>
          </a:bodyPr>
          <a:lstStyle/>
          <a:p>
            <a:r>
              <a:rPr lang="en-US" altLang="zh-CN" dirty="0"/>
              <a:t>       </a:t>
            </a:r>
            <a:r>
              <a:rPr lang="zh-CN" altLang="en-US" dirty="0"/>
              <a:t>所以，在此我们使用</a:t>
            </a:r>
            <a:r>
              <a:rPr lang="en-US" altLang="zh-CN" dirty="0"/>
              <a:t>NAML</a:t>
            </a:r>
            <a:r>
              <a:rPr lang="zh-CN" altLang="en-US" dirty="0"/>
              <a:t>（</a:t>
            </a:r>
            <a:r>
              <a:rPr lang="en-US" altLang="zh-CN" sz="1800" b="1" i="0" dirty="0">
                <a:solidFill>
                  <a:srgbClr val="000000"/>
                </a:solidFill>
                <a:effectLst/>
                <a:latin typeface="NimbusRomNo9L-Medi"/>
              </a:rPr>
              <a:t>Neural News Recommendation with Attentive Multi-View Learning</a:t>
            </a:r>
            <a:r>
              <a:rPr lang="zh-CN" altLang="en-US" dirty="0"/>
              <a:t>）。</a:t>
            </a:r>
            <a:r>
              <a:rPr lang="en-US" altLang="zh-CN" dirty="0"/>
              <a:t>NAML</a:t>
            </a:r>
            <a:r>
              <a:rPr lang="zh-CN" altLang="en-US" dirty="0"/>
              <a:t>由亚洲微软研究院发布，旨在为新闻领域的个性化推荐提供更好的解决方案。</a:t>
            </a:r>
            <a:endParaRPr lang="en-US" altLang="zh-CN" dirty="0"/>
          </a:p>
          <a:p>
            <a:r>
              <a:rPr lang="en-US" altLang="zh-CN" dirty="0"/>
              <a:t>       NAML</a:t>
            </a:r>
            <a:r>
              <a:rPr lang="zh-CN" altLang="en-US" dirty="0"/>
              <a:t>以</a:t>
            </a:r>
            <a:r>
              <a:rPr lang="en-US" altLang="zh-CN" dirty="0"/>
              <a:t>K+1</a:t>
            </a:r>
            <a:r>
              <a:rPr lang="zh-CN" altLang="en-US" dirty="0"/>
              <a:t>篇候选新闻和用户浏览过的新闻列表作为输入，输出为预测的用户对</a:t>
            </a:r>
            <a:r>
              <a:rPr lang="en-US" altLang="zh-CN" dirty="0"/>
              <a:t>K+1</a:t>
            </a:r>
            <a:r>
              <a:rPr lang="zh-CN" altLang="en-US" dirty="0"/>
              <a:t>篇候选新闻的点击概率。</a:t>
            </a:r>
            <a:endParaRPr lang="en-US" altLang="zh-CN" dirty="0"/>
          </a:p>
          <a:p>
            <a:r>
              <a:rPr lang="en-US" altLang="zh-CN" dirty="0"/>
              <a:t>       NAML</a:t>
            </a:r>
            <a:r>
              <a:rPr lang="zh-CN" altLang="en-US" dirty="0"/>
              <a:t>由以下三个部分组成：</a:t>
            </a:r>
            <a:r>
              <a:rPr lang="en-US" altLang="zh-CN" dirty="0"/>
              <a:t>News Encoder</a:t>
            </a:r>
            <a:r>
              <a:rPr lang="zh-CN" altLang="en-US" dirty="0"/>
              <a:t>、</a:t>
            </a:r>
            <a:r>
              <a:rPr lang="en-US" altLang="zh-CN" dirty="0"/>
              <a:t>User Encoder</a:t>
            </a:r>
            <a:r>
              <a:rPr lang="zh-CN" altLang="en-US" dirty="0"/>
              <a:t>和</a:t>
            </a:r>
            <a:r>
              <a:rPr lang="en-US" altLang="zh-CN" dirty="0"/>
              <a:t>Click Predictor</a:t>
            </a:r>
            <a:r>
              <a:rPr lang="zh-CN" altLang="en-US" dirty="0"/>
              <a:t>。</a:t>
            </a:r>
            <a:endParaRPr lang="en-US" altLang="zh-CN" dirty="0"/>
          </a:p>
          <a:p>
            <a:r>
              <a:rPr lang="en-US" altLang="zh-CN" dirty="0"/>
              <a:t>       News Encoder</a:t>
            </a:r>
            <a:r>
              <a:rPr lang="zh-CN" altLang="en-US" dirty="0"/>
              <a:t>将一篇的新闻的信息表示为向量。</a:t>
            </a:r>
            <a:endParaRPr lang="en-US" altLang="zh-CN" dirty="0"/>
          </a:p>
          <a:p>
            <a:r>
              <a:rPr lang="en-US" altLang="zh-CN" dirty="0"/>
              <a:t>       User Encoder</a:t>
            </a:r>
            <a:r>
              <a:rPr lang="zh-CN" altLang="en-US" dirty="0"/>
              <a:t>使用用户的浏览历史构建用户的特征向量。</a:t>
            </a:r>
            <a:endParaRPr lang="en-US" altLang="zh-CN" dirty="0"/>
          </a:p>
          <a:p>
            <a:r>
              <a:rPr lang="en-US" altLang="zh-CN" dirty="0"/>
              <a:t>       Click Predictor</a:t>
            </a:r>
            <a:r>
              <a:rPr lang="zh-CN" altLang="en-US" dirty="0"/>
              <a:t>预测用户对</a:t>
            </a:r>
            <a:r>
              <a:rPr lang="en-US" altLang="zh-CN" dirty="0"/>
              <a:t>K+1</a:t>
            </a:r>
            <a:r>
              <a:rPr lang="zh-CN" altLang="en-US" dirty="0"/>
              <a:t>篇候选新闻的点击概率。</a:t>
            </a:r>
            <a:endParaRPr lang="en-US" altLang="zh-CN" dirty="0"/>
          </a:p>
          <a:p>
            <a:r>
              <a:rPr lang="en-US" altLang="zh-CN" dirty="0"/>
              <a:t>       News Encoder</a:t>
            </a:r>
            <a:r>
              <a:rPr lang="zh-CN" altLang="en-US" dirty="0"/>
              <a:t>以词为最小单位计算新闻向量，能够理解新闻语义，能充分表示新闻的信息，解决了通用推荐模型无法充分表示</a:t>
            </a:r>
            <a:r>
              <a:rPr lang="en-US" altLang="zh-CN" dirty="0"/>
              <a:t>ITEM</a:t>
            </a:r>
            <a:r>
              <a:rPr lang="zh-CN" altLang="en-US" dirty="0"/>
              <a:t>特征的问题。</a:t>
            </a:r>
          </a:p>
        </p:txBody>
      </p:sp>
    </p:spTree>
    <p:extLst>
      <p:ext uri="{BB962C8B-B14F-4D97-AF65-F5344CB8AC3E}">
        <p14:creationId xmlns:p14="http://schemas.microsoft.com/office/powerpoint/2010/main" val="2923572816"/>
      </p:ext>
    </p:extLst>
  </p:cSld>
  <p:clrMapOvr>
    <a:masterClrMapping/>
  </p:clrMapOvr>
  <mc:AlternateContent xmlns:mc="http://schemas.openxmlformats.org/markup-compatibility/2006" xmlns:p14="http://schemas.microsoft.com/office/powerpoint/2010/main">
    <mc:Choice Requires="p14">
      <p:transition spd="slow" p14:dur="900" advTm="0">
        <p14:warp dir="in"/>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33"/>
                                        </p:tgtEl>
                                        <p:attrNameLst>
                                          <p:attrName>style.visibility</p:attrName>
                                        </p:attrNameLst>
                                      </p:cBhvr>
                                      <p:to>
                                        <p:strVal val="visible"/>
                                      </p:to>
                                    </p:set>
                                    <p:anim calcmode="lin" valueType="num">
                                      <p:cBhvr>
                                        <p:cTn id="12" dur="500" fill="hold"/>
                                        <p:tgtEl>
                                          <p:spTgt spid="33"/>
                                        </p:tgtEl>
                                        <p:attrNameLst>
                                          <p:attrName>ppt_w</p:attrName>
                                        </p:attrNameLst>
                                      </p:cBhvr>
                                      <p:tavLst>
                                        <p:tav tm="0">
                                          <p:val>
                                            <p:fltVal val="0"/>
                                          </p:val>
                                        </p:tav>
                                        <p:tav tm="100000">
                                          <p:val>
                                            <p:strVal val="#ppt_w"/>
                                          </p:val>
                                        </p:tav>
                                      </p:tavLst>
                                    </p:anim>
                                    <p:anim calcmode="lin" valueType="num">
                                      <p:cBhvr>
                                        <p:cTn id="13" dur="500" fill="hold"/>
                                        <p:tgtEl>
                                          <p:spTgt spid="33"/>
                                        </p:tgtEl>
                                        <p:attrNameLst>
                                          <p:attrName>ppt_h</p:attrName>
                                        </p:attrNameLst>
                                      </p:cBhvr>
                                      <p:tavLst>
                                        <p:tav tm="0">
                                          <p:val>
                                            <p:fltVal val="0"/>
                                          </p:val>
                                        </p:tav>
                                        <p:tav tm="100000">
                                          <p:val>
                                            <p:strVal val="#ppt_h"/>
                                          </p:val>
                                        </p:tav>
                                      </p:tavLst>
                                    </p:anim>
                                    <p:animEffect transition="in" filter="fade">
                                      <p:cBhvr>
                                        <p:cTn id="14"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a:extLst>
              <a:ext uri="{FF2B5EF4-FFF2-40B4-BE49-F238E27FC236}">
                <a16:creationId xmlns:a16="http://schemas.microsoft.com/office/drawing/2014/main" id="{F7773C64-EA6C-43FE-9F81-3539DE2D0445}"/>
              </a:ext>
            </a:extLst>
          </p:cNvPr>
          <p:cNvGrpSpPr/>
          <p:nvPr/>
        </p:nvGrpSpPr>
        <p:grpSpPr>
          <a:xfrm>
            <a:off x="-698500" y="-582990"/>
            <a:ext cx="13589000" cy="8023980"/>
            <a:chOff x="-863600" y="-584200"/>
            <a:chExt cx="13335000" cy="7874000"/>
          </a:xfrm>
          <a:solidFill>
            <a:srgbClr val="E6E6E6"/>
          </a:solidFill>
        </p:grpSpPr>
        <p:grpSp>
          <p:nvGrpSpPr>
            <p:cNvPr id="4" name="组合 3">
              <a:extLst>
                <a:ext uri="{FF2B5EF4-FFF2-40B4-BE49-F238E27FC236}">
                  <a16:creationId xmlns:a16="http://schemas.microsoft.com/office/drawing/2014/main" id="{750B5433-D16D-4F51-BDD8-808E9DB0262E}"/>
                </a:ext>
              </a:extLst>
            </p:cNvPr>
            <p:cNvGrpSpPr/>
            <p:nvPr/>
          </p:nvGrpSpPr>
          <p:grpSpPr>
            <a:xfrm>
              <a:off x="-863600" y="-584200"/>
              <a:ext cx="165100" cy="7874000"/>
              <a:chOff x="-863600" y="-584200"/>
              <a:chExt cx="165100" cy="7874000"/>
            </a:xfrm>
            <a:grpFill/>
          </p:grpSpPr>
          <p:sp>
            <p:nvSpPr>
              <p:cNvPr id="2" name="椭圆 1">
                <a:extLst>
                  <a:ext uri="{FF2B5EF4-FFF2-40B4-BE49-F238E27FC236}">
                    <a16:creationId xmlns:a16="http://schemas.microsoft.com/office/drawing/2014/main" id="{F8967190-370F-4CAE-ACBE-2AAED606EAD7}"/>
                  </a:ext>
                </a:extLst>
              </p:cNvPr>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椭圆 2">
                <a:extLst>
                  <a:ext uri="{FF2B5EF4-FFF2-40B4-BE49-F238E27FC236}">
                    <a16:creationId xmlns:a16="http://schemas.microsoft.com/office/drawing/2014/main" id="{41CA0E2C-2D2C-4898-9E42-96259DE0F6A6}"/>
                  </a:ext>
                </a:extLst>
              </p:cNvPr>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5" name="组合 4">
              <a:extLst>
                <a:ext uri="{FF2B5EF4-FFF2-40B4-BE49-F238E27FC236}">
                  <a16:creationId xmlns:a16="http://schemas.microsoft.com/office/drawing/2014/main" id="{CC2BBFCD-014F-4D8B-9391-D731BF89EFB1}"/>
                </a:ext>
              </a:extLst>
            </p:cNvPr>
            <p:cNvGrpSpPr/>
            <p:nvPr/>
          </p:nvGrpSpPr>
          <p:grpSpPr>
            <a:xfrm>
              <a:off x="12306300" y="-584200"/>
              <a:ext cx="165100" cy="7874000"/>
              <a:chOff x="-863600" y="-584200"/>
              <a:chExt cx="165100" cy="7874000"/>
            </a:xfrm>
            <a:grpFill/>
          </p:grpSpPr>
          <p:sp>
            <p:nvSpPr>
              <p:cNvPr id="6" name="椭圆 5">
                <a:extLst>
                  <a:ext uri="{FF2B5EF4-FFF2-40B4-BE49-F238E27FC236}">
                    <a16:creationId xmlns:a16="http://schemas.microsoft.com/office/drawing/2014/main" id="{9762FE8C-4BD4-42A9-A0F1-7D0424B79FBB}"/>
                  </a:ext>
                </a:extLst>
              </p:cNvPr>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椭圆 6">
                <a:extLst>
                  <a:ext uri="{FF2B5EF4-FFF2-40B4-BE49-F238E27FC236}">
                    <a16:creationId xmlns:a16="http://schemas.microsoft.com/office/drawing/2014/main" id="{03997588-ADD8-404B-A001-10D17D8466BC}"/>
                  </a:ext>
                </a:extLst>
              </p:cNvPr>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sp>
        <p:nvSpPr>
          <p:cNvPr id="33" name="文本框 32">
            <a:extLst>
              <a:ext uri="{FF2B5EF4-FFF2-40B4-BE49-F238E27FC236}">
                <a16:creationId xmlns:a16="http://schemas.microsoft.com/office/drawing/2014/main" id="{1793C4A0-082D-4A52-B424-B8634C06090F}"/>
              </a:ext>
            </a:extLst>
          </p:cNvPr>
          <p:cNvSpPr txBox="1"/>
          <p:nvPr/>
        </p:nvSpPr>
        <p:spPr>
          <a:xfrm>
            <a:off x="4718957" y="541929"/>
            <a:ext cx="2754086" cy="707886"/>
          </a:xfrm>
          <a:prstGeom prst="rect">
            <a:avLst/>
          </a:prstGeom>
          <a:noFill/>
        </p:spPr>
        <p:txBody>
          <a:bodyPr wrap="square" rtlCol="0">
            <a:spAutoFit/>
          </a:bodyPr>
          <a:lstStyle/>
          <a:p>
            <a:pPr algn="ctr"/>
            <a:r>
              <a:rPr lang="zh-CN" altLang="en-US" sz="4000" spc="600" dirty="0">
                <a:solidFill>
                  <a:srgbClr val="4C678E"/>
                </a:solidFill>
                <a:cs typeface="+mn-ea"/>
                <a:sym typeface="+mn-lt"/>
              </a:rPr>
              <a:t>技术亮点</a:t>
            </a:r>
          </a:p>
        </p:txBody>
      </p:sp>
      <p:grpSp>
        <p:nvGrpSpPr>
          <p:cNvPr id="9" name="组合 8">
            <a:extLst>
              <a:ext uri="{FF2B5EF4-FFF2-40B4-BE49-F238E27FC236}">
                <a16:creationId xmlns:a16="http://schemas.microsoft.com/office/drawing/2014/main" id="{9DAF135D-A875-42B9-89FA-9A7354F99E91}"/>
              </a:ext>
            </a:extLst>
          </p:cNvPr>
          <p:cNvGrpSpPr/>
          <p:nvPr/>
        </p:nvGrpSpPr>
        <p:grpSpPr>
          <a:xfrm>
            <a:off x="3850602" y="939639"/>
            <a:ext cx="4490797" cy="0"/>
            <a:chOff x="3893464" y="1130139"/>
            <a:chExt cx="4490797" cy="0"/>
          </a:xfrm>
        </p:grpSpPr>
        <p:cxnSp>
          <p:nvCxnSpPr>
            <p:cNvPr id="36" name="直接箭头连接符 25">
              <a:extLst>
                <a:ext uri="{FF2B5EF4-FFF2-40B4-BE49-F238E27FC236}">
                  <a16:creationId xmlns:a16="http://schemas.microsoft.com/office/drawing/2014/main" id="{2C63A09A-2159-43E4-8576-EF495EDE5786}"/>
                </a:ext>
              </a:extLst>
            </p:cNvPr>
            <p:cNvCxnSpPr>
              <a:cxnSpLocks/>
            </p:cNvCxnSpPr>
            <p:nvPr/>
          </p:nvCxnSpPr>
          <p:spPr>
            <a:xfrm>
              <a:off x="3893464" y="1130139"/>
              <a:ext cx="820497" cy="0"/>
            </a:xfrm>
            <a:prstGeom prst="straightConnector1">
              <a:avLst/>
            </a:prstGeom>
            <a:ln>
              <a:gradFill>
                <a:gsLst>
                  <a:gs pos="100000">
                    <a:srgbClr val="4C678E">
                      <a:alpha val="0"/>
                    </a:srgbClr>
                  </a:gs>
                  <a:gs pos="0">
                    <a:srgbClr val="4C678E"/>
                  </a:gs>
                </a:gsLst>
                <a:lin ang="10800000" scaled="0"/>
              </a:gradFill>
              <a:tailEnd type="oval"/>
            </a:ln>
          </p:spPr>
          <p:style>
            <a:lnRef idx="1">
              <a:schemeClr val="accent1"/>
            </a:lnRef>
            <a:fillRef idx="0">
              <a:schemeClr val="accent1"/>
            </a:fillRef>
            <a:effectRef idx="0">
              <a:schemeClr val="accent1"/>
            </a:effectRef>
            <a:fontRef idx="minor">
              <a:schemeClr val="tx1"/>
            </a:fontRef>
          </p:style>
        </p:cxnSp>
        <p:cxnSp>
          <p:nvCxnSpPr>
            <p:cNvPr id="50" name="直接箭头连接符 25">
              <a:extLst>
                <a:ext uri="{FF2B5EF4-FFF2-40B4-BE49-F238E27FC236}">
                  <a16:creationId xmlns:a16="http://schemas.microsoft.com/office/drawing/2014/main" id="{EC1F02D4-72DF-4779-B7B5-CD8D22B69057}"/>
                </a:ext>
              </a:extLst>
            </p:cNvPr>
            <p:cNvCxnSpPr>
              <a:cxnSpLocks/>
            </p:cNvCxnSpPr>
            <p:nvPr/>
          </p:nvCxnSpPr>
          <p:spPr>
            <a:xfrm flipH="1">
              <a:off x="7563764" y="1130139"/>
              <a:ext cx="820497" cy="0"/>
            </a:xfrm>
            <a:prstGeom prst="straightConnector1">
              <a:avLst/>
            </a:prstGeom>
            <a:ln>
              <a:gradFill>
                <a:gsLst>
                  <a:gs pos="100000">
                    <a:srgbClr val="4C678E">
                      <a:alpha val="0"/>
                    </a:srgbClr>
                  </a:gs>
                  <a:gs pos="0">
                    <a:srgbClr val="4C678E"/>
                  </a:gs>
                </a:gsLst>
                <a:lin ang="10800000" scaled="0"/>
              </a:gradFill>
              <a:tailEnd type="oval"/>
            </a:ln>
          </p:spPr>
          <p:style>
            <a:lnRef idx="1">
              <a:schemeClr val="accent1"/>
            </a:lnRef>
            <a:fillRef idx="0">
              <a:schemeClr val="accent1"/>
            </a:fillRef>
            <a:effectRef idx="0">
              <a:schemeClr val="accent1"/>
            </a:effectRef>
            <a:fontRef idx="minor">
              <a:schemeClr val="tx1"/>
            </a:fontRef>
          </p:style>
        </p:cxnSp>
      </p:grpSp>
      <p:pic>
        <p:nvPicPr>
          <p:cNvPr id="14" name="图片 13">
            <a:extLst>
              <a:ext uri="{FF2B5EF4-FFF2-40B4-BE49-F238E27FC236}">
                <a16:creationId xmlns:a16="http://schemas.microsoft.com/office/drawing/2014/main" id="{7F46B231-F60D-2548-CE72-B792F29FC04A}"/>
              </a:ext>
            </a:extLst>
          </p:cNvPr>
          <p:cNvPicPr>
            <a:picLocks noChangeAspect="1"/>
          </p:cNvPicPr>
          <p:nvPr/>
        </p:nvPicPr>
        <p:blipFill>
          <a:blip r:embed="rId3"/>
          <a:stretch>
            <a:fillRect/>
          </a:stretch>
        </p:blipFill>
        <p:spPr>
          <a:xfrm>
            <a:off x="4098859" y="1753468"/>
            <a:ext cx="8093141" cy="3520745"/>
          </a:xfrm>
          <a:prstGeom prst="rect">
            <a:avLst/>
          </a:prstGeom>
        </p:spPr>
      </p:pic>
      <p:sp>
        <p:nvSpPr>
          <p:cNvPr id="15" name="文本框 14">
            <a:extLst>
              <a:ext uri="{FF2B5EF4-FFF2-40B4-BE49-F238E27FC236}">
                <a16:creationId xmlns:a16="http://schemas.microsoft.com/office/drawing/2014/main" id="{39833D49-3AE6-421C-C4F8-FAAA964BB6C5}"/>
              </a:ext>
            </a:extLst>
          </p:cNvPr>
          <p:cNvSpPr txBox="1"/>
          <p:nvPr/>
        </p:nvSpPr>
        <p:spPr>
          <a:xfrm>
            <a:off x="485232" y="2136338"/>
            <a:ext cx="3365370" cy="2585323"/>
          </a:xfrm>
          <a:prstGeom prst="rect">
            <a:avLst/>
          </a:prstGeom>
          <a:noFill/>
        </p:spPr>
        <p:txBody>
          <a:bodyPr wrap="square" rtlCol="0">
            <a:spAutoFit/>
          </a:bodyPr>
          <a:lstStyle/>
          <a:p>
            <a:r>
              <a:rPr lang="zh-CN" altLang="en-US" dirty="0"/>
              <a:t>       亮点一：引入视角级别的注意力，</a:t>
            </a:r>
            <a:r>
              <a:rPr lang="en-US" altLang="zh-CN" dirty="0"/>
              <a:t>News Encoder</a:t>
            </a:r>
            <a:r>
              <a:rPr lang="zh-CN" altLang="en-US" dirty="0"/>
              <a:t>处理一篇新闻的类别、标题和正文等多个维度信息，能表达新闻的深层含义。</a:t>
            </a:r>
            <a:endParaRPr lang="en-US" altLang="zh-CN" dirty="0"/>
          </a:p>
          <a:p>
            <a:r>
              <a:rPr lang="zh-CN" altLang="en-US" dirty="0"/>
              <a:t>       亮点二：引入单词级别的注意力，认为不同用户对同一篇文章的关注词不同，体现个性化机制。</a:t>
            </a:r>
          </a:p>
        </p:txBody>
      </p:sp>
    </p:spTree>
    <p:extLst>
      <p:ext uri="{BB962C8B-B14F-4D97-AF65-F5344CB8AC3E}">
        <p14:creationId xmlns:p14="http://schemas.microsoft.com/office/powerpoint/2010/main" val="3770946299"/>
      </p:ext>
    </p:extLst>
  </p:cSld>
  <p:clrMapOvr>
    <a:masterClrMapping/>
  </p:clrMapOvr>
  <mc:AlternateContent xmlns:mc="http://schemas.openxmlformats.org/markup-compatibility/2006" xmlns:p14="http://schemas.microsoft.com/office/powerpoint/2010/main">
    <mc:Choice Requires="p14">
      <p:transition spd="slow" p14:dur="900" advTm="0">
        <p14:warp dir="in"/>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33"/>
                                        </p:tgtEl>
                                        <p:attrNameLst>
                                          <p:attrName>style.visibility</p:attrName>
                                        </p:attrNameLst>
                                      </p:cBhvr>
                                      <p:to>
                                        <p:strVal val="visible"/>
                                      </p:to>
                                    </p:set>
                                    <p:anim calcmode="lin" valueType="num">
                                      <p:cBhvr>
                                        <p:cTn id="12" dur="500" fill="hold"/>
                                        <p:tgtEl>
                                          <p:spTgt spid="33"/>
                                        </p:tgtEl>
                                        <p:attrNameLst>
                                          <p:attrName>ppt_w</p:attrName>
                                        </p:attrNameLst>
                                      </p:cBhvr>
                                      <p:tavLst>
                                        <p:tav tm="0">
                                          <p:val>
                                            <p:fltVal val="0"/>
                                          </p:val>
                                        </p:tav>
                                        <p:tav tm="100000">
                                          <p:val>
                                            <p:strVal val="#ppt_w"/>
                                          </p:val>
                                        </p:tav>
                                      </p:tavLst>
                                    </p:anim>
                                    <p:anim calcmode="lin" valueType="num">
                                      <p:cBhvr>
                                        <p:cTn id="13" dur="500" fill="hold"/>
                                        <p:tgtEl>
                                          <p:spTgt spid="33"/>
                                        </p:tgtEl>
                                        <p:attrNameLst>
                                          <p:attrName>ppt_h</p:attrName>
                                        </p:attrNameLst>
                                      </p:cBhvr>
                                      <p:tavLst>
                                        <p:tav tm="0">
                                          <p:val>
                                            <p:fltVal val="0"/>
                                          </p:val>
                                        </p:tav>
                                        <p:tav tm="100000">
                                          <p:val>
                                            <p:strVal val="#ppt_h"/>
                                          </p:val>
                                        </p:tav>
                                      </p:tavLst>
                                    </p:anim>
                                    <p:animEffect transition="in" filter="fade">
                                      <p:cBhvr>
                                        <p:cTn id="14"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 name="图片 53">
            <a:extLst>
              <a:ext uri="{FF2B5EF4-FFF2-40B4-BE49-F238E27FC236}">
                <a16:creationId xmlns:a16="http://schemas.microsoft.com/office/drawing/2014/main" id="{4832305B-6220-4DE8-8082-E8622FAFE73F}"/>
              </a:ext>
            </a:extLst>
          </p:cNvPr>
          <p:cNvPicPr>
            <a:picLocks noChangeAspect="1"/>
          </p:cNvPicPr>
          <p:nvPr/>
        </p:nvPicPr>
        <p:blipFill rotWithShape="1">
          <a:blip r:embed="rId2">
            <a:extLst>
              <a:ext uri="{28A0092B-C50C-407E-A947-70E740481C1C}">
                <a14:useLocalDpi xmlns:a14="http://schemas.microsoft.com/office/drawing/2010/main" val="0"/>
              </a:ext>
            </a:extLst>
          </a:blip>
          <a:srcRect l="53340" t="39493" r="26084" b="24455"/>
          <a:stretch/>
        </p:blipFill>
        <p:spPr>
          <a:xfrm>
            <a:off x="0" y="0"/>
            <a:ext cx="12192000" cy="6857999"/>
          </a:xfrm>
          <a:custGeom>
            <a:avLst/>
            <a:gdLst>
              <a:gd name="connsiteX0" fmla="*/ 0 w 12192000"/>
              <a:gd name="connsiteY0" fmla="*/ 0 h 6857999"/>
              <a:gd name="connsiteX1" fmla="*/ 12192000 w 12192000"/>
              <a:gd name="connsiteY1" fmla="*/ 0 h 6857999"/>
              <a:gd name="connsiteX2" fmla="*/ 12192000 w 12192000"/>
              <a:gd name="connsiteY2" fmla="*/ 6857999 h 6857999"/>
              <a:gd name="connsiteX3" fmla="*/ 0 w 12192000"/>
              <a:gd name="connsiteY3" fmla="*/ 6857999 h 6857999"/>
            </a:gdLst>
            <a:ahLst/>
            <a:cxnLst>
              <a:cxn ang="0">
                <a:pos x="connsiteX0" y="connsiteY0"/>
              </a:cxn>
              <a:cxn ang="0">
                <a:pos x="connsiteX1" y="connsiteY1"/>
              </a:cxn>
              <a:cxn ang="0">
                <a:pos x="connsiteX2" y="connsiteY2"/>
              </a:cxn>
              <a:cxn ang="0">
                <a:pos x="connsiteX3" y="connsiteY3"/>
              </a:cxn>
            </a:cxnLst>
            <a:rect l="l" t="t" r="r" b="b"/>
            <a:pathLst>
              <a:path w="12192000" h="6857999">
                <a:moveTo>
                  <a:pt x="0" y="0"/>
                </a:moveTo>
                <a:lnTo>
                  <a:pt x="12192000" y="0"/>
                </a:lnTo>
                <a:lnTo>
                  <a:pt x="12192000" y="6857999"/>
                </a:lnTo>
                <a:lnTo>
                  <a:pt x="0" y="6857999"/>
                </a:lnTo>
                <a:close/>
              </a:path>
            </a:pathLst>
          </a:custGeom>
        </p:spPr>
      </p:pic>
      <p:grpSp>
        <p:nvGrpSpPr>
          <p:cNvPr id="8" name="组合 7">
            <a:extLst>
              <a:ext uri="{FF2B5EF4-FFF2-40B4-BE49-F238E27FC236}">
                <a16:creationId xmlns:a16="http://schemas.microsoft.com/office/drawing/2014/main" id="{F7773C64-EA6C-43FE-9F81-3539DE2D0445}"/>
              </a:ext>
            </a:extLst>
          </p:cNvPr>
          <p:cNvGrpSpPr/>
          <p:nvPr/>
        </p:nvGrpSpPr>
        <p:grpSpPr>
          <a:xfrm>
            <a:off x="-698500" y="-582990"/>
            <a:ext cx="13589000" cy="8023980"/>
            <a:chOff x="-863600" y="-584200"/>
            <a:chExt cx="13335000" cy="7874000"/>
          </a:xfrm>
          <a:solidFill>
            <a:srgbClr val="E6E6E6"/>
          </a:solidFill>
        </p:grpSpPr>
        <p:grpSp>
          <p:nvGrpSpPr>
            <p:cNvPr id="4" name="组合 3">
              <a:extLst>
                <a:ext uri="{FF2B5EF4-FFF2-40B4-BE49-F238E27FC236}">
                  <a16:creationId xmlns:a16="http://schemas.microsoft.com/office/drawing/2014/main" id="{750B5433-D16D-4F51-BDD8-808E9DB0262E}"/>
                </a:ext>
              </a:extLst>
            </p:cNvPr>
            <p:cNvGrpSpPr/>
            <p:nvPr/>
          </p:nvGrpSpPr>
          <p:grpSpPr>
            <a:xfrm>
              <a:off x="-863600" y="-584200"/>
              <a:ext cx="165100" cy="7874000"/>
              <a:chOff x="-863600" y="-584200"/>
              <a:chExt cx="165100" cy="7874000"/>
            </a:xfrm>
            <a:grpFill/>
          </p:grpSpPr>
          <p:sp>
            <p:nvSpPr>
              <p:cNvPr id="2" name="椭圆 1">
                <a:extLst>
                  <a:ext uri="{FF2B5EF4-FFF2-40B4-BE49-F238E27FC236}">
                    <a16:creationId xmlns:a16="http://schemas.microsoft.com/office/drawing/2014/main" id="{F8967190-370F-4CAE-ACBE-2AAED606EAD7}"/>
                  </a:ext>
                </a:extLst>
              </p:cNvPr>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椭圆 2">
                <a:extLst>
                  <a:ext uri="{FF2B5EF4-FFF2-40B4-BE49-F238E27FC236}">
                    <a16:creationId xmlns:a16="http://schemas.microsoft.com/office/drawing/2014/main" id="{41CA0E2C-2D2C-4898-9E42-96259DE0F6A6}"/>
                  </a:ext>
                </a:extLst>
              </p:cNvPr>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5" name="组合 4">
              <a:extLst>
                <a:ext uri="{FF2B5EF4-FFF2-40B4-BE49-F238E27FC236}">
                  <a16:creationId xmlns:a16="http://schemas.microsoft.com/office/drawing/2014/main" id="{CC2BBFCD-014F-4D8B-9391-D731BF89EFB1}"/>
                </a:ext>
              </a:extLst>
            </p:cNvPr>
            <p:cNvGrpSpPr/>
            <p:nvPr/>
          </p:nvGrpSpPr>
          <p:grpSpPr>
            <a:xfrm>
              <a:off x="12306300" y="-584200"/>
              <a:ext cx="165100" cy="7874000"/>
              <a:chOff x="-863600" y="-584200"/>
              <a:chExt cx="165100" cy="7874000"/>
            </a:xfrm>
            <a:grpFill/>
          </p:grpSpPr>
          <p:sp>
            <p:nvSpPr>
              <p:cNvPr id="6" name="椭圆 5">
                <a:extLst>
                  <a:ext uri="{FF2B5EF4-FFF2-40B4-BE49-F238E27FC236}">
                    <a16:creationId xmlns:a16="http://schemas.microsoft.com/office/drawing/2014/main" id="{9762FE8C-4BD4-42A9-A0F1-7D0424B79FBB}"/>
                  </a:ext>
                </a:extLst>
              </p:cNvPr>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椭圆 6">
                <a:extLst>
                  <a:ext uri="{FF2B5EF4-FFF2-40B4-BE49-F238E27FC236}">
                    <a16:creationId xmlns:a16="http://schemas.microsoft.com/office/drawing/2014/main" id="{03997588-ADD8-404B-A001-10D17D8466BC}"/>
                  </a:ext>
                </a:extLst>
              </p:cNvPr>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sp>
        <p:nvSpPr>
          <p:cNvPr id="13" name="矩形 12">
            <a:extLst>
              <a:ext uri="{FF2B5EF4-FFF2-40B4-BE49-F238E27FC236}">
                <a16:creationId xmlns:a16="http://schemas.microsoft.com/office/drawing/2014/main" id="{C94266FD-5D9B-4472-A34E-2F4F17E5F7CE}"/>
              </a:ext>
            </a:extLst>
          </p:cNvPr>
          <p:cNvSpPr/>
          <p:nvPr/>
        </p:nvSpPr>
        <p:spPr>
          <a:xfrm>
            <a:off x="0" y="0"/>
            <a:ext cx="12192000" cy="3733800"/>
          </a:xfrm>
          <a:prstGeom prst="rect">
            <a:avLst/>
          </a:prstGeom>
          <a:gradFill flip="none" rotWithShape="1">
            <a:gsLst>
              <a:gs pos="27000">
                <a:srgbClr val="FFFFFF"/>
              </a:gs>
              <a:gs pos="100000">
                <a:srgbClr val="FFFFFF">
                  <a:alpha val="0"/>
                </a:srgbClr>
              </a:gs>
            </a:gsLst>
            <a:lin ang="5400000" scaled="1"/>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5" name="文本框 34">
            <a:extLst>
              <a:ext uri="{FF2B5EF4-FFF2-40B4-BE49-F238E27FC236}">
                <a16:creationId xmlns:a16="http://schemas.microsoft.com/office/drawing/2014/main" id="{DCA439FF-8428-4082-966E-ED94FE2CD955}"/>
              </a:ext>
            </a:extLst>
          </p:cNvPr>
          <p:cNvSpPr txBox="1"/>
          <p:nvPr/>
        </p:nvSpPr>
        <p:spPr>
          <a:xfrm>
            <a:off x="11379385" y="2045825"/>
            <a:ext cx="292388" cy="3212666"/>
          </a:xfrm>
          <a:prstGeom prst="rect">
            <a:avLst/>
          </a:prstGeom>
          <a:noFill/>
        </p:spPr>
        <p:txBody>
          <a:bodyPr vert="eaVert" wrap="square" rtlCol="0">
            <a:spAutoFit/>
          </a:bodyPr>
          <a:lstStyle/>
          <a:p>
            <a:pPr algn="ctr"/>
            <a:r>
              <a:rPr lang="en-US" altLang="zh-CN" sz="700" spc="600" dirty="0">
                <a:solidFill>
                  <a:srgbClr val="4C678E"/>
                </a:solidFill>
                <a:cs typeface="+mn-ea"/>
                <a:sym typeface="+mn-lt"/>
              </a:rPr>
              <a:t>GRADUATION DEFENSE</a:t>
            </a:r>
            <a:endParaRPr lang="zh-CN" altLang="en-US" sz="700" spc="600" dirty="0">
              <a:solidFill>
                <a:srgbClr val="4C678E"/>
              </a:solidFill>
              <a:cs typeface="+mn-ea"/>
              <a:sym typeface="+mn-lt"/>
            </a:endParaRPr>
          </a:p>
        </p:txBody>
      </p:sp>
      <p:sp>
        <p:nvSpPr>
          <p:cNvPr id="56" name="文本框 55">
            <a:extLst>
              <a:ext uri="{FF2B5EF4-FFF2-40B4-BE49-F238E27FC236}">
                <a16:creationId xmlns:a16="http://schemas.microsoft.com/office/drawing/2014/main" id="{03D5C94A-FAC7-443B-8765-C0BAA94C0C8C}"/>
              </a:ext>
            </a:extLst>
          </p:cNvPr>
          <p:cNvSpPr txBox="1"/>
          <p:nvPr/>
        </p:nvSpPr>
        <p:spPr>
          <a:xfrm>
            <a:off x="7082971" y="2715444"/>
            <a:ext cx="3191329" cy="923330"/>
          </a:xfrm>
          <a:prstGeom prst="rect">
            <a:avLst/>
          </a:prstGeom>
          <a:noFill/>
        </p:spPr>
        <p:txBody>
          <a:bodyPr wrap="square" rtlCol="0">
            <a:spAutoFit/>
          </a:bodyPr>
          <a:lstStyle/>
          <a:p>
            <a:pPr algn="dist"/>
            <a:r>
              <a:rPr lang="zh-CN" altLang="en-US" sz="5400" dirty="0">
                <a:solidFill>
                  <a:srgbClr val="4C678E"/>
                </a:solidFill>
                <a:cs typeface="+mn-ea"/>
                <a:sym typeface="+mn-lt"/>
              </a:rPr>
              <a:t>经验教训</a:t>
            </a:r>
          </a:p>
        </p:txBody>
      </p:sp>
      <p:sp>
        <p:nvSpPr>
          <p:cNvPr id="57" name="文本框 56">
            <a:extLst>
              <a:ext uri="{FF2B5EF4-FFF2-40B4-BE49-F238E27FC236}">
                <a16:creationId xmlns:a16="http://schemas.microsoft.com/office/drawing/2014/main" id="{3AE2E273-F0E7-46CA-A618-BF6ABED31343}"/>
              </a:ext>
            </a:extLst>
          </p:cNvPr>
          <p:cNvSpPr txBox="1"/>
          <p:nvPr/>
        </p:nvSpPr>
        <p:spPr>
          <a:xfrm>
            <a:off x="4332514" y="2423344"/>
            <a:ext cx="2995386" cy="2646878"/>
          </a:xfrm>
          <a:prstGeom prst="rect">
            <a:avLst/>
          </a:prstGeom>
          <a:noFill/>
        </p:spPr>
        <p:txBody>
          <a:bodyPr wrap="square" rtlCol="0">
            <a:spAutoFit/>
          </a:bodyPr>
          <a:lstStyle/>
          <a:p>
            <a:pPr algn="ctr"/>
            <a:r>
              <a:rPr lang="en-US" altLang="zh-CN" sz="16600" dirty="0">
                <a:ln>
                  <a:solidFill>
                    <a:schemeClr val="accent1">
                      <a:shade val="50000"/>
                    </a:schemeClr>
                  </a:solidFill>
                </a:ln>
                <a:noFill/>
                <a:cs typeface="+mn-ea"/>
                <a:sym typeface="+mn-lt"/>
              </a:rPr>
              <a:t>05</a:t>
            </a:r>
            <a:endParaRPr lang="zh-CN" altLang="en-US" sz="16600" dirty="0">
              <a:ln>
                <a:solidFill>
                  <a:schemeClr val="accent1">
                    <a:shade val="50000"/>
                  </a:schemeClr>
                </a:solidFill>
              </a:ln>
              <a:noFill/>
              <a:cs typeface="+mn-ea"/>
              <a:sym typeface="+mn-lt"/>
            </a:endParaRPr>
          </a:p>
        </p:txBody>
      </p:sp>
      <p:sp>
        <p:nvSpPr>
          <p:cNvPr id="59" name="矩形: 圆角 58">
            <a:extLst>
              <a:ext uri="{FF2B5EF4-FFF2-40B4-BE49-F238E27FC236}">
                <a16:creationId xmlns:a16="http://schemas.microsoft.com/office/drawing/2014/main" id="{187C5F02-9CD0-4D29-985F-5839FA9D1D77}"/>
              </a:ext>
            </a:extLst>
          </p:cNvPr>
          <p:cNvSpPr/>
          <p:nvPr/>
        </p:nvSpPr>
        <p:spPr>
          <a:xfrm>
            <a:off x="10576243" y="695685"/>
            <a:ext cx="1021404" cy="457816"/>
          </a:xfrm>
          <a:prstGeom prst="roundRect">
            <a:avLst/>
          </a:prstGeom>
          <a:solidFill>
            <a:schemeClr val="bg1"/>
          </a:solidFill>
          <a:ln>
            <a:solidFill>
              <a:srgbClr val="4C67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4C678E"/>
                </a:solidFill>
                <a:cs typeface="+mn-ea"/>
                <a:sym typeface="+mn-lt"/>
              </a:rPr>
              <a:t>PART</a:t>
            </a:r>
            <a:endParaRPr lang="zh-CN" altLang="en-US" dirty="0">
              <a:solidFill>
                <a:srgbClr val="4C678E"/>
              </a:solidFill>
              <a:cs typeface="+mn-ea"/>
              <a:sym typeface="+mn-lt"/>
            </a:endParaRPr>
          </a:p>
        </p:txBody>
      </p:sp>
      <p:sp>
        <p:nvSpPr>
          <p:cNvPr id="65" name="文本框 64">
            <a:extLst>
              <a:ext uri="{FF2B5EF4-FFF2-40B4-BE49-F238E27FC236}">
                <a16:creationId xmlns:a16="http://schemas.microsoft.com/office/drawing/2014/main" id="{6516DE2B-1FA8-4F79-9B65-BF8A72FC12C9}"/>
              </a:ext>
            </a:extLst>
          </p:cNvPr>
          <p:cNvSpPr txBox="1"/>
          <p:nvPr/>
        </p:nvSpPr>
        <p:spPr>
          <a:xfrm>
            <a:off x="1337209" y="758167"/>
            <a:ext cx="4190880" cy="461665"/>
          </a:xfrm>
          <a:prstGeom prst="rect">
            <a:avLst/>
          </a:prstGeom>
          <a:noFill/>
        </p:spPr>
        <p:txBody>
          <a:bodyPr wrap="square" rtlCol="0">
            <a:spAutoFit/>
          </a:bodyPr>
          <a:lstStyle/>
          <a:p>
            <a:r>
              <a:rPr lang="zh-CN" altLang="en-US" sz="2400" dirty="0">
                <a:solidFill>
                  <a:srgbClr val="4C678E"/>
                </a:solidFill>
              </a:rPr>
              <a:t>视障人士友好的资讯辅助软件</a:t>
            </a:r>
          </a:p>
        </p:txBody>
      </p:sp>
      <p:sp>
        <p:nvSpPr>
          <p:cNvPr id="12" name="矩形: 圆角 11">
            <a:extLst>
              <a:ext uri="{FF2B5EF4-FFF2-40B4-BE49-F238E27FC236}">
                <a16:creationId xmlns:a16="http://schemas.microsoft.com/office/drawing/2014/main" id="{D99593D4-4A4C-4D22-8A6C-A0FDC2EAAD59}"/>
              </a:ext>
            </a:extLst>
          </p:cNvPr>
          <p:cNvSpPr/>
          <p:nvPr/>
        </p:nvSpPr>
        <p:spPr>
          <a:xfrm>
            <a:off x="722087" y="5998029"/>
            <a:ext cx="482600" cy="70481"/>
          </a:xfrm>
          <a:prstGeom prst="round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67" name="ísļîḓé">
            <a:extLst>
              <a:ext uri="{FF2B5EF4-FFF2-40B4-BE49-F238E27FC236}">
                <a16:creationId xmlns:a16="http://schemas.microsoft.com/office/drawing/2014/main" id="{1099C38A-DB28-4D1B-96D7-78FA2DF5166E}"/>
              </a:ext>
            </a:extLst>
          </p:cNvPr>
          <p:cNvGrpSpPr/>
          <p:nvPr/>
        </p:nvGrpSpPr>
        <p:grpSpPr>
          <a:xfrm>
            <a:off x="693300" y="729226"/>
            <a:ext cx="519548" cy="519548"/>
            <a:chOff x="5683121" y="1558109"/>
            <a:chExt cx="673626" cy="673626"/>
          </a:xfrm>
        </p:grpSpPr>
        <p:sp>
          <p:nvSpPr>
            <p:cNvPr id="68" name="ïşļíḋê">
              <a:extLst>
                <a:ext uri="{FF2B5EF4-FFF2-40B4-BE49-F238E27FC236}">
                  <a16:creationId xmlns:a16="http://schemas.microsoft.com/office/drawing/2014/main" id="{D4FFB7BF-FE35-4535-A647-4799CC8F6FD5}"/>
                </a:ext>
              </a:extLst>
            </p:cNvPr>
            <p:cNvSpPr/>
            <p:nvPr/>
          </p:nvSpPr>
          <p:spPr>
            <a:xfrm>
              <a:off x="5683121" y="1558109"/>
              <a:ext cx="673626" cy="673626"/>
            </a:xfrm>
            <a:custGeom>
              <a:avLst/>
              <a:gdLst>
                <a:gd name="connsiteX0" fmla="*/ 274320 w 548640"/>
                <a:gd name="connsiteY0" fmla="*/ 0 h 548640"/>
                <a:gd name="connsiteX1" fmla="*/ 548640 w 548640"/>
                <a:gd name="connsiteY1" fmla="*/ 274320 h 548640"/>
                <a:gd name="connsiteX2" fmla="*/ 274320 w 548640"/>
                <a:gd name="connsiteY2" fmla="*/ 548640 h 548640"/>
                <a:gd name="connsiteX3" fmla="*/ 0 w 548640"/>
                <a:gd name="connsiteY3" fmla="*/ 274320 h 548640"/>
                <a:gd name="connsiteX4" fmla="*/ 274320 w 548640"/>
                <a:gd name="connsiteY4" fmla="*/ 0 h 5486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640" h="548640">
                  <a:moveTo>
                    <a:pt x="274320" y="0"/>
                  </a:moveTo>
                  <a:cubicBezTo>
                    <a:pt x="425823" y="0"/>
                    <a:pt x="548640" y="122817"/>
                    <a:pt x="548640" y="274320"/>
                  </a:cubicBezTo>
                  <a:cubicBezTo>
                    <a:pt x="548640" y="425823"/>
                    <a:pt x="425823" y="548640"/>
                    <a:pt x="274320" y="548640"/>
                  </a:cubicBezTo>
                  <a:cubicBezTo>
                    <a:pt x="122817" y="548640"/>
                    <a:pt x="0" y="425823"/>
                    <a:pt x="0" y="274320"/>
                  </a:cubicBezTo>
                  <a:cubicBezTo>
                    <a:pt x="0" y="122817"/>
                    <a:pt x="122817" y="0"/>
                    <a:pt x="274320" y="0"/>
                  </a:cubicBezTo>
                  <a:close/>
                </a:path>
              </a:pathLst>
            </a:custGeom>
            <a:solidFill>
              <a:srgbClr val="4C678E"/>
            </a:solidFill>
            <a:ln w="38100">
              <a:noFill/>
            </a:ln>
            <a:effectLst/>
          </p:spPr>
          <p:style>
            <a:lnRef idx="0">
              <a:schemeClr val="accent1"/>
            </a:lnRef>
            <a:fillRef idx="3">
              <a:schemeClr val="accent1"/>
            </a:fillRef>
            <a:effectRef idx="3">
              <a:schemeClr val="accent1"/>
            </a:effectRef>
            <a:fontRef idx="minor">
              <a:schemeClr val="lt1"/>
            </a:fontRef>
          </p:style>
          <p:txBody>
            <a:bodyPr wrap="square" lIns="91440" tIns="45720" rIns="91440" bIns="45720" rtlCol="0" anchor="ctr">
              <a:normAutofit/>
            </a:bodyPr>
            <a:lstStyle/>
            <a:p>
              <a:pPr algn="ctr"/>
              <a:endParaRPr lang="en-US" sz="1600" b="1" dirty="0">
                <a:solidFill>
                  <a:schemeClr val="bg1"/>
                </a:solidFill>
                <a:cs typeface="+mn-ea"/>
                <a:sym typeface="+mn-lt"/>
              </a:endParaRPr>
            </a:p>
          </p:txBody>
        </p:sp>
        <p:sp>
          <p:nvSpPr>
            <p:cNvPr id="69" name="îśľîḍe">
              <a:extLst>
                <a:ext uri="{FF2B5EF4-FFF2-40B4-BE49-F238E27FC236}">
                  <a16:creationId xmlns:a16="http://schemas.microsoft.com/office/drawing/2014/main" id="{EF1D9936-BDA6-4A9A-AA67-2F1F584B5176}"/>
                </a:ext>
              </a:extLst>
            </p:cNvPr>
            <p:cNvSpPr/>
            <p:nvPr/>
          </p:nvSpPr>
          <p:spPr bwMode="auto">
            <a:xfrm>
              <a:off x="5844363" y="1753151"/>
              <a:ext cx="351148" cy="283545"/>
            </a:xfrm>
            <a:custGeom>
              <a:avLst/>
              <a:gdLst>
                <a:gd name="connsiteX0" fmla="*/ 499361 w 608838"/>
                <a:gd name="connsiteY0" fmla="*/ 285654 h 491629"/>
                <a:gd name="connsiteX1" fmla="*/ 499361 w 608838"/>
                <a:gd name="connsiteY1" fmla="*/ 344437 h 491629"/>
                <a:gd name="connsiteX2" fmla="*/ 558245 w 608838"/>
                <a:gd name="connsiteY2" fmla="*/ 344437 h 491629"/>
                <a:gd name="connsiteX3" fmla="*/ 558245 w 608838"/>
                <a:gd name="connsiteY3" fmla="*/ 285654 h 491629"/>
                <a:gd name="connsiteX4" fmla="*/ 50593 w 608838"/>
                <a:gd name="connsiteY4" fmla="*/ 285654 h 491629"/>
                <a:gd name="connsiteX5" fmla="*/ 50593 w 608838"/>
                <a:gd name="connsiteY5" fmla="*/ 344437 h 491629"/>
                <a:gd name="connsiteX6" fmla="*/ 109477 w 608838"/>
                <a:gd name="connsiteY6" fmla="*/ 344437 h 491629"/>
                <a:gd name="connsiteX7" fmla="*/ 109477 w 608838"/>
                <a:gd name="connsiteY7" fmla="*/ 285654 h 491629"/>
                <a:gd name="connsiteX8" fmla="*/ 324062 w 608838"/>
                <a:gd name="connsiteY8" fmla="*/ 265425 h 491629"/>
                <a:gd name="connsiteX9" fmla="*/ 324062 w 608838"/>
                <a:gd name="connsiteY9" fmla="*/ 329947 h 491629"/>
                <a:gd name="connsiteX10" fmla="*/ 388693 w 608838"/>
                <a:gd name="connsiteY10" fmla="*/ 329947 h 491629"/>
                <a:gd name="connsiteX11" fmla="*/ 388693 w 608838"/>
                <a:gd name="connsiteY11" fmla="*/ 265425 h 491629"/>
                <a:gd name="connsiteX12" fmla="*/ 220144 w 608838"/>
                <a:gd name="connsiteY12" fmla="*/ 265425 h 491629"/>
                <a:gd name="connsiteX13" fmla="*/ 220144 w 608838"/>
                <a:gd name="connsiteY13" fmla="*/ 329947 h 491629"/>
                <a:gd name="connsiteX14" fmla="*/ 284775 w 608838"/>
                <a:gd name="connsiteY14" fmla="*/ 329947 h 491629"/>
                <a:gd name="connsiteX15" fmla="*/ 284775 w 608838"/>
                <a:gd name="connsiteY15" fmla="*/ 265425 h 491629"/>
                <a:gd name="connsiteX16" fmla="*/ 499361 w 608838"/>
                <a:gd name="connsiteY16" fmla="*/ 191225 h 491629"/>
                <a:gd name="connsiteX17" fmla="*/ 499361 w 608838"/>
                <a:gd name="connsiteY17" fmla="*/ 250008 h 491629"/>
                <a:gd name="connsiteX18" fmla="*/ 558245 w 608838"/>
                <a:gd name="connsiteY18" fmla="*/ 250008 h 491629"/>
                <a:gd name="connsiteX19" fmla="*/ 558245 w 608838"/>
                <a:gd name="connsiteY19" fmla="*/ 191225 h 491629"/>
                <a:gd name="connsiteX20" fmla="*/ 50593 w 608838"/>
                <a:gd name="connsiteY20" fmla="*/ 191225 h 491629"/>
                <a:gd name="connsiteX21" fmla="*/ 50593 w 608838"/>
                <a:gd name="connsiteY21" fmla="*/ 250008 h 491629"/>
                <a:gd name="connsiteX22" fmla="*/ 109477 w 608838"/>
                <a:gd name="connsiteY22" fmla="*/ 250008 h 491629"/>
                <a:gd name="connsiteX23" fmla="*/ 109477 w 608838"/>
                <a:gd name="connsiteY23" fmla="*/ 191225 h 491629"/>
                <a:gd name="connsiteX24" fmla="*/ 324062 w 608838"/>
                <a:gd name="connsiteY24" fmla="*/ 161682 h 491629"/>
                <a:gd name="connsiteX25" fmla="*/ 324062 w 608838"/>
                <a:gd name="connsiteY25" fmla="*/ 226204 h 491629"/>
                <a:gd name="connsiteX26" fmla="*/ 388693 w 608838"/>
                <a:gd name="connsiteY26" fmla="*/ 226204 h 491629"/>
                <a:gd name="connsiteX27" fmla="*/ 388693 w 608838"/>
                <a:gd name="connsiteY27" fmla="*/ 161682 h 491629"/>
                <a:gd name="connsiteX28" fmla="*/ 220144 w 608838"/>
                <a:gd name="connsiteY28" fmla="*/ 161682 h 491629"/>
                <a:gd name="connsiteX29" fmla="*/ 220144 w 608838"/>
                <a:gd name="connsiteY29" fmla="*/ 226204 h 491629"/>
                <a:gd name="connsiteX30" fmla="*/ 284775 w 608838"/>
                <a:gd name="connsiteY30" fmla="*/ 226204 h 491629"/>
                <a:gd name="connsiteX31" fmla="*/ 284775 w 608838"/>
                <a:gd name="connsiteY31" fmla="*/ 161682 h 491629"/>
                <a:gd name="connsiteX32" fmla="*/ 499361 w 608838"/>
                <a:gd name="connsiteY32" fmla="*/ 96797 h 491629"/>
                <a:gd name="connsiteX33" fmla="*/ 499361 w 608838"/>
                <a:gd name="connsiteY33" fmla="*/ 155579 h 491629"/>
                <a:gd name="connsiteX34" fmla="*/ 558245 w 608838"/>
                <a:gd name="connsiteY34" fmla="*/ 155579 h 491629"/>
                <a:gd name="connsiteX35" fmla="*/ 558245 w 608838"/>
                <a:gd name="connsiteY35" fmla="*/ 96797 h 491629"/>
                <a:gd name="connsiteX36" fmla="*/ 50593 w 608838"/>
                <a:gd name="connsiteY36" fmla="*/ 96797 h 491629"/>
                <a:gd name="connsiteX37" fmla="*/ 50593 w 608838"/>
                <a:gd name="connsiteY37" fmla="*/ 155579 h 491629"/>
                <a:gd name="connsiteX38" fmla="*/ 109477 w 608838"/>
                <a:gd name="connsiteY38" fmla="*/ 155579 h 491629"/>
                <a:gd name="connsiteX39" fmla="*/ 109477 w 608838"/>
                <a:gd name="connsiteY39" fmla="*/ 96797 h 491629"/>
                <a:gd name="connsiteX40" fmla="*/ 324062 w 608838"/>
                <a:gd name="connsiteY40" fmla="*/ 57938 h 491629"/>
                <a:gd name="connsiteX41" fmla="*/ 324062 w 608838"/>
                <a:gd name="connsiteY41" fmla="*/ 122461 h 491629"/>
                <a:gd name="connsiteX42" fmla="*/ 388693 w 608838"/>
                <a:gd name="connsiteY42" fmla="*/ 122461 h 491629"/>
                <a:gd name="connsiteX43" fmla="*/ 388693 w 608838"/>
                <a:gd name="connsiteY43" fmla="*/ 57938 h 491629"/>
                <a:gd name="connsiteX44" fmla="*/ 220144 w 608838"/>
                <a:gd name="connsiteY44" fmla="*/ 57938 h 491629"/>
                <a:gd name="connsiteX45" fmla="*/ 220144 w 608838"/>
                <a:gd name="connsiteY45" fmla="*/ 122461 h 491629"/>
                <a:gd name="connsiteX46" fmla="*/ 284775 w 608838"/>
                <a:gd name="connsiteY46" fmla="*/ 122461 h 491629"/>
                <a:gd name="connsiteX47" fmla="*/ 284775 w 608838"/>
                <a:gd name="connsiteY47" fmla="*/ 57938 h 491629"/>
                <a:gd name="connsiteX48" fmla="*/ 469401 w 608838"/>
                <a:gd name="connsiteY48" fmla="*/ 44033 h 491629"/>
                <a:gd name="connsiteX49" fmla="*/ 608838 w 608838"/>
                <a:gd name="connsiteY49" fmla="*/ 44033 h 491629"/>
                <a:gd name="connsiteX50" fmla="*/ 608838 w 608838"/>
                <a:gd name="connsiteY50" fmla="*/ 491629 h 491629"/>
                <a:gd name="connsiteX51" fmla="*/ 510950 w 608838"/>
                <a:gd name="connsiteY51" fmla="*/ 491629 h 491629"/>
                <a:gd name="connsiteX52" fmla="*/ 510950 w 608838"/>
                <a:gd name="connsiteY52" fmla="*/ 391651 h 491629"/>
                <a:gd name="connsiteX53" fmla="*/ 469401 w 608838"/>
                <a:gd name="connsiteY53" fmla="*/ 391651 h 491629"/>
                <a:gd name="connsiteX54" fmla="*/ 0 w 608838"/>
                <a:gd name="connsiteY54" fmla="*/ 44033 h 491629"/>
                <a:gd name="connsiteX55" fmla="*/ 139437 w 608838"/>
                <a:gd name="connsiteY55" fmla="*/ 44033 h 491629"/>
                <a:gd name="connsiteX56" fmla="*/ 139437 w 608838"/>
                <a:gd name="connsiteY56" fmla="*/ 391651 h 491629"/>
                <a:gd name="connsiteX57" fmla="*/ 97889 w 608838"/>
                <a:gd name="connsiteY57" fmla="*/ 391651 h 491629"/>
                <a:gd name="connsiteX58" fmla="*/ 97889 w 608838"/>
                <a:gd name="connsiteY58" fmla="*/ 491629 h 491629"/>
                <a:gd name="connsiteX59" fmla="*/ 0 w 608838"/>
                <a:gd name="connsiteY59" fmla="*/ 491629 h 491629"/>
                <a:gd name="connsiteX60" fmla="*/ 164558 w 608838"/>
                <a:gd name="connsiteY60" fmla="*/ 0 h 491629"/>
                <a:gd name="connsiteX61" fmla="*/ 444279 w 608838"/>
                <a:gd name="connsiteY61" fmla="*/ 0 h 491629"/>
                <a:gd name="connsiteX62" fmla="*/ 444279 w 608838"/>
                <a:gd name="connsiteY62" fmla="*/ 491629 h 491629"/>
                <a:gd name="connsiteX63" fmla="*/ 336781 w 608838"/>
                <a:gd name="connsiteY63" fmla="*/ 491629 h 491629"/>
                <a:gd name="connsiteX64" fmla="*/ 336781 w 608838"/>
                <a:gd name="connsiteY64" fmla="*/ 381866 h 491629"/>
                <a:gd name="connsiteX65" fmla="*/ 272056 w 608838"/>
                <a:gd name="connsiteY65" fmla="*/ 381866 h 491629"/>
                <a:gd name="connsiteX66" fmla="*/ 272056 w 608838"/>
                <a:gd name="connsiteY66" fmla="*/ 491629 h 491629"/>
                <a:gd name="connsiteX67" fmla="*/ 164558 w 608838"/>
                <a:gd name="connsiteY67" fmla="*/ 491629 h 491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608838" h="491629">
                  <a:moveTo>
                    <a:pt x="499361" y="285654"/>
                  </a:moveTo>
                  <a:lnTo>
                    <a:pt x="499361" y="344437"/>
                  </a:lnTo>
                  <a:lnTo>
                    <a:pt x="558245" y="344437"/>
                  </a:lnTo>
                  <a:lnTo>
                    <a:pt x="558245" y="285654"/>
                  </a:lnTo>
                  <a:close/>
                  <a:moveTo>
                    <a:pt x="50593" y="285654"/>
                  </a:moveTo>
                  <a:lnTo>
                    <a:pt x="50593" y="344437"/>
                  </a:lnTo>
                  <a:lnTo>
                    <a:pt x="109477" y="344437"/>
                  </a:lnTo>
                  <a:lnTo>
                    <a:pt x="109477" y="285654"/>
                  </a:lnTo>
                  <a:close/>
                  <a:moveTo>
                    <a:pt x="324062" y="265425"/>
                  </a:moveTo>
                  <a:lnTo>
                    <a:pt x="324062" y="329947"/>
                  </a:lnTo>
                  <a:lnTo>
                    <a:pt x="388693" y="329947"/>
                  </a:lnTo>
                  <a:lnTo>
                    <a:pt x="388693" y="265425"/>
                  </a:lnTo>
                  <a:close/>
                  <a:moveTo>
                    <a:pt x="220144" y="265425"/>
                  </a:moveTo>
                  <a:lnTo>
                    <a:pt x="220144" y="329947"/>
                  </a:lnTo>
                  <a:lnTo>
                    <a:pt x="284775" y="329947"/>
                  </a:lnTo>
                  <a:lnTo>
                    <a:pt x="284775" y="265425"/>
                  </a:lnTo>
                  <a:close/>
                  <a:moveTo>
                    <a:pt x="499361" y="191225"/>
                  </a:moveTo>
                  <a:lnTo>
                    <a:pt x="499361" y="250008"/>
                  </a:lnTo>
                  <a:lnTo>
                    <a:pt x="558245" y="250008"/>
                  </a:lnTo>
                  <a:lnTo>
                    <a:pt x="558245" y="191225"/>
                  </a:lnTo>
                  <a:close/>
                  <a:moveTo>
                    <a:pt x="50593" y="191225"/>
                  </a:moveTo>
                  <a:lnTo>
                    <a:pt x="50593" y="250008"/>
                  </a:lnTo>
                  <a:lnTo>
                    <a:pt x="109477" y="250008"/>
                  </a:lnTo>
                  <a:lnTo>
                    <a:pt x="109477" y="191225"/>
                  </a:lnTo>
                  <a:close/>
                  <a:moveTo>
                    <a:pt x="324062" y="161682"/>
                  </a:moveTo>
                  <a:lnTo>
                    <a:pt x="324062" y="226204"/>
                  </a:lnTo>
                  <a:lnTo>
                    <a:pt x="388693" y="226204"/>
                  </a:lnTo>
                  <a:lnTo>
                    <a:pt x="388693" y="161682"/>
                  </a:lnTo>
                  <a:close/>
                  <a:moveTo>
                    <a:pt x="220144" y="161682"/>
                  </a:moveTo>
                  <a:lnTo>
                    <a:pt x="220144" y="226204"/>
                  </a:lnTo>
                  <a:lnTo>
                    <a:pt x="284775" y="226204"/>
                  </a:lnTo>
                  <a:lnTo>
                    <a:pt x="284775" y="161682"/>
                  </a:lnTo>
                  <a:close/>
                  <a:moveTo>
                    <a:pt x="499361" y="96797"/>
                  </a:moveTo>
                  <a:lnTo>
                    <a:pt x="499361" y="155579"/>
                  </a:lnTo>
                  <a:lnTo>
                    <a:pt x="558245" y="155579"/>
                  </a:lnTo>
                  <a:lnTo>
                    <a:pt x="558245" y="96797"/>
                  </a:lnTo>
                  <a:close/>
                  <a:moveTo>
                    <a:pt x="50593" y="96797"/>
                  </a:moveTo>
                  <a:lnTo>
                    <a:pt x="50593" y="155579"/>
                  </a:lnTo>
                  <a:lnTo>
                    <a:pt x="109477" y="155579"/>
                  </a:lnTo>
                  <a:lnTo>
                    <a:pt x="109477" y="96797"/>
                  </a:lnTo>
                  <a:close/>
                  <a:moveTo>
                    <a:pt x="324062" y="57938"/>
                  </a:moveTo>
                  <a:lnTo>
                    <a:pt x="324062" y="122461"/>
                  </a:lnTo>
                  <a:lnTo>
                    <a:pt x="388693" y="122461"/>
                  </a:lnTo>
                  <a:lnTo>
                    <a:pt x="388693" y="57938"/>
                  </a:lnTo>
                  <a:close/>
                  <a:moveTo>
                    <a:pt x="220144" y="57938"/>
                  </a:moveTo>
                  <a:lnTo>
                    <a:pt x="220144" y="122461"/>
                  </a:lnTo>
                  <a:lnTo>
                    <a:pt x="284775" y="122461"/>
                  </a:lnTo>
                  <a:lnTo>
                    <a:pt x="284775" y="57938"/>
                  </a:lnTo>
                  <a:close/>
                  <a:moveTo>
                    <a:pt x="469401" y="44033"/>
                  </a:moveTo>
                  <a:lnTo>
                    <a:pt x="608838" y="44033"/>
                  </a:lnTo>
                  <a:lnTo>
                    <a:pt x="608838" y="491629"/>
                  </a:lnTo>
                  <a:lnTo>
                    <a:pt x="510950" y="491629"/>
                  </a:lnTo>
                  <a:lnTo>
                    <a:pt x="510950" y="391651"/>
                  </a:lnTo>
                  <a:lnTo>
                    <a:pt x="469401" y="391651"/>
                  </a:lnTo>
                  <a:close/>
                  <a:moveTo>
                    <a:pt x="0" y="44033"/>
                  </a:moveTo>
                  <a:lnTo>
                    <a:pt x="139437" y="44033"/>
                  </a:lnTo>
                  <a:lnTo>
                    <a:pt x="139437" y="391651"/>
                  </a:lnTo>
                  <a:lnTo>
                    <a:pt x="97889" y="391651"/>
                  </a:lnTo>
                  <a:lnTo>
                    <a:pt x="97889" y="491629"/>
                  </a:lnTo>
                  <a:lnTo>
                    <a:pt x="0" y="491629"/>
                  </a:lnTo>
                  <a:close/>
                  <a:moveTo>
                    <a:pt x="164558" y="0"/>
                  </a:moveTo>
                  <a:lnTo>
                    <a:pt x="444279" y="0"/>
                  </a:lnTo>
                  <a:lnTo>
                    <a:pt x="444279" y="491629"/>
                  </a:lnTo>
                  <a:lnTo>
                    <a:pt x="336781" y="491629"/>
                  </a:lnTo>
                  <a:lnTo>
                    <a:pt x="336781" y="381866"/>
                  </a:lnTo>
                  <a:lnTo>
                    <a:pt x="272056" y="381866"/>
                  </a:lnTo>
                  <a:lnTo>
                    <a:pt x="272056" y="491629"/>
                  </a:lnTo>
                  <a:lnTo>
                    <a:pt x="164558" y="491629"/>
                  </a:lnTo>
                  <a:close/>
                </a:path>
              </a:pathLst>
            </a:custGeom>
            <a:solidFill>
              <a:schemeClr val="bg1"/>
            </a:solidFill>
            <a:ln>
              <a:noFill/>
            </a:ln>
          </p:spPr>
          <p:txBody>
            <a:bodyPr/>
            <a:lstStyle/>
            <a:p>
              <a:endParaRPr lang="zh-CN" altLang="en-US">
                <a:cs typeface="+mn-ea"/>
                <a:sym typeface="+mn-lt"/>
              </a:endParaRPr>
            </a:p>
          </p:txBody>
        </p:sp>
      </p:grpSp>
    </p:spTree>
    <p:extLst>
      <p:ext uri="{BB962C8B-B14F-4D97-AF65-F5344CB8AC3E}">
        <p14:creationId xmlns:p14="http://schemas.microsoft.com/office/powerpoint/2010/main" val="3123068656"/>
      </p:ext>
    </p:extLst>
  </p:cSld>
  <p:clrMapOvr>
    <a:masterClrMapping/>
  </p:clrMapOvr>
  <mc:AlternateContent xmlns:mc="http://schemas.openxmlformats.org/markup-compatibility/2006" xmlns:p14="http://schemas.microsoft.com/office/powerpoint/2010/main">
    <mc:Choice Requires="p14">
      <p:transition spd="slow" p14:dur="1400" advTm="0">
        <p14:doors dir="vert"/>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9"/>
                                        </p:tgtEl>
                                        <p:attrNameLst>
                                          <p:attrName>style.visibility</p:attrName>
                                        </p:attrNameLst>
                                      </p:cBhvr>
                                      <p:to>
                                        <p:strVal val="visible"/>
                                      </p:to>
                                    </p:set>
                                    <p:anim calcmode="lin" valueType="num">
                                      <p:cBhvr>
                                        <p:cTn id="7" dur="500" fill="hold"/>
                                        <p:tgtEl>
                                          <p:spTgt spid="59"/>
                                        </p:tgtEl>
                                        <p:attrNameLst>
                                          <p:attrName>ppt_w</p:attrName>
                                        </p:attrNameLst>
                                      </p:cBhvr>
                                      <p:tavLst>
                                        <p:tav tm="0">
                                          <p:val>
                                            <p:fltVal val="0"/>
                                          </p:val>
                                        </p:tav>
                                        <p:tav tm="100000">
                                          <p:val>
                                            <p:strVal val="#ppt_w"/>
                                          </p:val>
                                        </p:tav>
                                      </p:tavLst>
                                    </p:anim>
                                    <p:anim calcmode="lin" valueType="num">
                                      <p:cBhvr>
                                        <p:cTn id="8" dur="500" fill="hold"/>
                                        <p:tgtEl>
                                          <p:spTgt spid="59"/>
                                        </p:tgtEl>
                                        <p:attrNameLst>
                                          <p:attrName>ppt_h</p:attrName>
                                        </p:attrNameLst>
                                      </p:cBhvr>
                                      <p:tavLst>
                                        <p:tav tm="0">
                                          <p:val>
                                            <p:fltVal val="0"/>
                                          </p:val>
                                        </p:tav>
                                        <p:tav tm="100000">
                                          <p:val>
                                            <p:strVal val="#ppt_h"/>
                                          </p:val>
                                        </p:tav>
                                      </p:tavLst>
                                    </p:anim>
                                    <p:animEffect transition="in" filter="fade">
                                      <p:cBhvr>
                                        <p:cTn id="9" dur="500"/>
                                        <p:tgtEl>
                                          <p:spTgt spid="59"/>
                                        </p:tgtEl>
                                      </p:cBhvr>
                                    </p:animEffect>
                                  </p:childTnLst>
                                </p:cTn>
                              </p:par>
                              <p:par>
                                <p:cTn id="10" presetID="53" presetClass="entr" presetSubtype="16" fill="hold" nodeType="withEffect">
                                  <p:stCondLst>
                                    <p:cond delay="0"/>
                                  </p:stCondLst>
                                  <p:childTnLst>
                                    <p:set>
                                      <p:cBhvr>
                                        <p:cTn id="11" dur="1" fill="hold">
                                          <p:stCondLst>
                                            <p:cond delay="0"/>
                                          </p:stCondLst>
                                        </p:cTn>
                                        <p:tgtEl>
                                          <p:spTgt spid="67"/>
                                        </p:tgtEl>
                                        <p:attrNameLst>
                                          <p:attrName>style.visibility</p:attrName>
                                        </p:attrNameLst>
                                      </p:cBhvr>
                                      <p:to>
                                        <p:strVal val="visible"/>
                                      </p:to>
                                    </p:set>
                                    <p:anim calcmode="lin" valueType="num">
                                      <p:cBhvr>
                                        <p:cTn id="12" dur="500" fill="hold"/>
                                        <p:tgtEl>
                                          <p:spTgt spid="67"/>
                                        </p:tgtEl>
                                        <p:attrNameLst>
                                          <p:attrName>ppt_w</p:attrName>
                                        </p:attrNameLst>
                                      </p:cBhvr>
                                      <p:tavLst>
                                        <p:tav tm="0">
                                          <p:val>
                                            <p:fltVal val="0"/>
                                          </p:val>
                                        </p:tav>
                                        <p:tav tm="100000">
                                          <p:val>
                                            <p:strVal val="#ppt_w"/>
                                          </p:val>
                                        </p:tav>
                                      </p:tavLst>
                                    </p:anim>
                                    <p:anim calcmode="lin" valueType="num">
                                      <p:cBhvr>
                                        <p:cTn id="13" dur="500" fill="hold"/>
                                        <p:tgtEl>
                                          <p:spTgt spid="67"/>
                                        </p:tgtEl>
                                        <p:attrNameLst>
                                          <p:attrName>ppt_h</p:attrName>
                                        </p:attrNameLst>
                                      </p:cBhvr>
                                      <p:tavLst>
                                        <p:tav tm="0">
                                          <p:val>
                                            <p:fltVal val="0"/>
                                          </p:val>
                                        </p:tav>
                                        <p:tav tm="100000">
                                          <p:val>
                                            <p:strVal val="#ppt_h"/>
                                          </p:val>
                                        </p:tav>
                                      </p:tavLst>
                                    </p:anim>
                                    <p:animEffect transition="in" filter="fade">
                                      <p:cBhvr>
                                        <p:cTn id="14" dur="500"/>
                                        <p:tgtEl>
                                          <p:spTgt spid="67"/>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grpId="0" nodeType="clickEffect">
                                  <p:stCondLst>
                                    <p:cond delay="0"/>
                                  </p:stCondLst>
                                  <p:childTnLst>
                                    <p:set>
                                      <p:cBhvr>
                                        <p:cTn id="18" dur="1" fill="hold">
                                          <p:stCondLst>
                                            <p:cond delay="0"/>
                                          </p:stCondLst>
                                        </p:cTn>
                                        <p:tgtEl>
                                          <p:spTgt spid="35"/>
                                        </p:tgtEl>
                                        <p:attrNameLst>
                                          <p:attrName>style.visibility</p:attrName>
                                        </p:attrNameLst>
                                      </p:cBhvr>
                                      <p:to>
                                        <p:strVal val="visible"/>
                                      </p:to>
                                    </p:set>
                                    <p:anim calcmode="lin" valueType="num">
                                      <p:cBhvr>
                                        <p:cTn id="19" dur="500" fill="hold"/>
                                        <p:tgtEl>
                                          <p:spTgt spid="35"/>
                                        </p:tgtEl>
                                        <p:attrNameLst>
                                          <p:attrName>ppt_w</p:attrName>
                                        </p:attrNameLst>
                                      </p:cBhvr>
                                      <p:tavLst>
                                        <p:tav tm="0">
                                          <p:val>
                                            <p:fltVal val="0"/>
                                          </p:val>
                                        </p:tav>
                                        <p:tav tm="100000">
                                          <p:val>
                                            <p:strVal val="#ppt_w"/>
                                          </p:val>
                                        </p:tav>
                                      </p:tavLst>
                                    </p:anim>
                                    <p:anim calcmode="lin" valueType="num">
                                      <p:cBhvr>
                                        <p:cTn id="20" dur="500" fill="hold"/>
                                        <p:tgtEl>
                                          <p:spTgt spid="35"/>
                                        </p:tgtEl>
                                        <p:attrNameLst>
                                          <p:attrName>ppt_h</p:attrName>
                                        </p:attrNameLst>
                                      </p:cBhvr>
                                      <p:tavLst>
                                        <p:tav tm="0">
                                          <p:val>
                                            <p:fltVal val="0"/>
                                          </p:val>
                                        </p:tav>
                                        <p:tav tm="100000">
                                          <p:val>
                                            <p:strVal val="#ppt_h"/>
                                          </p:val>
                                        </p:tav>
                                      </p:tavLst>
                                    </p:anim>
                                    <p:animEffect transition="in" filter="fade">
                                      <p:cBhvr>
                                        <p:cTn id="21" dur="500"/>
                                        <p:tgtEl>
                                          <p:spTgt spid="35"/>
                                        </p:tgtEl>
                                      </p:cBhvr>
                                    </p:animEffect>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57"/>
                                        </p:tgtEl>
                                        <p:attrNameLst>
                                          <p:attrName>style.visibility</p:attrName>
                                        </p:attrNameLst>
                                      </p:cBhvr>
                                      <p:to>
                                        <p:strVal val="visible"/>
                                      </p:to>
                                    </p:set>
                                    <p:animEffect transition="in" filter="fade">
                                      <p:cBhvr>
                                        <p:cTn id="26" dur="1000"/>
                                        <p:tgtEl>
                                          <p:spTgt spid="57"/>
                                        </p:tgtEl>
                                      </p:cBhvr>
                                    </p:animEffect>
                                    <p:anim calcmode="lin" valueType="num">
                                      <p:cBhvr>
                                        <p:cTn id="27" dur="1000" fill="hold"/>
                                        <p:tgtEl>
                                          <p:spTgt spid="57"/>
                                        </p:tgtEl>
                                        <p:attrNameLst>
                                          <p:attrName>ppt_x</p:attrName>
                                        </p:attrNameLst>
                                      </p:cBhvr>
                                      <p:tavLst>
                                        <p:tav tm="0">
                                          <p:val>
                                            <p:strVal val="#ppt_x"/>
                                          </p:val>
                                        </p:tav>
                                        <p:tav tm="100000">
                                          <p:val>
                                            <p:strVal val="#ppt_x"/>
                                          </p:val>
                                        </p:tav>
                                      </p:tavLst>
                                    </p:anim>
                                    <p:anim calcmode="lin" valueType="num">
                                      <p:cBhvr>
                                        <p:cTn id="28" dur="1000" fill="hold"/>
                                        <p:tgtEl>
                                          <p:spTgt spid="57"/>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fade">
                                      <p:cBhvr>
                                        <p:cTn id="33" dur="1000"/>
                                        <p:tgtEl>
                                          <p:spTgt spid="12"/>
                                        </p:tgtEl>
                                      </p:cBhvr>
                                    </p:animEffect>
                                    <p:anim calcmode="lin" valueType="num">
                                      <p:cBhvr>
                                        <p:cTn id="34" dur="1000" fill="hold"/>
                                        <p:tgtEl>
                                          <p:spTgt spid="12"/>
                                        </p:tgtEl>
                                        <p:attrNameLst>
                                          <p:attrName>ppt_x</p:attrName>
                                        </p:attrNameLst>
                                      </p:cBhvr>
                                      <p:tavLst>
                                        <p:tav tm="0">
                                          <p:val>
                                            <p:strVal val="#ppt_x"/>
                                          </p:val>
                                        </p:tav>
                                        <p:tav tm="100000">
                                          <p:val>
                                            <p:strVal val="#ppt_x"/>
                                          </p:val>
                                        </p:tav>
                                      </p:tavLst>
                                    </p:anim>
                                    <p:anim calcmode="lin" valueType="num">
                                      <p:cBhvr>
                                        <p:cTn id="35"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56"/>
                                        </p:tgtEl>
                                        <p:attrNameLst>
                                          <p:attrName>style.visibility</p:attrName>
                                        </p:attrNameLst>
                                      </p:cBhvr>
                                      <p:to>
                                        <p:strVal val="visible"/>
                                      </p:to>
                                    </p:set>
                                    <p:animEffect transition="in" filter="fade">
                                      <p:cBhvr>
                                        <p:cTn id="40" dur="1000"/>
                                        <p:tgtEl>
                                          <p:spTgt spid="56"/>
                                        </p:tgtEl>
                                      </p:cBhvr>
                                    </p:animEffect>
                                    <p:anim calcmode="lin" valueType="num">
                                      <p:cBhvr>
                                        <p:cTn id="41" dur="1000" fill="hold"/>
                                        <p:tgtEl>
                                          <p:spTgt spid="56"/>
                                        </p:tgtEl>
                                        <p:attrNameLst>
                                          <p:attrName>ppt_x</p:attrName>
                                        </p:attrNameLst>
                                      </p:cBhvr>
                                      <p:tavLst>
                                        <p:tav tm="0">
                                          <p:val>
                                            <p:strVal val="#ppt_x"/>
                                          </p:val>
                                        </p:tav>
                                        <p:tav tm="100000">
                                          <p:val>
                                            <p:strVal val="#ppt_x"/>
                                          </p:val>
                                        </p:tav>
                                      </p:tavLst>
                                    </p:anim>
                                    <p:anim calcmode="lin" valueType="num">
                                      <p:cBhvr>
                                        <p:cTn id="42" dur="1000" fill="hold"/>
                                        <p:tgtEl>
                                          <p:spTgt spid="5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56" grpId="0"/>
      <p:bldP spid="57" grpId="0"/>
      <p:bldP spid="59" grpId="0" animBg="1"/>
      <p:bldP spid="12"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a:extLst>
              <a:ext uri="{FF2B5EF4-FFF2-40B4-BE49-F238E27FC236}">
                <a16:creationId xmlns:a16="http://schemas.microsoft.com/office/drawing/2014/main" id="{F7773C64-EA6C-43FE-9F81-3539DE2D0445}"/>
              </a:ext>
            </a:extLst>
          </p:cNvPr>
          <p:cNvGrpSpPr/>
          <p:nvPr/>
        </p:nvGrpSpPr>
        <p:grpSpPr>
          <a:xfrm>
            <a:off x="-698500" y="-582990"/>
            <a:ext cx="13589000" cy="8023980"/>
            <a:chOff x="-863600" y="-584200"/>
            <a:chExt cx="13335000" cy="7874000"/>
          </a:xfrm>
          <a:solidFill>
            <a:srgbClr val="E6E6E6"/>
          </a:solidFill>
        </p:grpSpPr>
        <p:grpSp>
          <p:nvGrpSpPr>
            <p:cNvPr id="4" name="组合 3">
              <a:extLst>
                <a:ext uri="{FF2B5EF4-FFF2-40B4-BE49-F238E27FC236}">
                  <a16:creationId xmlns:a16="http://schemas.microsoft.com/office/drawing/2014/main" id="{750B5433-D16D-4F51-BDD8-808E9DB0262E}"/>
                </a:ext>
              </a:extLst>
            </p:cNvPr>
            <p:cNvGrpSpPr/>
            <p:nvPr/>
          </p:nvGrpSpPr>
          <p:grpSpPr>
            <a:xfrm>
              <a:off x="-863600" y="-584200"/>
              <a:ext cx="165100" cy="7874000"/>
              <a:chOff x="-863600" y="-584200"/>
              <a:chExt cx="165100" cy="7874000"/>
            </a:xfrm>
            <a:grpFill/>
          </p:grpSpPr>
          <p:sp>
            <p:nvSpPr>
              <p:cNvPr id="2" name="椭圆 1">
                <a:extLst>
                  <a:ext uri="{FF2B5EF4-FFF2-40B4-BE49-F238E27FC236}">
                    <a16:creationId xmlns:a16="http://schemas.microsoft.com/office/drawing/2014/main" id="{F8967190-370F-4CAE-ACBE-2AAED606EAD7}"/>
                  </a:ext>
                </a:extLst>
              </p:cNvPr>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椭圆 2">
                <a:extLst>
                  <a:ext uri="{FF2B5EF4-FFF2-40B4-BE49-F238E27FC236}">
                    <a16:creationId xmlns:a16="http://schemas.microsoft.com/office/drawing/2014/main" id="{41CA0E2C-2D2C-4898-9E42-96259DE0F6A6}"/>
                  </a:ext>
                </a:extLst>
              </p:cNvPr>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5" name="组合 4">
              <a:extLst>
                <a:ext uri="{FF2B5EF4-FFF2-40B4-BE49-F238E27FC236}">
                  <a16:creationId xmlns:a16="http://schemas.microsoft.com/office/drawing/2014/main" id="{CC2BBFCD-014F-4D8B-9391-D731BF89EFB1}"/>
                </a:ext>
              </a:extLst>
            </p:cNvPr>
            <p:cNvGrpSpPr/>
            <p:nvPr/>
          </p:nvGrpSpPr>
          <p:grpSpPr>
            <a:xfrm>
              <a:off x="12306300" y="-584200"/>
              <a:ext cx="165100" cy="7874000"/>
              <a:chOff x="-863600" y="-584200"/>
              <a:chExt cx="165100" cy="7874000"/>
            </a:xfrm>
            <a:grpFill/>
          </p:grpSpPr>
          <p:sp>
            <p:nvSpPr>
              <p:cNvPr id="6" name="椭圆 5">
                <a:extLst>
                  <a:ext uri="{FF2B5EF4-FFF2-40B4-BE49-F238E27FC236}">
                    <a16:creationId xmlns:a16="http://schemas.microsoft.com/office/drawing/2014/main" id="{9762FE8C-4BD4-42A9-A0F1-7D0424B79FBB}"/>
                  </a:ext>
                </a:extLst>
              </p:cNvPr>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椭圆 6">
                <a:extLst>
                  <a:ext uri="{FF2B5EF4-FFF2-40B4-BE49-F238E27FC236}">
                    <a16:creationId xmlns:a16="http://schemas.microsoft.com/office/drawing/2014/main" id="{03997588-ADD8-404B-A001-10D17D8466BC}"/>
                  </a:ext>
                </a:extLst>
              </p:cNvPr>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sp>
        <p:nvSpPr>
          <p:cNvPr id="33" name="文本框 32">
            <a:extLst>
              <a:ext uri="{FF2B5EF4-FFF2-40B4-BE49-F238E27FC236}">
                <a16:creationId xmlns:a16="http://schemas.microsoft.com/office/drawing/2014/main" id="{1793C4A0-082D-4A52-B424-B8634C06090F}"/>
              </a:ext>
            </a:extLst>
          </p:cNvPr>
          <p:cNvSpPr txBox="1"/>
          <p:nvPr/>
        </p:nvSpPr>
        <p:spPr>
          <a:xfrm>
            <a:off x="4718957" y="541929"/>
            <a:ext cx="2754086" cy="707886"/>
          </a:xfrm>
          <a:prstGeom prst="rect">
            <a:avLst/>
          </a:prstGeom>
          <a:noFill/>
        </p:spPr>
        <p:txBody>
          <a:bodyPr wrap="square" rtlCol="0">
            <a:spAutoFit/>
          </a:bodyPr>
          <a:lstStyle/>
          <a:p>
            <a:pPr algn="ctr"/>
            <a:r>
              <a:rPr lang="zh-CN" altLang="en-US" sz="4000" spc="600" dirty="0">
                <a:solidFill>
                  <a:srgbClr val="4C678E"/>
                </a:solidFill>
                <a:cs typeface="+mn-ea"/>
                <a:sym typeface="+mn-lt"/>
              </a:rPr>
              <a:t>经验教训</a:t>
            </a:r>
          </a:p>
        </p:txBody>
      </p:sp>
      <p:grpSp>
        <p:nvGrpSpPr>
          <p:cNvPr id="9" name="组合 8">
            <a:extLst>
              <a:ext uri="{FF2B5EF4-FFF2-40B4-BE49-F238E27FC236}">
                <a16:creationId xmlns:a16="http://schemas.microsoft.com/office/drawing/2014/main" id="{9DAF135D-A875-42B9-89FA-9A7354F99E91}"/>
              </a:ext>
            </a:extLst>
          </p:cNvPr>
          <p:cNvGrpSpPr/>
          <p:nvPr/>
        </p:nvGrpSpPr>
        <p:grpSpPr>
          <a:xfrm>
            <a:off x="3850602" y="939639"/>
            <a:ext cx="4490797" cy="0"/>
            <a:chOff x="3893464" y="1130139"/>
            <a:chExt cx="4490797" cy="0"/>
          </a:xfrm>
        </p:grpSpPr>
        <p:cxnSp>
          <p:nvCxnSpPr>
            <p:cNvPr id="36" name="直接箭头连接符 25">
              <a:extLst>
                <a:ext uri="{FF2B5EF4-FFF2-40B4-BE49-F238E27FC236}">
                  <a16:creationId xmlns:a16="http://schemas.microsoft.com/office/drawing/2014/main" id="{2C63A09A-2159-43E4-8576-EF495EDE5786}"/>
                </a:ext>
              </a:extLst>
            </p:cNvPr>
            <p:cNvCxnSpPr>
              <a:cxnSpLocks/>
            </p:cNvCxnSpPr>
            <p:nvPr/>
          </p:nvCxnSpPr>
          <p:spPr>
            <a:xfrm>
              <a:off x="3893464" y="1130139"/>
              <a:ext cx="820497" cy="0"/>
            </a:xfrm>
            <a:prstGeom prst="straightConnector1">
              <a:avLst/>
            </a:prstGeom>
            <a:ln>
              <a:gradFill>
                <a:gsLst>
                  <a:gs pos="100000">
                    <a:srgbClr val="4C678E">
                      <a:alpha val="0"/>
                    </a:srgbClr>
                  </a:gs>
                  <a:gs pos="0">
                    <a:srgbClr val="4C678E"/>
                  </a:gs>
                </a:gsLst>
                <a:lin ang="10800000" scaled="0"/>
              </a:gradFill>
              <a:tailEnd type="oval"/>
            </a:ln>
          </p:spPr>
          <p:style>
            <a:lnRef idx="1">
              <a:schemeClr val="accent1"/>
            </a:lnRef>
            <a:fillRef idx="0">
              <a:schemeClr val="accent1"/>
            </a:fillRef>
            <a:effectRef idx="0">
              <a:schemeClr val="accent1"/>
            </a:effectRef>
            <a:fontRef idx="minor">
              <a:schemeClr val="tx1"/>
            </a:fontRef>
          </p:style>
        </p:cxnSp>
        <p:cxnSp>
          <p:nvCxnSpPr>
            <p:cNvPr id="50" name="直接箭头连接符 25">
              <a:extLst>
                <a:ext uri="{FF2B5EF4-FFF2-40B4-BE49-F238E27FC236}">
                  <a16:creationId xmlns:a16="http://schemas.microsoft.com/office/drawing/2014/main" id="{EC1F02D4-72DF-4779-B7B5-CD8D22B69057}"/>
                </a:ext>
              </a:extLst>
            </p:cNvPr>
            <p:cNvCxnSpPr>
              <a:cxnSpLocks/>
            </p:cNvCxnSpPr>
            <p:nvPr/>
          </p:nvCxnSpPr>
          <p:spPr>
            <a:xfrm flipH="1">
              <a:off x="7563764" y="1130139"/>
              <a:ext cx="820497" cy="0"/>
            </a:xfrm>
            <a:prstGeom prst="straightConnector1">
              <a:avLst/>
            </a:prstGeom>
            <a:ln>
              <a:gradFill>
                <a:gsLst>
                  <a:gs pos="100000">
                    <a:srgbClr val="4C678E">
                      <a:alpha val="0"/>
                    </a:srgbClr>
                  </a:gs>
                  <a:gs pos="0">
                    <a:srgbClr val="4C678E"/>
                  </a:gs>
                </a:gsLst>
                <a:lin ang="10800000" scaled="0"/>
              </a:gradFill>
              <a:tailEnd type="oval"/>
            </a:ln>
          </p:spPr>
          <p:style>
            <a:lnRef idx="1">
              <a:schemeClr val="accent1"/>
            </a:lnRef>
            <a:fillRef idx="0">
              <a:schemeClr val="accent1"/>
            </a:fillRef>
            <a:effectRef idx="0">
              <a:schemeClr val="accent1"/>
            </a:effectRef>
            <a:fontRef idx="minor">
              <a:schemeClr val="tx1"/>
            </a:fontRef>
          </p:style>
        </p:cxnSp>
      </p:grpSp>
      <p:sp>
        <p:nvSpPr>
          <p:cNvPr id="30" name="Google Shape;1365;p34">
            <a:extLst>
              <a:ext uri="{FF2B5EF4-FFF2-40B4-BE49-F238E27FC236}">
                <a16:creationId xmlns:a16="http://schemas.microsoft.com/office/drawing/2014/main" id="{0A6C1764-97B6-438A-B5E3-28477B351F4D}"/>
              </a:ext>
            </a:extLst>
          </p:cNvPr>
          <p:cNvSpPr/>
          <p:nvPr/>
        </p:nvSpPr>
        <p:spPr>
          <a:xfrm>
            <a:off x="9441427" y="2276989"/>
            <a:ext cx="567812" cy="567812"/>
          </a:xfrm>
          <a:prstGeom prst="ellipse">
            <a:avLst/>
          </a:prstGeom>
          <a:gradFill flip="none" rotWithShape="1">
            <a:gsLst>
              <a:gs pos="0">
                <a:srgbClr val="4C678E"/>
              </a:gs>
              <a:gs pos="100000">
                <a:srgbClr val="4C678E">
                  <a:alpha val="97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 sz="2000">
                <a:cs typeface="+mn-ea"/>
                <a:sym typeface="+mn-lt"/>
              </a:rPr>
              <a:t>4</a:t>
            </a:r>
            <a:endParaRPr sz="2000">
              <a:cs typeface="+mn-ea"/>
              <a:sym typeface="+mn-lt"/>
            </a:endParaRPr>
          </a:p>
        </p:txBody>
      </p:sp>
      <p:sp>
        <p:nvSpPr>
          <p:cNvPr id="31" name="Google Shape;1369;p34">
            <a:extLst>
              <a:ext uri="{FF2B5EF4-FFF2-40B4-BE49-F238E27FC236}">
                <a16:creationId xmlns:a16="http://schemas.microsoft.com/office/drawing/2014/main" id="{9EC221DA-B9DA-4FAC-B293-EC9A54AF844B}"/>
              </a:ext>
            </a:extLst>
          </p:cNvPr>
          <p:cNvSpPr/>
          <p:nvPr/>
        </p:nvSpPr>
        <p:spPr>
          <a:xfrm>
            <a:off x="7021871" y="2276989"/>
            <a:ext cx="567812" cy="567812"/>
          </a:xfrm>
          <a:prstGeom prst="ellipse">
            <a:avLst/>
          </a:prstGeom>
          <a:gradFill flip="none" rotWithShape="1">
            <a:gsLst>
              <a:gs pos="0">
                <a:srgbClr val="4C678E"/>
              </a:gs>
              <a:gs pos="100000">
                <a:srgbClr val="4C678E">
                  <a:alpha val="97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 sz="2000">
                <a:cs typeface="+mn-ea"/>
                <a:sym typeface="+mn-lt"/>
              </a:rPr>
              <a:t>3</a:t>
            </a:r>
            <a:endParaRPr sz="2000">
              <a:cs typeface="+mn-ea"/>
              <a:sym typeface="+mn-lt"/>
            </a:endParaRPr>
          </a:p>
        </p:txBody>
      </p:sp>
      <p:sp>
        <p:nvSpPr>
          <p:cNvPr id="32" name="Google Shape;1373;p34">
            <a:extLst>
              <a:ext uri="{FF2B5EF4-FFF2-40B4-BE49-F238E27FC236}">
                <a16:creationId xmlns:a16="http://schemas.microsoft.com/office/drawing/2014/main" id="{4E206218-803A-4AAB-A5A6-42A4697F941E}"/>
              </a:ext>
            </a:extLst>
          </p:cNvPr>
          <p:cNvSpPr/>
          <p:nvPr/>
        </p:nvSpPr>
        <p:spPr>
          <a:xfrm>
            <a:off x="4602317" y="2276989"/>
            <a:ext cx="567812" cy="567812"/>
          </a:xfrm>
          <a:prstGeom prst="ellipse">
            <a:avLst/>
          </a:prstGeom>
          <a:gradFill flip="none" rotWithShape="1">
            <a:gsLst>
              <a:gs pos="0">
                <a:srgbClr val="4C678E"/>
              </a:gs>
              <a:gs pos="100000">
                <a:srgbClr val="4C678E">
                  <a:alpha val="97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 sz="2000">
                <a:cs typeface="+mn-ea"/>
                <a:sym typeface="+mn-lt"/>
              </a:rPr>
              <a:t>2</a:t>
            </a:r>
            <a:endParaRPr sz="2000">
              <a:cs typeface="+mn-ea"/>
              <a:sym typeface="+mn-lt"/>
            </a:endParaRPr>
          </a:p>
        </p:txBody>
      </p:sp>
      <p:sp>
        <p:nvSpPr>
          <p:cNvPr id="34" name="Google Shape;1376;p34">
            <a:extLst>
              <a:ext uri="{FF2B5EF4-FFF2-40B4-BE49-F238E27FC236}">
                <a16:creationId xmlns:a16="http://schemas.microsoft.com/office/drawing/2014/main" id="{FE49A1C9-B2C3-45EE-A605-A28F63915FF1}"/>
              </a:ext>
            </a:extLst>
          </p:cNvPr>
          <p:cNvSpPr/>
          <p:nvPr/>
        </p:nvSpPr>
        <p:spPr>
          <a:xfrm>
            <a:off x="2182763" y="2276989"/>
            <a:ext cx="567812" cy="567812"/>
          </a:xfrm>
          <a:prstGeom prst="ellipse">
            <a:avLst/>
          </a:prstGeom>
          <a:gradFill flip="none" rotWithShape="1">
            <a:gsLst>
              <a:gs pos="0">
                <a:srgbClr val="4C678E"/>
              </a:gs>
              <a:gs pos="100000">
                <a:srgbClr val="4C678E">
                  <a:alpha val="97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 sz="2000" dirty="0">
                <a:cs typeface="+mn-ea"/>
                <a:sym typeface="+mn-lt"/>
              </a:rPr>
              <a:t>1</a:t>
            </a:r>
            <a:endParaRPr sz="2000" dirty="0">
              <a:cs typeface="+mn-ea"/>
              <a:sym typeface="+mn-lt"/>
            </a:endParaRPr>
          </a:p>
        </p:txBody>
      </p:sp>
      <p:grpSp>
        <p:nvGrpSpPr>
          <p:cNvPr id="12" name="组合 11">
            <a:extLst>
              <a:ext uri="{FF2B5EF4-FFF2-40B4-BE49-F238E27FC236}">
                <a16:creationId xmlns:a16="http://schemas.microsoft.com/office/drawing/2014/main" id="{AEE1F9F7-F1A3-466E-9C35-A55F956D4745}"/>
              </a:ext>
            </a:extLst>
          </p:cNvPr>
          <p:cNvGrpSpPr/>
          <p:nvPr/>
        </p:nvGrpSpPr>
        <p:grpSpPr>
          <a:xfrm>
            <a:off x="1589315" y="3167974"/>
            <a:ext cx="1727200" cy="3122888"/>
            <a:chOff x="1828800" y="3051859"/>
            <a:chExt cx="1727200" cy="3122888"/>
          </a:xfrm>
        </p:grpSpPr>
        <p:sp>
          <p:nvSpPr>
            <p:cNvPr id="35" name="矩形 34">
              <a:extLst>
                <a:ext uri="{FF2B5EF4-FFF2-40B4-BE49-F238E27FC236}">
                  <a16:creationId xmlns:a16="http://schemas.microsoft.com/office/drawing/2014/main" id="{23E2CC51-04B1-4A52-8B74-F5D5CC2658C9}"/>
                </a:ext>
              </a:extLst>
            </p:cNvPr>
            <p:cNvSpPr/>
            <p:nvPr/>
          </p:nvSpPr>
          <p:spPr>
            <a:xfrm>
              <a:off x="2130763" y="3051859"/>
              <a:ext cx="1123274" cy="407291"/>
            </a:xfrm>
            <a:prstGeom prst="rect">
              <a:avLst/>
            </a:prstGeom>
            <a:noFill/>
          </p:spPr>
          <p:txBody>
            <a:bodyPr wrap="square" lIns="0" tIns="0" rIns="0" bIns="0" rtlCol="0">
              <a:spAutoFit/>
            </a:bodyPr>
            <a:lstStyle/>
            <a:p>
              <a:pPr algn="just" hangingPunct="0">
                <a:lnSpc>
                  <a:spcPct val="150000"/>
                </a:lnSpc>
              </a:pPr>
              <a:endParaRPr lang="zh-CN" altLang="en-US" sz="2000" b="1" dirty="0">
                <a:solidFill>
                  <a:srgbClr val="4C678E"/>
                </a:solidFill>
                <a:cs typeface="+mn-ea"/>
                <a:sym typeface="+mn-lt"/>
              </a:endParaRPr>
            </a:p>
          </p:txBody>
        </p:sp>
        <p:sp>
          <p:nvSpPr>
            <p:cNvPr id="37" name="矩形 36">
              <a:extLst>
                <a:ext uri="{FF2B5EF4-FFF2-40B4-BE49-F238E27FC236}">
                  <a16:creationId xmlns:a16="http://schemas.microsoft.com/office/drawing/2014/main" id="{80856054-6958-4E20-B4AD-C87F9C10FBC1}"/>
                </a:ext>
              </a:extLst>
            </p:cNvPr>
            <p:cNvSpPr/>
            <p:nvPr/>
          </p:nvSpPr>
          <p:spPr>
            <a:xfrm>
              <a:off x="1828800" y="3632897"/>
              <a:ext cx="1727200" cy="2541850"/>
            </a:xfrm>
            <a:prstGeom prst="rect">
              <a:avLst/>
            </a:prstGeom>
            <a:noFill/>
          </p:spPr>
          <p:txBody>
            <a:bodyPr wrap="square" lIns="0" tIns="0" rIns="0" bIns="0" rtlCol="0">
              <a:spAutoFit/>
            </a:bodyPr>
            <a:lstStyle/>
            <a:p>
              <a:pPr algn="just" hangingPunct="0">
                <a:lnSpc>
                  <a:spcPct val="150000"/>
                </a:lnSpc>
              </a:pPr>
              <a:r>
                <a:rPr lang="zh-CN" altLang="en-US" sz="1600" dirty="0">
                  <a:solidFill>
                    <a:schemeClr val="tx1">
                      <a:lumMod val="75000"/>
                      <a:lumOff val="25000"/>
                    </a:schemeClr>
                  </a:solidFill>
                  <a:cs typeface="+mn-ea"/>
                  <a:sym typeface="+mn-lt"/>
                </a:rPr>
                <a:t>在项目前期，大家的需求或设计文档都不够详细，甚至还有没确定的部分，在后期开发中还要花很大精力去讨论。</a:t>
              </a:r>
            </a:p>
          </p:txBody>
        </p:sp>
      </p:grpSp>
      <p:grpSp>
        <p:nvGrpSpPr>
          <p:cNvPr id="38" name="组合 37">
            <a:extLst>
              <a:ext uri="{FF2B5EF4-FFF2-40B4-BE49-F238E27FC236}">
                <a16:creationId xmlns:a16="http://schemas.microsoft.com/office/drawing/2014/main" id="{9F894808-1BFD-4EE9-AE3B-739C3FD702AE}"/>
              </a:ext>
            </a:extLst>
          </p:cNvPr>
          <p:cNvGrpSpPr/>
          <p:nvPr/>
        </p:nvGrpSpPr>
        <p:grpSpPr>
          <a:xfrm>
            <a:off x="4018039" y="3167974"/>
            <a:ext cx="1727200" cy="3122888"/>
            <a:chOff x="1828800" y="3051859"/>
            <a:chExt cx="1727200" cy="3122888"/>
          </a:xfrm>
        </p:grpSpPr>
        <p:sp>
          <p:nvSpPr>
            <p:cNvPr id="39" name="矩形 38">
              <a:extLst>
                <a:ext uri="{FF2B5EF4-FFF2-40B4-BE49-F238E27FC236}">
                  <a16:creationId xmlns:a16="http://schemas.microsoft.com/office/drawing/2014/main" id="{B57378B5-EC80-45EC-A192-450D28104052}"/>
                </a:ext>
              </a:extLst>
            </p:cNvPr>
            <p:cNvSpPr/>
            <p:nvPr/>
          </p:nvSpPr>
          <p:spPr>
            <a:xfrm>
              <a:off x="2130763" y="3051859"/>
              <a:ext cx="1123274" cy="407291"/>
            </a:xfrm>
            <a:prstGeom prst="rect">
              <a:avLst/>
            </a:prstGeom>
            <a:noFill/>
          </p:spPr>
          <p:txBody>
            <a:bodyPr wrap="square" lIns="0" tIns="0" rIns="0" bIns="0" rtlCol="0">
              <a:spAutoFit/>
            </a:bodyPr>
            <a:lstStyle/>
            <a:p>
              <a:pPr algn="just" hangingPunct="0">
                <a:lnSpc>
                  <a:spcPct val="150000"/>
                </a:lnSpc>
              </a:pPr>
              <a:r>
                <a:rPr lang="zh-CN" altLang="en-US" sz="2000" b="1" dirty="0">
                  <a:solidFill>
                    <a:srgbClr val="4C678E"/>
                  </a:solidFill>
                  <a:cs typeface="+mn-ea"/>
                  <a:sym typeface="+mn-lt"/>
                </a:rPr>
                <a:t>不要拖延</a:t>
              </a:r>
            </a:p>
          </p:txBody>
        </p:sp>
        <p:sp>
          <p:nvSpPr>
            <p:cNvPr id="40" name="矩形 39">
              <a:extLst>
                <a:ext uri="{FF2B5EF4-FFF2-40B4-BE49-F238E27FC236}">
                  <a16:creationId xmlns:a16="http://schemas.microsoft.com/office/drawing/2014/main" id="{7691478D-1A49-4E24-863D-35C23C332D06}"/>
                </a:ext>
              </a:extLst>
            </p:cNvPr>
            <p:cNvSpPr/>
            <p:nvPr/>
          </p:nvSpPr>
          <p:spPr>
            <a:xfrm>
              <a:off x="1828800" y="3632897"/>
              <a:ext cx="1727200" cy="2541850"/>
            </a:xfrm>
            <a:prstGeom prst="rect">
              <a:avLst/>
            </a:prstGeom>
            <a:noFill/>
          </p:spPr>
          <p:txBody>
            <a:bodyPr wrap="square" lIns="0" tIns="0" rIns="0" bIns="0" rtlCol="0">
              <a:spAutoFit/>
            </a:bodyPr>
            <a:lstStyle/>
            <a:p>
              <a:pPr algn="just" hangingPunct="0">
                <a:lnSpc>
                  <a:spcPct val="150000"/>
                </a:lnSpc>
              </a:pPr>
              <a:r>
                <a:rPr lang="zh-CN" altLang="en-US" sz="1600" dirty="0">
                  <a:solidFill>
                    <a:schemeClr val="tx1">
                      <a:lumMod val="75000"/>
                      <a:lumOff val="25000"/>
                    </a:schemeClr>
                  </a:solidFill>
                  <a:cs typeface="+mn-ea"/>
                  <a:sym typeface="+mn-lt"/>
                </a:rPr>
                <a:t>大家在前期认为项目不算困难，压力不大，但是一些工作拖到后面真正去实现的时候，却发现需要花较长时间。</a:t>
              </a:r>
            </a:p>
          </p:txBody>
        </p:sp>
      </p:grpSp>
      <p:grpSp>
        <p:nvGrpSpPr>
          <p:cNvPr id="41" name="组合 40">
            <a:extLst>
              <a:ext uri="{FF2B5EF4-FFF2-40B4-BE49-F238E27FC236}">
                <a16:creationId xmlns:a16="http://schemas.microsoft.com/office/drawing/2014/main" id="{0418E8D2-25CC-42DA-A876-89F2B08FF93A}"/>
              </a:ext>
            </a:extLst>
          </p:cNvPr>
          <p:cNvGrpSpPr/>
          <p:nvPr/>
        </p:nvGrpSpPr>
        <p:grpSpPr>
          <a:xfrm>
            <a:off x="6446763" y="3177966"/>
            <a:ext cx="1727200" cy="2374232"/>
            <a:chOff x="1828800" y="3061851"/>
            <a:chExt cx="1727200" cy="2374232"/>
          </a:xfrm>
        </p:grpSpPr>
        <p:sp>
          <p:nvSpPr>
            <p:cNvPr id="42" name="矩形 41">
              <a:extLst>
                <a:ext uri="{FF2B5EF4-FFF2-40B4-BE49-F238E27FC236}">
                  <a16:creationId xmlns:a16="http://schemas.microsoft.com/office/drawing/2014/main" id="{E12625D9-4F0D-4ABC-8476-B04F571BC104}"/>
                </a:ext>
              </a:extLst>
            </p:cNvPr>
            <p:cNvSpPr/>
            <p:nvPr/>
          </p:nvSpPr>
          <p:spPr>
            <a:xfrm>
              <a:off x="1902238" y="3061851"/>
              <a:ext cx="1592671" cy="407291"/>
            </a:xfrm>
            <a:prstGeom prst="rect">
              <a:avLst/>
            </a:prstGeom>
            <a:noFill/>
          </p:spPr>
          <p:txBody>
            <a:bodyPr wrap="square" lIns="0" tIns="0" rIns="0" bIns="0" rtlCol="0">
              <a:spAutoFit/>
            </a:bodyPr>
            <a:lstStyle/>
            <a:p>
              <a:pPr algn="just" hangingPunct="0">
                <a:lnSpc>
                  <a:spcPct val="150000"/>
                </a:lnSpc>
              </a:pPr>
              <a:r>
                <a:rPr lang="zh-CN" altLang="en-US" sz="2000" b="1" dirty="0">
                  <a:solidFill>
                    <a:srgbClr val="4C678E"/>
                  </a:solidFill>
                  <a:cs typeface="+mn-ea"/>
                  <a:sym typeface="+mn-lt"/>
                </a:rPr>
                <a:t>保持有效沟通</a:t>
              </a:r>
            </a:p>
          </p:txBody>
        </p:sp>
        <p:sp>
          <p:nvSpPr>
            <p:cNvPr id="43" name="矩形 42">
              <a:extLst>
                <a:ext uri="{FF2B5EF4-FFF2-40B4-BE49-F238E27FC236}">
                  <a16:creationId xmlns:a16="http://schemas.microsoft.com/office/drawing/2014/main" id="{062EA0D6-7F7B-486A-8169-63BED5AD9DC3}"/>
                </a:ext>
              </a:extLst>
            </p:cNvPr>
            <p:cNvSpPr/>
            <p:nvPr/>
          </p:nvSpPr>
          <p:spPr>
            <a:xfrm>
              <a:off x="1828800" y="3632897"/>
              <a:ext cx="1727200" cy="1803186"/>
            </a:xfrm>
            <a:prstGeom prst="rect">
              <a:avLst/>
            </a:prstGeom>
            <a:noFill/>
          </p:spPr>
          <p:txBody>
            <a:bodyPr wrap="square" lIns="0" tIns="0" rIns="0" bIns="0" rtlCol="0">
              <a:spAutoFit/>
            </a:bodyPr>
            <a:lstStyle/>
            <a:p>
              <a:pPr algn="just" hangingPunct="0">
                <a:lnSpc>
                  <a:spcPct val="150000"/>
                </a:lnSpc>
              </a:pPr>
              <a:r>
                <a:rPr lang="zh-CN" altLang="en-US" sz="1600" dirty="0">
                  <a:solidFill>
                    <a:schemeClr val="tx1">
                      <a:lumMod val="75000"/>
                      <a:lumOff val="25000"/>
                    </a:schemeClr>
                  </a:solidFill>
                  <a:cs typeface="+mn-ea"/>
                  <a:sym typeface="+mn-lt"/>
                </a:rPr>
                <a:t>小组成员间除了课上时间，其余时间交流比较少。有时候遇到问题才发现大家想法不统一。</a:t>
              </a:r>
            </a:p>
          </p:txBody>
        </p:sp>
      </p:grpSp>
      <p:grpSp>
        <p:nvGrpSpPr>
          <p:cNvPr id="44" name="组合 43">
            <a:extLst>
              <a:ext uri="{FF2B5EF4-FFF2-40B4-BE49-F238E27FC236}">
                <a16:creationId xmlns:a16="http://schemas.microsoft.com/office/drawing/2014/main" id="{A6B2FA76-AFF6-4CCB-A370-7510EC26063F}"/>
              </a:ext>
            </a:extLst>
          </p:cNvPr>
          <p:cNvGrpSpPr/>
          <p:nvPr/>
        </p:nvGrpSpPr>
        <p:grpSpPr>
          <a:xfrm>
            <a:off x="8875486" y="3167972"/>
            <a:ext cx="1727200" cy="3122890"/>
            <a:chOff x="1828800" y="3051857"/>
            <a:chExt cx="1727200" cy="3122890"/>
          </a:xfrm>
        </p:grpSpPr>
        <p:sp>
          <p:nvSpPr>
            <p:cNvPr id="45" name="矩形 44">
              <a:extLst>
                <a:ext uri="{FF2B5EF4-FFF2-40B4-BE49-F238E27FC236}">
                  <a16:creationId xmlns:a16="http://schemas.microsoft.com/office/drawing/2014/main" id="{407C81C3-45BE-42CD-BFA7-3470B0F3AB8B}"/>
                </a:ext>
              </a:extLst>
            </p:cNvPr>
            <p:cNvSpPr/>
            <p:nvPr/>
          </p:nvSpPr>
          <p:spPr>
            <a:xfrm>
              <a:off x="1894093" y="3051857"/>
              <a:ext cx="1569107" cy="407291"/>
            </a:xfrm>
            <a:prstGeom prst="rect">
              <a:avLst/>
            </a:prstGeom>
            <a:noFill/>
          </p:spPr>
          <p:txBody>
            <a:bodyPr wrap="square" lIns="0" tIns="0" rIns="0" bIns="0" rtlCol="0">
              <a:spAutoFit/>
            </a:bodyPr>
            <a:lstStyle/>
            <a:p>
              <a:pPr algn="just" hangingPunct="0">
                <a:lnSpc>
                  <a:spcPct val="150000"/>
                </a:lnSpc>
              </a:pPr>
              <a:r>
                <a:rPr lang="zh-CN" altLang="en-US" sz="2000" b="1" dirty="0">
                  <a:solidFill>
                    <a:srgbClr val="4C678E"/>
                  </a:solidFill>
                  <a:cs typeface="+mn-ea"/>
                  <a:sym typeface="+mn-lt"/>
                </a:rPr>
                <a:t>请教指导老师</a:t>
              </a:r>
            </a:p>
          </p:txBody>
        </p:sp>
        <p:sp>
          <p:nvSpPr>
            <p:cNvPr id="46" name="矩形 45">
              <a:extLst>
                <a:ext uri="{FF2B5EF4-FFF2-40B4-BE49-F238E27FC236}">
                  <a16:creationId xmlns:a16="http://schemas.microsoft.com/office/drawing/2014/main" id="{94503B6A-2D6E-413F-9C94-E5B29106B8E2}"/>
                </a:ext>
              </a:extLst>
            </p:cNvPr>
            <p:cNvSpPr/>
            <p:nvPr/>
          </p:nvSpPr>
          <p:spPr>
            <a:xfrm>
              <a:off x="1828800" y="3632897"/>
              <a:ext cx="1727200" cy="2541850"/>
            </a:xfrm>
            <a:prstGeom prst="rect">
              <a:avLst/>
            </a:prstGeom>
            <a:noFill/>
          </p:spPr>
          <p:txBody>
            <a:bodyPr wrap="square" lIns="0" tIns="0" rIns="0" bIns="0" rtlCol="0">
              <a:spAutoFit/>
            </a:bodyPr>
            <a:lstStyle/>
            <a:p>
              <a:pPr algn="just" hangingPunct="0">
                <a:lnSpc>
                  <a:spcPct val="150000"/>
                </a:lnSpc>
              </a:pPr>
              <a:r>
                <a:rPr lang="zh-CN" altLang="en-US" sz="1600" dirty="0">
                  <a:solidFill>
                    <a:schemeClr val="tx1">
                      <a:lumMod val="75000"/>
                      <a:lumOff val="25000"/>
                    </a:schemeClr>
                  </a:solidFill>
                  <a:cs typeface="+mn-ea"/>
                  <a:sym typeface="+mn-lt"/>
                </a:rPr>
                <a:t>因为这种比赛题目大家都没做过，有商用软件的倾向，而指导老师对中软杯比赛比较了解，向老师请教能为我们提供一定方向。</a:t>
              </a:r>
            </a:p>
          </p:txBody>
        </p:sp>
      </p:grpSp>
      <p:cxnSp>
        <p:nvCxnSpPr>
          <p:cNvPr id="48" name="直接连接符 47">
            <a:extLst>
              <a:ext uri="{FF2B5EF4-FFF2-40B4-BE49-F238E27FC236}">
                <a16:creationId xmlns:a16="http://schemas.microsoft.com/office/drawing/2014/main" id="{582A2FF7-CA50-40A8-8B69-2B286ABD4692}"/>
              </a:ext>
            </a:extLst>
          </p:cNvPr>
          <p:cNvCxnSpPr>
            <a:cxnSpLocks/>
          </p:cNvCxnSpPr>
          <p:nvPr/>
        </p:nvCxnSpPr>
        <p:spPr>
          <a:xfrm>
            <a:off x="3679371" y="2293259"/>
            <a:ext cx="0" cy="3134058"/>
          </a:xfrm>
          <a:prstGeom prst="line">
            <a:avLst/>
          </a:prstGeom>
          <a:solidFill>
            <a:schemeClr val="bg1">
              <a:lumMod val="95000"/>
              <a:alpha val="44000"/>
            </a:schemeClr>
          </a:solidFill>
          <a:ln>
            <a:gradFill>
              <a:gsLst>
                <a:gs pos="0">
                  <a:srgbClr val="4C678E"/>
                </a:gs>
                <a:gs pos="100000">
                  <a:srgbClr val="4C678E">
                    <a:alpha val="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cxnSp>
      <p:cxnSp>
        <p:nvCxnSpPr>
          <p:cNvPr id="51" name="直接连接符 50">
            <a:extLst>
              <a:ext uri="{FF2B5EF4-FFF2-40B4-BE49-F238E27FC236}">
                <a16:creationId xmlns:a16="http://schemas.microsoft.com/office/drawing/2014/main" id="{038FD7D3-F7B8-4BE8-B933-9E5709980D8B}"/>
              </a:ext>
            </a:extLst>
          </p:cNvPr>
          <p:cNvCxnSpPr>
            <a:cxnSpLocks/>
          </p:cNvCxnSpPr>
          <p:nvPr/>
        </p:nvCxnSpPr>
        <p:spPr>
          <a:xfrm>
            <a:off x="6096000" y="2293259"/>
            <a:ext cx="0" cy="3134058"/>
          </a:xfrm>
          <a:prstGeom prst="line">
            <a:avLst/>
          </a:prstGeom>
          <a:solidFill>
            <a:schemeClr val="bg1">
              <a:lumMod val="95000"/>
              <a:alpha val="44000"/>
            </a:schemeClr>
          </a:solidFill>
          <a:ln>
            <a:gradFill>
              <a:gsLst>
                <a:gs pos="0">
                  <a:srgbClr val="4C678E"/>
                </a:gs>
                <a:gs pos="100000">
                  <a:srgbClr val="4C678E">
                    <a:alpha val="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cxnSp>
      <p:cxnSp>
        <p:nvCxnSpPr>
          <p:cNvPr id="52" name="直接连接符 51">
            <a:extLst>
              <a:ext uri="{FF2B5EF4-FFF2-40B4-BE49-F238E27FC236}">
                <a16:creationId xmlns:a16="http://schemas.microsoft.com/office/drawing/2014/main" id="{775EC7DC-D506-45C7-AFE9-44C63F96C0FC}"/>
              </a:ext>
            </a:extLst>
          </p:cNvPr>
          <p:cNvCxnSpPr>
            <a:cxnSpLocks/>
          </p:cNvCxnSpPr>
          <p:nvPr/>
        </p:nvCxnSpPr>
        <p:spPr>
          <a:xfrm>
            <a:off x="8512629" y="2293259"/>
            <a:ext cx="0" cy="3134058"/>
          </a:xfrm>
          <a:prstGeom prst="line">
            <a:avLst/>
          </a:prstGeom>
          <a:solidFill>
            <a:schemeClr val="bg1">
              <a:lumMod val="95000"/>
              <a:alpha val="44000"/>
            </a:schemeClr>
          </a:solidFill>
          <a:ln>
            <a:gradFill>
              <a:gsLst>
                <a:gs pos="0">
                  <a:srgbClr val="4C678E"/>
                </a:gs>
                <a:gs pos="100000">
                  <a:srgbClr val="4C678E">
                    <a:alpha val="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cxnSp>
      <p:sp>
        <p:nvSpPr>
          <p:cNvPr id="47" name="矩形 46">
            <a:extLst>
              <a:ext uri="{FF2B5EF4-FFF2-40B4-BE49-F238E27FC236}">
                <a16:creationId xmlns:a16="http://schemas.microsoft.com/office/drawing/2014/main" id="{DCD57BDA-8E52-71CB-CF54-F79B5F3FCF4F}"/>
              </a:ext>
            </a:extLst>
          </p:cNvPr>
          <p:cNvSpPr/>
          <p:nvPr/>
        </p:nvSpPr>
        <p:spPr>
          <a:xfrm>
            <a:off x="1766284" y="3167973"/>
            <a:ext cx="1624921" cy="407291"/>
          </a:xfrm>
          <a:prstGeom prst="rect">
            <a:avLst/>
          </a:prstGeom>
          <a:noFill/>
        </p:spPr>
        <p:txBody>
          <a:bodyPr wrap="square" lIns="0" tIns="0" rIns="0" bIns="0" rtlCol="0">
            <a:spAutoFit/>
          </a:bodyPr>
          <a:lstStyle/>
          <a:p>
            <a:pPr algn="just" hangingPunct="0">
              <a:lnSpc>
                <a:spcPct val="150000"/>
              </a:lnSpc>
            </a:pPr>
            <a:r>
              <a:rPr lang="zh-CN" altLang="en-US" sz="2000" b="1" dirty="0">
                <a:solidFill>
                  <a:srgbClr val="4C678E"/>
                </a:solidFill>
                <a:cs typeface="+mn-ea"/>
                <a:sym typeface="+mn-lt"/>
              </a:rPr>
              <a:t>重视前期文档</a:t>
            </a:r>
          </a:p>
        </p:txBody>
      </p:sp>
    </p:spTree>
    <p:extLst>
      <p:ext uri="{BB962C8B-B14F-4D97-AF65-F5344CB8AC3E}">
        <p14:creationId xmlns:p14="http://schemas.microsoft.com/office/powerpoint/2010/main" val="350887786"/>
      </p:ext>
    </p:extLst>
  </p:cSld>
  <p:clrMapOvr>
    <a:masterClrMapping/>
  </p:clrMapOvr>
  <mc:AlternateContent xmlns:mc="http://schemas.openxmlformats.org/markup-compatibility/2006" xmlns:p14="http://schemas.microsoft.com/office/powerpoint/2010/main">
    <mc:Choice Requires="p14">
      <p:transition spd="slow" p14:dur="900" advTm="0">
        <p14:warp dir="in"/>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33"/>
                                        </p:tgtEl>
                                        <p:attrNameLst>
                                          <p:attrName>style.visibility</p:attrName>
                                        </p:attrNameLst>
                                      </p:cBhvr>
                                      <p:to>
                                        <p:strVal val="visible"/>
                                      </p:to>
                                    </p:set>
                                    <p:anim calcmode="lin" valueType="num">
                                      <p:cBhvr>
                                        <p:cTn id="12" dur="500" fill="hold"/>
                                        <p:tgtEl>
                                          <p:spTgt spid="33"/>
                                        </p:tgtEl>
                                        <p:attrNameLst>
                                          <p:attrName>ppt_w</p:attrName>
                                        </p:attrNameLst>
                                      </p:cBhvr>
                                      <p:tavLst>
                                        <p:tav tm="0">
                                          <p:val>
                                            <p:fltVal val="0"/>
                                          </p:val>
                                        </p:tav>
                                        <p:tav tm="100000">
                                          <p:val>
                                            <p:strVal val="#ppt_w"/>
                                          </p:val>
                                        </p:tav>
                                      </p:tavLst>
                                    </p:anim>
                                    <p:anim calcmode="lin" valueType="num">
                                      <p:cBhvr>
                                        <p:cTn id="13" dur="500" fill="hold"/>
                                        <p:tgtEl>
                                          <p:spTgt spid="33"/>
                                        </p:tgtEl>
                                        <p:attrNameLst>
                                          <p:attrName>ppt_h</p:attrName>
                                        </p:attrNameLst>
                                      </p:cBhvr>
                                      <p:tavLst>
                                        <p:tav tm="0">
                                          <p:val>
                                            <p:fltVal val="0"/>
                                          </p:val>
                                        </p:tav>
                                        <p:tav tm="100000">
                                          <p:val>
                                            <p:strVal val="#ppt_h"/>
                                          </p:val>
                                        </p:tav>
                                      </p:tavLst>
                                    </p:anim>
                                    <p:animEffect transition="in" filter="fade">
                                      <p:cBhvr>
                                        <p:cTn id="14" dur="500"/>
                                        <p:tgtEl>
                                          <p:spTgt spid="33"/>
                                        </p:tgtEl>
                                      </p:cBhvr>
                                    </p:animEffect>
                                  </p:childTnLst>
                                </p:cTn>
                              </p:par>
                            </p:childTnLst>
                          </p:cTn>
                        </p:par>
                        <p:par>
                          <p:cTn id="15" fill="hold">
                            <p:stCondLst>
                              <p:cond delay="500"/>
                            </p:stCondLst>
                            <p:childTnLst>
                              <p:par>
                                <p:cTn id="16" presetID="53" presetClass="entr" presetSubtype="16" fill="hold" grpId="0" nodeType="afterEffect">
                                  <p:stCondLst>
                                    <p:cond delay="0"/>
                                  </p:stCondLst>
                                  <p:childTnLst>
                                    <p:set>
                                      <p:cBhvr>
                                        <p:cTn id="17" dur="1" fill="hold">
                                          <p:stCondLst>
                                            <p:cond delay="0"/>
                                          </p:stCondLst>
                                        </p:cTn>
                                        <p:tgtEl>
                                          <p:spTgt spid="30"/>
                                        </p:tgtEl>
                                        <p:attrNameLst>
                                          <p:attrName>style.visibility</p:attrName>
                                        </p:attrNameLst>
                                      </p:cBhvr>
                                      <p:to>
                                        <p:strVal val="visible"/>
                                      </p:to>
                                    </p:set>
                                    <p:anim calcmode="lin" valueType="num">
                                      <p:cBhvr>
                                        <p:cTn id="18" dur="500" fill="hold"/>
                                        <p:tgtEl>
                                          <p:spTgt spid="30"/>
                                        </p:tgtEl>
                                        <p:attrNameLst>
                                          <p:attrName>ppt_w</p:attrName>
                                        </p:attrNameLst>
                                      </p:cBhvr>
                                      <p:tavLst>
                                        <p:tav tm="0">
                                          <p:val>
                                            <p:fltVal val="0"/>
                                          </p:val>
                                        </p:tav>
                                        <p:tav tm="100000">
                                          <p:val>
                                            <p:strVal val="#ppt_w"/>
                                          </p:val>
                                        </p:tav>
                                      </p:tavLst>
                                    </p:anim>
                                    <p:anim calcmode="lin" valueType="num">
                                      <p:cBhvr>
                                        <p:cTn id="19" dur="500" fill="hold"/>
                                        <p:tgtEl>
                                          <p:spTgt spid="30"/>
                                        </p:tgtEl>
                                        <p:attrNameLst>
                                          <p:attrName>ppt_h</p:attrName>
                                        </p:attrNameLst>
                                      </p:cBhvr>
                                      <p:tavLst>
                                        <p:tav tm="0">
                                          <p:val>
                                            <p:fltVal val="0"/>
                                          </p:val>
                                        </p:tav>
                                        <p:tav tm="100000">
                                          <p:val>
                                            <p:strVal val="#ppt_h"/>
                                          </p:val>
                                        </p:tav>
                                      </p:tavLst>
                                    </p:anim>
                                    <p:animEffect transition="in" filter="fade">
                                      <p:cBhvr>
                                        <p:cTn id="20" dur="500"/>
                                        <p:tgtEl>
                                          <p:spTgt spid="30"/>
                                        </p:tgtEl>
                                      </p:cBhvr>
                                    </p:animEffect>
                                  </p:childTnLst>
                                </p:cTn>
                              </p:par>
                            </p:childTnLst>
                          </p:cTn>
                        </p:par>
                        <p:par>
                          <p:cTn id="21" fill="hold">
                            <p:stCondLst>
                              <p:cond delay="1000"/>
                            </p:stCondLst>
                            <p:childTnLst>
                              <p:par>
                                <p:cTn id="22" presetID="53" presetClass="entr" presetSubtype="16" fill="hold" grpId="0" nodeType="afterEffect">
                                  <p:stCondLst>
                                    <p:cond delay="0"/>
                                  </p:stCondLst>
                                  <p:childTnLst>
                                    <p:set>
                                      <p:cBhvr>
                                        <p:cTn id="23" dur="1" fill="hold">
                                          <p:stCondLst>
                                            <p:cond delay="0"/>
                                          </p:stCondLst>
                                        </p:cTn>
                                        <p:tgtEl>
                                          <p:spTgt spid="31"/>
                                        </p:tgtEl>
                                        <p:attrNameLst>
                                          <p:attrName>style.visibility</p:attrName>
                                        </p:attrNameLst>
                                      </p:cBhvr>
                                      <p:to>
                                        <p:strVal val="visible"/>
                                      </p:to>
                                    </p:set>
                                    <p:anim calcmode="lin" valueType="num">
                                      <p:cBhvr>
                                        <p:cTn id="24" dur="500" fill="hold"/>
                                        <p:tgtEl>
                                          <p:spTgt spid="31"/>
                                        </p:tgtEl>
                                        <p:attrNameLst>
                                          <p:attrName>ppt_w</p:attrName>
                                        </p:attrNameLst>
                                      </p:cBhvr>
                                      <p:tavLst>
                                        <p:tav tm="0">
                                          <p:val>
                                            <p:fltVal val="0"/>
                                          </p:val>
                                        </p:tav>
                                        <p:tav tm="100000">
                                          <p:val>
                                            <p:strVal val="#ppt_w"/>
                                          </p:val>
                                        </p:tav>
                                      </p:tavLst>
                                    </p:anim>
                                    <p:anim calcmode="lin" valueType="num">
                                      <p:cBhvr>
                                        <p:cTn id="25" dur="500" fill="hold"/>
                                        <p:tgtEl>
                                          <p:spTgt spid="31"/>
                                        </p:tgtEl>
                                        <p:attrNameLst>
                                          <p:attrName>ppt_h</p:attrName>
                                        </p:attrNameLst>
                                      </p:cBhvr>
                                      <p:tavLst>
                                        <p:tav tm="0">
                                          <p:val>
                                            <p:fltVal val="0"/>
                                          </p:val>
                                        </p:tav>
                                        <p:tav tm="100000">
                                          <p:val>
                                            <p:strVal val="#ppt_h"/>
                                          </p:val>
                                        </p:tav>
                                      </p:tavLst>
                                    </p:anim>
                                    <p:animEffect transition="in" filter="fade">
                                      <p:cBhvr>
                                        <p:cTn id="26" dur="500"/>
                                        <p:tgtEl>
                                          <p:spTgt spid="31"/>
                                        </p:tgtEl>
                                      </p:cBhvr>
                                    </p:animEffect>
                                  </p:childTnLst>
                                </p:cTn>
                              </p:par>
                            </p:childTnLst>
                          </p:cTn>
                        </p:par>
                        <p:par>
                          <p:cTn id="27" fill="hold">
                            <p:stCondLst>
                              <p:cond delay="1500"/>
                            </p:stCondLst>
                            <p:childTnLst>
                              <p:par>
                                <p:cTn id="28" presetID="53" presetClass="entr" presetSubtype="16" fill="hold" grpId="0" nodeType="afterEffect">
                                  <p:stCondLst>
                                    <p:cond delay="0"/>
                                  </p:stCondLst>
                                  <p:childTnLst>
                                    <p:set>
                                      <p:cBhvr>
                                        <p:cTn id="29" dur="1" fill="hold">
                                          <p:stCondLst>
                                            <p:cond delay="0"/>
                                          </p:stCondLst>
                                        </p:cTn>
                                        <p:tgtEl>
                                          <p:spTgt spid="32"/>
                                        </p:tgtEl>
                                        <p:attrNameLst>
                                          <p:attrName>style.visibility</p:attrName>
                                        </p:attrNameLst>
                                      </p:cBhvr>
                                      <p:to>
                                        <p:strVal val="visible"/>
                                      </p:to>
                                    </p:set>
                                    <p:anim calcmode="lin" valueType="num">
                                      <p:cBhvr>
                                        <p:cTn id="30" dur="500" fill="hold"/>
                                        <p:tgtEl>
                                          <p:spTgt spid="32"/>
                                        </p:tgtEl>
                                        <p:attrNameLst>
                                          <p:attrName>ppt_w</p:attrName>
                                        </p:attrNameLst>
                                      </p:cBhvr>
                                      <p:tavLst>
                                        <p:tav tm="0">
                                          <p:val>
                                            <p:fltVal val="0"/>
                                          </p:val>
                                        </p:tav>
                                        <p:tav tm="100000">
                                          <p:val>
                                            <p:strVal val="#ppt_w"/>
                                          </p:val>
                                        </p:tav>
                                      </p:tavLst>
                                    </p:anim>
                                    <p:anim calcmode="lin" valueType="num">
                                      <p:cBhvr>
                                        <p:cTn id="31" dur="500" fill="hold"/>
                                        <p:tgtEl>
                                          <p:spTgt spid="32"/>
                                        </p:tgtEl>
                                        <p:attrNameLst>
                                          <p:attrName>ppt_h</p:attrName>
                                        </p:attrNameLst>
                                      </p:cBhvr>
                                      <p:tavLst>
                                        <p:tav tm="0">
                                          <p:val>
                                            <p:fltVal val="0"/>
                                          </p:val>
                                        </p:tav>
                                        <p:tav tm="100000">
                                          <p:val>
                                            <p:strVal val="#ppt_h"/>
                                          </p:val>
                                        </p:tav>
                                      </p:tavLst>
                                    </p:anim>
                                    <p:animEffect transition="in" filter="fade">
                                      <p:cBhvr>
                                        <p:cTn id="32" dur="500"/>
                                        <p:tgtEl>
                                          <p:spTgt spid="32"/>
                                        </p:tgtEl>
                                      </p:cBhvr>
                                    </p:animEffect>
                                  </p:childTnLst>
                                </p:cTn>
                              </p:par>
                            </p:childTnLst>
                          </p:cTn>
                        </p:par>
                        <p:par>
                          <p:cTn id="33" fill="hold">
                            <p:stCondLst>
                              <p:cond delay="2000"/>
                            </p:stCondLst>
                            <p:childTnLst>
                              <p:par>
                                <p:cTn id="34" presetID="53" presetClass="entr" presetSubtype="16" fill="hold" grpId="0" nodeType="afterEffect">
                                  <p:stCondLst>
                                    <p:cond delay="0"/>
                                  </p:stCondLst>
                                  <p:childTnLst>
                                    <p:set>
                                      <p:cBhvr>
                                        <p:cTn id="35" dur="1" fill="hold">
                                          <p:stCondLst>
                                            <p:cond delay="0"/>
                                          </p:stCondLst>
                                        </p:cTn>
                                        <p:tgtEl>
                                          <p:spTgt spid="34"/>
                                        </p:tgtEl>
                                        <p:attrNameLst>
                                          <p:attrName>style.visibility</p:attrName>
                                        </p:attrNameLst>
                                      </p:cBhvr>
                                      <p:to>
                                        <p:strVal val="visible"/>
                                      </p:to>
                                    </p:set>
                                    <p:anim calcmode="lin" valueType="num">
                                      <p:cBhvr>
                                        <p:cTn id="36" dur="500" fill="hold"/>
                                        <p:tgtEl>
                                          <p:spTgt spid="34"/>
                                        </p:tgtEl>
                                        <p:attrNameLst>
                                          <p:attrName>ppt_w</p:attrName>
                                        </p:attrNameLst>
                                      </p:cBhvr>
                                      <p:tavLst>
                                        <p:tav tm="0">
                                          <p:val>
                                            <p:fltVal val="0"/>
                                          </p:val>
                                        </p:tav>
                                        <p:tav tm="100000">
                                          <p:val>
                                            <p:strVal val="#ppt_w"/>
                                          </p:val>
                                        </p:tav>
                                      </p:tavLst>
                                    </p:anim>
                                    <p:anim calcmode="lin" valueType="num">
                                      <p:cBhvr>
                                        <p:cTn id="37" dur="500" fill="hold"/>
                                        <p:tgtEl>
                                          <p:spTgt spid="34"/>
                                        </p:tgtEl>
                                        <p:attrNameLst>
                                          <p:attrName>ppt_h</p:attrName>
                                        </p:attrNameLst>
                                      </p:cBhvr>
                                      <p:tavLst>
                                        <p:tav tm="0">
                                          <p:val>
                                            <p:fltVal val="0"/>
                                          </p:val>
                                        </p:tav>
                                        <p:tav tm="100000">
                                          <p:val>
                                            <p:strVal val="#ppt_h"/>
                                          </p:val>
                                        </p:tav>
                                      </p:tavLst>
                                    </p:anim>
                                    <p:animEffect transition="in" filter="fade">
                                      <p:cBhvr>
                                        <p:cTn id="38" dur="500"/>
                                        <p:tgtEl>
                                          <p:spTgt spid="34"/>
                                        </p:tgtEl>
                                      </p:cBhvr>
                                    </p:animEffect>
                                  </p:childTnLst>
                                </p:cTn>
                              </p:par>
                            </p:childTnLst>
                          </p:cTn>
                        </p:par>
                        <p:par>
                          <p:cTn id="39" fill="hold">
                            <p:stCondLst>
                              <p:cond delay="2500"/>
                            </p:stCondLst>
                            <p:childTnLst>
                              <p:par>
                                <p:cTn id="40" presetID="2" presetClass="entr" presetSubtype="4" fill="hold" nodeType="afterEffect">
                                  <p:stCondLst>
                                    <p:cond delay="0"/>
                                  </p:stCondLst>
                                  <p:childTnLst>
                                    <p:set>
                                      <p:cBhvr>
                                        <p:cTn id="41" dur="1" fill="hold">
                                          <p:stCondLst>
                                            <p:cond delay="0"/>
                                          </p:stCondLst>
                                        </p:cTn>
                                        <p:tgtEl>
                                          <p:spTgt spid="12"/>
                                        </p:tgtEl>
                                        <p:attrNameLst>
                                          <p:attrName>style.visibility</p:attrName>
                                        </p:attrNameLst>
                                      </p:cBhvr>
                                      <p:to>
                                        <p:strVal val="visible"/>
                                      </p:to>
                                    </p:set>
                                    <p:anim calcmode="lin" valueType="num">
                                      <p:cBhvr additive="base">
                                        <p:cTn id="42" dur="500" fill="hold"/>
                                        <p:tgtEl>
                                          <p:spTgt spid="12"/>
                                        </p:tgtEl>
                                        <p:attrNameLst>
                                          <p:attrName>ppt_x</p:attrName>
                                        </p:attrNameLst>
                                      </p:cBhvr>
                                      <p:tavLst>
                                        <p:tav tm="0">
                                          <p:val>
                                            <p:strVal val="#ppt_x"/>
                                          </p:val>
                                        </p:tav>
                                        <p:tav tm="100000">
                                          <p:val>
                                            <p:strVal val="#ppt_x"/>
                                          </p:val>
                                        </p:tav>
                                      </p:tavLst>
                                    </p:anim>
                                    <p:anim calcmode="lin" valueType="num">
                                      <p:cBhvr additive="base">
                                        <p:cTn id="43" dur="500" fill="hold"/>
                                        <p:tgtEl>
                                          <p:spTgt spid="12"/>
                                        </p:tgtEl>
                                        <p:attrNameLst>
                                          <p:attrName>ppt_y</p:attrName>
                                        </p:attrNameLst>
                                      </p:cBhvr>
                                      <p:tavLst>
                                        <p:tav tm="0">
                                          <p:val>
                                            <p:strVal val="1+#ppt_h/2"/>
                                          </p:val>
                                        </p:tav>
                                        <p:tav tm="100000">
                                          <p:val>
                                            <p:strVal val="#ppt_y"/>
                                          </p:val>
                                        </p:tav>
                                      </p:tavLst>
                                    </p:anim>
                                  </p:childTnLst>
                                </p:cTn>
                              </p:par>
                            </p:childTnLst>
                          </p:cTn>
                        </p:par>
                        <p:par>
                          <p:cTn id="44" fill="hold">
                            <p:stCondLst>
                              <p:cond delay="3000"/>
                            </p:stCondLst>
                            <p:childTnLst>
                              <p:par>
                                <p:cTn id="45" presetID="2" presetClass="entr" presetSubtype="4" fill="hold" nodeType="afterEffect">
                                  <p:stCondLst>
                                    <p:cond delay="0"/>
                                  </p:stCondLst>
                                  <p:childTnLst>
                                    <p:set>
                                      <p:cBhvr>
                                        <p:cTn id="46" dur="1" fill="hold">
                                          <p:stCondLst>
                                            <p:cond delay="0"/>
                                          </p:stCondLst>
                                        </p:cTn>
                                        <p:tgtEl>
                                          <p:spTgt spid="38"/>
                                        </p:tgtEl>
                                        <p:attrNameLst>
                                          <p:attrName>style.visibility</p:attrName>
                                        </p:attrNameLst>
                                      </p:cBhvr>
                                      <p:to>
                                        <p:strVal val="visible"/>
                                      </p:to>
                                    </p:set>
                                    <p:anim calcmode="lin" valueType="num">
                                      <p:cBhvr additive="base">
                                        <p:cTn id="47" dur="500" fill="hold"/>
                                        <p:tgtEl>
                                          <p:spTgt spid="38"/>
                                        </p:tgtEl>
                                        <p:attrNameLst>
                                          <p:attrName>ppt_x</p:attrName>
                                        </p:attrNameLst>
                                      </p:cBhvr>
                                      <p:tavLst>
                                        <p:tav tm="0">
                                          <p:val>
                                            <p:strVal val="#ppt_x"/>
                                          </p:val>
                                        </p:tav>
                                        <p:tav tm="100000">
                                          <p:val>
                                            <p:strVal val="#ppt_x"/>
                                          </p:val>
                                        </p:tav>
                                      </p:tavLst>
                                    </p:anim>
                                    <p:anim calcmode="lin" valueType="num">
                                      <p:cBhvr additive="base">
                                        <p:cTn id="48" dur="500" fill="hold"/>
                                        <p:tgtEl>
                                          <p:spTgt spid="38"/>
                                        </p:tgtEl>
                                        <p:attrNameLst>
                                          <p:attrName>ppt_y</p:attrName>
                                        </p:attrNameLst>
                                      </p:cBhvr>
                                      <p:tavLst>
                                        <p:tav tm="0">
                                          <p:val>
                                            <p:strVal val="1+#ppt_h/2"/>
                                          </p:val>
                                        </p:tav>
                                        <p:tav tm="100000">
                                          <p:val>
                                            <p:strVal val="#ppt_y"/>
                                          </p:val>
                                        </p:tav>
                                      </p:tavLst>
                                    </p:anim>
                                  </p:childTnLst>
                                </p:cTn>
                              </p:par>
                            </p:childTnLst>
                          </p:cTn>
                        </p:par>
                        <p:par>
                          <p:cTn id="49" fill="hold">
                            <p:stCondLst>
                              <p:cond delay="3500"/>
                            </p:stCondLst>
                            <p:childTnLst>
                              <p:par>
                                <p:cTn id="50" presetID="2" presetClass="entr" presetSubtype="4" fill="hold" nodeType="afterEffect">
                                  <p:stCondLst>
                                    <p:cond delay="0"/>
                                  </p:stCondLst>
                                  <p:childTnLst>
                                    <p:set>
                                      <p:cBhvr>
                                        <p:cTn id="51" dur="1" fill="hold">
                                          <p:stCondLst>
                                            <p:cond delay="0"/>
                                          </p:stCondLst>
                                        </p:cTn>
                                        <p:tgtEl>
                                          <p:spTgt spid="41"/>
                                        </p:tgtEl>
                                        <p:attrNameLst>
                                          <p:attrName>style.visibility</p:attrName>
                                        </p:attrNameLst>
                                      </p:cBhvr>
                                      <p:to>
                                        <p:strVal val="visible"/>
                                      </p:to>
                                    </p:set>
                                    <p:anim calcmode="lin" valueType="num">
                                      <p:cBhvr additive="base">
                                        <p:cTn id="52" dur="500" fill="hold"/>
                                        <p:tgtEl>
                                          <p:spTgt spid="41"/>
                                        </p:tgtEl>
                                        <p:attrNameLst>
                                          <p:attrName>ppt_x</p:attrName>
                                        </p:attrNameLst>
                                      </p:cBhvr>
                                      <p:tavLst>
                                        <p:tav tm="0">
                                          <p:val>
                                            <p:strVal val="#ppt_x"/>
                                          </p:val>
                                        </p:tav>
                                        <p:tav tm="100000">
                                          <p:val>
                                            <p:strVal val="#ppt_x"/>
                                          </p:val>
                                        </p:tav>
                                      </p:tavLst>
                                    </p:anim>
                                    <p:anim calcmode="lin" valueType="num">
                                      <p:cBhvr additive="base">
                                        <p:cTn id="53" dur="500" fill="hold"/>
                                        <p:tgtEl>
                                          <p:spTgt spid="41"/>
                                        </p:tgtEl>
                                        <p:attrNameLst>
                                          <p:attrName>ppt_y</p:attrName>
                                        </p:attrNameLst>
                                      </p:cBhvr>
                                      <p:tavLst>
                                        <p:tav tm="0">
                                          <p:val>
                                            <p:strVal val="1+#ppt_h/2"/>
                                          </p:val>
                                        </p:tav>
                                        <p:tav tm="100000">
                                          <p:val>
                                            <p:strVal val="#ppt_y"/>
                                          </p:val>
                                        </p:tav>
                                      </p:tavLst>
                                    </p:anim>
                                  </p:childTnLst>
                                </p:cTn>
                              </p:par>
                            </p:childTnLst>
                          </p:cTn>
                        </p:par>
                        <p:par>
                          <p:cTn id="54" fill="hold">
                            <p:stCondLst>
                              <p:cond delay="4000"/>
                            </p:stCondLst>
                            <p:childTnLst>
                              <p:par>
                                <p:cTn id="55" presetID="2" presetClass="entr" presetSubtype="4" fill="hold" nodeType="afterEffect">
                                  <p:stCondLst>
                                    <p:cond delay="0"/>
                                  </p:stCondLst>
                                  <p:childTnLst>
                                    <p:set>
                                      <p:cBhvr>
                                        <p:cTn id="56" dur="1" fill="hold">
                                          <p:stCondLst>
                                            <p:cond delay="0"/>
                                          </p:stCondLst>
                                        </p:cTn>
                                        <p:tgtEl>
                                          <p:spTgt spid="44"/>
                                        </p:tgtEl>
                                        <p:attrNameLst>
                                          <p:attrName>style.visibility</p:attrName>
                                        </p:attrNameLst>
                                      </p:cBhvr>
                                      <p:to>
                                        <p:strVal val="visible"/>
                                      </p:to>
                                    </p:set>
                                    <p:anim calcmode="lin" valueType="num">
                                      <p:cBhvr additive="base">
                                        <p:cTn id="57" dur="500" fill="hold"/>
                                        <p:tgtEl>
                                          <p:spTgt spid="44"/>
                                        </p:tgtEl>
                                        <p:attrNameLst>
                                          <p:attrName>ppt_x</p:attrName>
                                        </p:attrNameLst>
                                      </p:cBhvr>
                                      <p:tavLst>
                                        <p:tav tm="0">
                                          <p:val>
                                            <p:strVal val="#ppt_x"/>
                                          </p:val>
                                        </p:tav>
                                        <p:tav tm="100000">
                                          <p:val>
                                            <p:strVal val="#ppt_x"/>
                                          </p:val>
                                        </p:tav>
                                      </p:tavLst>
                                    </p:anim>
                                    <p:anim calcmode="lin" valueType="num">
                                      <p:cBhvr additive="base">
                                        <p:cTn id="58" dur="500" fill="hold"/>
                                        <p:tgtEl>
                                          <p:spTgt spid="44"/>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2" presetClass="entr" presetSubtype="4" fill="hold" nodeType="clickEffect">
                                  <p:stCondLst>
                                    <p:cond delay="0"/>
                                  </p:stCondLst>
                                  <p:childTnLst>
                                    <p:set>
                                      <p:cBhvr>
                                        <p:cTn id="62" dur="1" fill="hold">
                                          <p:stCondLst>
                                            <p:cond delay="0"/>
                                          </p:stCondLst>
                                        </p:cTn>
                                        <p:tgtEl>
                                          <p:spTgt spid="48"/>
                                        </p:tgtEl>
                                        <p:attrNameLst>
                                          <p:attrName>style.visibility</p:attrName>
                                        </p:attrNameLst>
                                      </p:cBhvr>
                                      <p:to>
                                        <p:strVal val="visible"/>
                                      </p:to>
                                    </p:set>
                                    <p:animEffect transition="in" filter="wipe(down)">
                                      <p:cBhvr>
                                        <p:cTn id="63" dur="500"/>
                                        <p:tgtEl>
                                          <p:spTgt spid="48"/>
                                        </p:tgtEl>
                                      </p:cBhvr>
                                    </p:animEffect>
                                  </p:childTnLst>
                                </p:cTn>
                              </p:par>
                              <p:par>
                                <p:cTn id="64" presetID="22" presetClass="entr" presetSubtype="4" fill="hold" nodeType="withEffect">
                                  <p:stCondLst>
                                    <p:cond delay="0"/>
                                  </p:stCondLst>
                                  <p:childTnLst>
                                    <p:set>
                                      <p:cBhvr>
                                        <p:cTn id="65" dur="1" fill="hold">
                                          <p:stCondLst>
                                            <p:cond delay="0"/>
                                          </p:stCondLst>
                                        </p:cTn>
                                        <p:tgtEl>
                                          <p:spTgt spid="51"/>
                                        </p:tgtEl>
                                        <p:attrNameLst>
                                          <p:attrName>style.visibility</p:attrName>
                                        </p:attrNameLst>
                                      </p:cBhvr>
                                      <p:to>
                                        <p:strVal val="visible"/>
                                      </p:to>
                                    </p:set>
                                    <p:animEffect transition="in" filter="wipe(down)">
                                      <p:cBhvr>
                                        <p:cTn id="66" dur="500"/>
                                        <p:tgtEl>
                                          <p:spTgt spid="51"/>
                                        </p:tgtEl>
                                      </p:cBhvr>
                                    </p:animEffect>
                                  </p:childTnLst>
                                </p:cTn>
                              </p:par>
                              <p:par>
                                <p:cTn id="67" presetID="22" presetClass="entr" presetSubtype="4" fill="hold" nodeType="withEffect">
                                  <p:stCondLst>
                                    <p:cond delay="0"/>
                                  </p:stCondLst>
                                  <p:childTnLst>
                                    <p:set>
                                      <p:cBhvr>
                                        <p:cTn id="68" dur="1" fill="hold">
                                          <p:stCondLst>
                                            <p:cond delay="0"/>
                                          </p:stCondLst>
                                        </p:cTn>
                                        <p:tgtEl>
                                          <p:spTgt spid="52"/>
                                        </p:tgtEl>
                                        <p:attrNameLst>
                                          <p:attrName>style.visibility</p:attrName>
                                        </p:attrNameLst>
                                      </p:cBhvr>
                                      <p:to>
                                        <p:strVal val="visible"/>
                                      </p:to>
                                    </p:set>
                                    <p:animEffect transition="in" filter="wipe(down)">
                                      <p:cBhvr>
                                        <p:cTn id="69"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0" grpId="0" animBg="1"/>
      <p:bldP spid="31" grpId="0" animBg="1"/>
      <p:bldP spid="32" grpId="0" animBg="1"/>
      <p:bldP spid="34"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 name="图片 53">
            <a:extLst>
              <a:ext uri="{FF2B5EF4-FFF2-40B4-BE49-F238E27FC236}">
                <a16:creationId xmlns:a16="http://schemas.microsoft.com/office/drawing/2014/main" id="{4832305B-6220-4DE8-8082-E8622FAFE73F}"/>
              </a:ext>
            </a:extLst>
          </p:cNvPr>
          <p:cNvPicPr>
            <a:picLocks noChangeAspect="1"/>
          </p:cNvPicPr>
          <p:nvPr/>
        </p:nvPicPr>
        <p:blipFill rotWithShape="1">
          <a:blip r:embed="rId2">
            <a:extLst>
              <a:ext uri="{28A0092B-C50C-407E-A947-70E740481C1C}">
                <a14:useLocalDpi xmlns:a14="http://schemas.microsoft.com/office/drawing/2010/main" val="0"/>
              </a:ext>
            </a:extLst>
          </a:blip>
          <a:srcRect l="53340" t="39493" r="26084" b="24455"/>
          <a:stretch/>
        </p:blipFill>
        <p:spPr>
          <a:xfrm>
            <a:off x="0" y="0"/>
            <a:ext cx="12192000" cy="6857999"/>
          </a:xfrm>
          <a:custGeom>
            <a:avLst/>
            <a:gdLst>
              <a:gd name="connsiteX0" fmla="*/ 0 w 12192000"/>
              <a:gd name="connsiteY0" fmla="*/ 0 h 6857999"/>
              <a:gd name="connsiteX1" fmla="*/ 12192000 w 12192000"/>
              <a:gd name="connsiteY1" fmla="*/ 0 h 6857999"/>
              <a:gd name="connsiteX2" fmla="*/ 12192000 w 12192000"/>
              <a:gd name="connsiteY2" fmla="*/ 6857999 h 6857999"/>
              <a:gd name="connsiteX3" fmla="*/ 0 w 12192000"/>
              <a:gd name="connsiteY3" fmla="*/ 6857999 h 6857999"/>
            </a:gdLst>
            <a:ahLst/>
            <a:cxnLst>
              <a:cxn ang="0">
                <a:pos x="connsiteX0" y="connsiteY0"/>
              </a:cxn>
              <a:cxn ang="0">
                <a:pos x="connsiteX1" y="connsiteY1"/>
              </a:cxn>
              <a:cxn ang="0">
                <a:pos x="connsiteX2" y="connsiteY2"/>
              </a:cxn>
              <a:cxn ang="0">
                <a:pos x="connsiteX3" y="connsiteY3"/>
              </a:cxn>
            </a:cxnLst>
            <a:rect l="l" t="t" r="r" b="b"/>
            <a:pathLst>
              <a:path w="12192000" h="6857999">
                <a:moveTo>
                  <a:pt x="0" y="0"/>
                </a:moveTo>
                <a:lnTo>
                  <a:pt x="12192000" y="0"/>
                </a:lnTo>
                <a:lnTo>
                  <a:pt x="12192000" y="6857999"/>
                </a:lnTo>
                <a:lnTo>
                  <a:pt x="0" y="6857999"/>
                </a:lnTo>
                <a:close/>
              </a:path>
            </a:pathLst>
          </a:custGeom>
        </p:spPr>
      </p:pic>
      <p:grpSp>
        <p:nvGrpSpPr>
          <p:cNvPr id="8" name="组合 7">
            <a:extLst>
              <a:ext uri="{FF2B5EF4-FFF2-40B4-BE49-F238E27FC236}">
                <a16:creationId xmlns:a16="http://schemas.microsoft.com/office/drawing/2014/main" id="{F7773C64-EA6C-43FE-9F81-3539DE2D0445}"/>
              </a:ext>
            </a:extLst>
          </p:cNvPr>
          <p:cNvGrpSpPr/>
          <p:nvPr/>
        </p:nvGrpSpPr>
        <p:grpSpPr>
          <a:xfrm>
            <a:off x="-698500" y="-582990"/>
            <a:ext cx="13589000" cy="8023980"/>
            <a:chOff x="-863600" y="-584200"/>
            <a:chExt cx="13335000" cy="7874000"/>
          </a:xfrm>
          <a:solidFill>
            <a:srgbClr val="E6E6E6"/>
          </a:solidFill>
        </p:grpSpPr>
        <p:grpSp>
          <p:nvGrpSpPr>
            <p:cNvPr id="4" name="组合 3">
              <a:extLst>
                <a:ext uri="{FF2B5EF4-FFF2-40B4-BE49-F238E27FC236}">
                  <a16:creationId xmlns:a16="http://schemas.microsoft.com/office/drawing/2014/main" id="{750B5433-D16D-4F51-BDD8-808E9DB0262E}"/>
                </a:ext>
              </a:extLst>
            </p:cNvPr>
            <p:cNvGrpSpPr/>
            <p:nvPr/>
          </p:nvGrpSpPr>
          <p:grpSpPr>
            <a:xfrm>
              <a:off x="-863600" y="-584200"/>
              <a:ext cx="165100" cy="7874000"/>
              <a:chOff x="-863600" y="-584200"/>
              <a:chExt cx="165100" cy="7874000"/>
            </a:xfrm>
            <a:grpFill/>
          </p:grpSpPr>
          <p:sp>
            <p:nvSpPr>
              <p:cNvPr id="2" name="椭圆 1">
                <a:extLst>
                  <a:ext uri="{FF2B5EF4-FFF2-40B4-BE49-F238E27FC236}">
                    <a16:creationId xmlns:a16="http://schemas.microsoft.com/office/drawing/2014/main" id="{F8967190-370F-4CAE-ACBE-2AAED606EAD7}"/>
                  </a:ext>
                </a:extLst>
              </p:cNvPr>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椭圆 2">
                <a:extLst>
                  <a:ext uri="{FF2B5EF4-FFF2-40B4-BE49-F238E27FC236}">
                    <a16:creationId xmlns:a16="http://schemas.microsoft.com/office/drawing/2014/main" id="{41CA0E2C-2D2C-4898-9E42-96259DE0F6A6}"/>
                  </a:ext>
                </a:extLst>
              </p:cNvPr>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5" name="组合 4">
              <a:extLst>
                <a:ext uri="{FF2B5EF4-FFF2-40B4-BE49-F238E27FC236}">
                  <a16:creationId xmlns:a16="http://schemas.microsoft.com/office/drawing/2014/main" id="{CC2BBFCD-014F-4D8B-9391-D731BF89EFB1}"/>
                </a:ext>
              </a:extLst>
            </p:cNvPr>
            <p:cNvGrpSpPr/>
            <p:nvPr/>
          </p:nvGrpSpPr>
          <p:grpSpPr>
            <a:xfrm>
              <a:off x="12306300" y="-584200"/>
              <a:ext cx="165100" cy="7874000"/>
              <a:chOff x="-863600" y="-584200"/>
              <a:chExt cx="165100" cy="7874000"/>
            </a:xfrm>
            <a:grpFill/>
          </p:grpSpPr>
          <p:sp>
            <p:nvSpPr>
              <p:cNvPr id="6" name="椭圆 5">
                <a:extLst>
                  <a:ext uri="{FF2B5EF4-FFF2-40B4-BE49-F238E27FC236}">
                    <a16:creationId xmlns:a16="http://schemas.microsoft.com/office/drawing/2014/main" id="{9762FE8C-4BD4-42A9-A0F1-7D0424B79FBB}"/>
                  </a:ext>
                </a:extLst>
              </p:cNvPr>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椭圆 6">
                <a:extLst>
                  <a:ext uri="{FF2B5EF4-FFF2-40B4-BE49-F238E27FC236}">
                    <a16:creationId xmlns:a16="http://schemas.microsoft.com/office/drawing/2014/main" id="{03997588-ADD8-404B-A001-10D17D8466BC}"/>
                  </a:ext>
                </a:extLst>
              </p:cNvPr>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sp>
        <p:nvSpPr>
          <p:cNvPr id="13" name="矩形 12">
            <a:extLst>
              <a:ext uri="{FF2B5EF4-FFF2-40B4-BE49-F238E27FC236}">
                <a16:creationId xmlns:a16="http://schemas.microsoft.com/office/drawing/2014/main" id="{C94266FD-5D9B-4472-A34E-2F4F17E5F7CE}"/>
              </a:ext>
            </a:extLst>
          </p:cNvPr>
          <p:cNvSpPr/>
          <p:nvPr/>
        </p:nvSpPr>
        <p:spPr>
          <a:xfrm>
            <a:off x="0" y="0"/>
            <a:ext cx="12192000" cy="3733800"/>
          </a:xfrm>
          <a:prstGeom prst="rect">
            <a:avLst/>
          </a:prstGeom>
          <a:gradFill flip="none" rotWithShape="1">
            <a:gsLst>
              <a:gs pos="27000">
                <a:srgbClr val="FFFFFF"/>
              </a:gs>
              <a:gs pos="100000">
                <a:srgbClr val="FFFFFF">
                  <a:alpha val="0"/>
                </a:srgbClr>
              </a:gs>
            </a:gsLst>
            <a:lin ang="5400000" scaled="1"/>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5" name="文本框 34">
            <a:extLst>
              <a:ext uri="{FF2B5EF4-FFF2-40B4-BE49-F238E27FC236}">
                <a16:creationId xmlns:a16="http://schemas.microsoft.com/office/drawing/2014/main" id="{DCA439FF-8428-4082-966E-ED94FE2CD955}"/>
              </a:ext>
            </a:extLst>
          </p:cNvPr>
          <p:cNvSpPr txBox="1"/>
          <p:nvPr/>
        </p:nvSpPr>
        <p:spPr>
          <a:xfrm>
            <a:off x="11379385" y="2045825"/>
            <a:ext cx="292388" cy="3212666"/>
          </a:xfrm>
          <a:prstGeom prst="rect">
            <a:avLst/>
          </a:prstGeom>
          <a:noFill/>
        </p:spPr>
        <p:txBody>
          <a:bodyPr vert="eaVert" wrap="square" rtlCol="0">
            <a:spAutoFit/>
          </a:bodyPr>
          <a:lstStyle/>
          <a:p>
            <a:pPr algn="ctr"/>
            <a:r>
              <a:rPr lang="en-US" altLang="zh-CN" sz="700" spc="600" dirty="0">
                <a:solidFill>
                  <a:srgbClr val="4C678E"/>
                </a:solidFill>
                <a:cs typeface="+mn-ea"/>
                <a:sym typeface="+mn-lt"/>
              </a:rPr>
              <a:t>GRADUATION DEFENSE</a:t>
            </a:r>
            <a:endParaRPr lang="zh-CN" altLang="en-US" sz="700" spc="600" dirty="0">
              <a:solidFill>
                <a:srgbClr val="4C678E"/>
              </a:solidFill>
              <a:cs typeface="+mn-ea"/>
              <a:sym typeface="+mn-lt"/>
            </a:endParaRPr>
          </a:p>
        </p:txBody>
      </p:sp>
      <p:sp>
        <p:nvSpPr>
          <p:cNvPr id="56" name="文本框 55">
            <a:extLst>
              <a:ext uri="{FF2B5EF4-FFF2-40B4-BE49-F238E27FC236}">
                <a16:creationId xmlns:a16="http://schemas.microsoft.com/office/drawing/2014/main" id="{03D5C94A-FAC7-443B-8765-C0BAA94C0C8C}"/>
              </a:ext>
            </a:extLst>
          </p:cNvPr>
          <p:cNvSpPr txBox="1"/>
          <p:nvPr/>
        </p:nvSpPr>
        <p:spPr>
          <a:xfrm>
            <a:off x="7082971" y="2715444"/>
            <a:ext cx="3191329" cy="923330"/>
          </a:xfrm>
          <a:prstGeom prst="rect">
            <a:avLst/>
          </a:prstGeom>
          <a:noFill/>
        </p:spPr>
        <p:txBody>
          <a:bodyPr wrap="square" rtlCol="0">
            <a:spAutoFit/>
          </a:bodyPr>
          <a:lstStyle/>
          <a:p>
            <a:pPr algn="dist"/>
            <a:r>
              <a:rPr lang="zh-CN" altLang="en-US" sz="5400" dirty="0">
                <a:solidFill>
                  <a:srgbClr val="4C678E"/>
                </a:solidFill>
                <a:cs typeface="+mn-ea"/>
                <a:sym typeface="+mn-lt"/>
              </a:rPr>
              <a:t>项目展望</a:t>
            </a:r>
          </a:p>
        </p:txBody>
      </p:sp>
      <p:sp>
        <p:nvSpPr>
          <p:cNvPr id="57" name="文本框 56">
            <a:extLst>
              <a:ext uri="{FF2B5EF4-FFF2-40B4-BE49-F238E27FC236}">
                <a16:creationId xmlns:a16="http://schemas.microsoft.com/office/drawing/2014/main" id="{3AE2E273-F0E7-46CA-A618-BF6ABED31343}"/>
              </a:ext>
            </a:extLst>
          </p:cNvPr>
          <p:cNvSpPr txBox="1"/>
          <p:nvPr/>
        </p:nvSpPr>
        <p:spPr>
          <a:xfrm>
            <a:off x="4332514" y="2423344"/>
            <a:ext cx="2995386" cy="2646878"/>
          </a:xfrm>
          <a:prstGeom prst="rect">
            <a:avLst/>
          </a:prstGeom>
          <a:noFill/>
        </p:spPr>
        <p:txBody>
          <a:bodyPr wrap="square" rtlCol="0">
            <a:spAutoFit/>
          </a:bodyPr>
          <a:lstStyle/>
          <a:p>
            <a:pPr algn="ctr"/>
            <a:r>
              <a:rPr lang="en-US" altLang="zh-CN" sz="16600" dirty="0">
                <a:ln>
                  <a:solidFill>
                    <a:schemeClr val="accent1">
                      <a:shade val="50000"/>
                    </a:schemeClr>
                  </a:solidFill>
                </a:ln>
                <a:noFill/>
                <a:cs typeface="+mn-ea"/>
                <a:sym typeface="+mn-lt"/>
              </a:rPr>
              <a:t>06</a:t>
            </a:r>
            <a:endParaRPr lang="zh-CN" altLang="en-US" sz="16600" dirty="0">
              <a:ln>
                <a:solidFill>
                  <a:schemeClr val="accent1">
                    <a:shade val="50000"/>
                  </a:schemeClr>
                </a:solidFill>
              </a:ln>
              <a:noFill/>
              <a:cs typeface="+mn-ea"/>
              <a:sym typeface="+mn-lt"/>
            </a:endParaRPr>
          </a:p>
        </p:txBody>
      </p:sp>
      <p:sp>
        <p:nvSpPr>
          <p:cNvPr id="59" name="矩形: 圆角 58">
            <a:extLst>
              <a:ext uri="{FF2B5EF4-FFF2-40B4-BE49-F238E27FC236}">
                <a16:creationId xmlns:a16="http://schemas.microsoft.com/office/drawing/2014/main" id="{187C5F02-9CD0-4D29-985F-5839FA9D1D77}"/>
              </a:ext>
            </a:extLst>
          </p:cNvPr>
          <p:cNvSpPr/>
          <p:nvPr/>
        </p:nvSpPr>
        <p:spPr>
          <a:xfrm>
            <a:off x="10576243" y="695685"/>
            <a:ext cx="1021404" cy="457816"/>
          </a:xfrm>
          <a:prstGeom prst="roundRect">
            <a:avLst/>
          </a:prstGeom>
          <a:solidFill>
            <a:schemeClr val="bg1"/>
          </a:solidFill>
          <a:ln>
            <a:solidFill>
              <a:srgbClr val="4C67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4C678E"/>
                </a:solidFill>
                <a:cs typeface="+mn-ea"/>
                <a:sym typeface="+mn-lt"/>
              </a:rPr>
              <a:t>PART</a:t>
            </a:r>
            <a:endParaRPr lang="zh-CN" altLang="en-US" dirty="0">
              <a:solidFill>
                <a:srgbClr val="4C678E"/>
              </a:solidFill>
              <a:cs typeface="+mn-ea"/>
              <a:sym typeface="+mn-lt"/>
            </a:endParaRPr>
          </a:p>
        </p:txBody>
      </p:sp>
      <p:sp>
        <p:nvSpPr>
          <p:cNvPr id="65" name="文本框 64">
            <a:extLst>
              <a:ext uri="{FF2B5EF4-FFF2-40B4-BE49-F238E27FC236}">
                <a16:creationId xmlns:a16="http://schemas.microsoft.com/office/drawing/2014/main" id="{6516DE2B-1FA8-4F79-9B65-BF8A72FC12C9}"/>
              </a:ext>
            </a:extLst>
          </p:cNvPr>
          <p:cNvSpPr txBox="1"/>
          <p:nvPr/>
        </p:nvSpPr>
        <p:spPr>
          <a:xfrm>
            <a:off x="1337209" y="758167"/>
            <a:ext cx="4190880" cy="461665"/>
          </a:xfrm>
          <a:prstGeom prst="rect">
            <a:avLst/>
          </a:prstGeom>
          <a:noFill/>
        </p:spPr>
        <p:txBody>
          <a:bodyPr wrap="square" rtlCol="0">
            <a:spAutoFit/>
          </a:bodyPr>
          <a:lstStyle/>
          <a:p>
            <a:r>
              <a:rPr lang="zh-CN" altLang="en-US" sz="2400" dirty="0">
                <a:solidFill>
                  <a:srgbClr val="4C678E"/>
                </a:solidFill>
              </a:rPr>
              <a:t>视障人士友好的资讯辅助软件</a:t>
            </a:r>
          </a:p>
        </p:txBody>
      </p:sp>
      <p:sp>
        <p:nvSpPr>
          <p:cNvPr id="12" name="矩形: 圆角 11">
            <a:extLst>
              <a:ext uri="{FF2B5EF4-FFF2-40B4-BE49-F238E27FC236}">
                <a16:creationId xmlns:a16="http://schemas.microsoft.com/office/drawing/2014/main" id="{D99593D4-4A4C-4D22-8A6C-A0FDC2EAAD59}"/>
              </a:ext>
            </a:extLst>
          </p:cNvPr>
          <p:cNvSpPr/>
          <p:nvPr/>
        </p:nvSpPr>
        <p:spPr>
          <a:xfrm>
            <a:off x="722087" y="5998029"/>
            <a:ext cx="482600" cy="70481"/>
          </a:xfrm>
          <a:prstGeom prst="round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67" name="ísļîḓé">
            <a:extLst>
              <a:ext uri="{FF2B5EF4-FFF2-40B4-BE49-F238E27FC236}">
                <a16:creationId xmlns:a16="http://schemas.microsoft.com/office/drawing/2014/main" id="{1099C38A-DB28-4D1B-96D7-78FA2DF5166E}"/>
              </a:ext>
            </a:extLst>
          </p:cNvPr>
          <p:cNvGrpSpPr/>
          <p:nvPr/>
        </p:nvGrpSpPr>
        <p:grpSpPr>
          <a:xfrm>
            <a:off x="693300" y="729226"/>
            <a:ext cx="519548" cy="519548"/>
            <a:chOff x="5683121" y="1558109"/>
            <a:chExt cx="673626" cy="673626"/>
          </a:xfrm>
        </p:grpSpPr>
        <p:sp>
          <p:nvSpPr>
            <p:cNvPr id="68" name="ïşļíḋê">
              <a:extLst>
                <a:ext uri="{FF2B5EF4-FFF2-40B4-BE49-F238E27FC236}">
                  <a16:creationId xmlns:a16="http://schemas.microsoft.com/office/drawing/2014/main" id="{D4FFB7BF-FE35-4535-A647-4799CC8F6FD5}"/>
                </a:ext>
              </a:extLst>
            </p:cNvPr>
            <p:cNvSpPr/>
            <p:nvPr/>
          </p:nvSpPr>
          <p:spPr>
            <a:xfrm>
              <a:off x="5683121" y="1558109"/>
              <a:ext cx="673626" cy="673626"/>
            </a:xfrm>
            <a:custGeom>
              <a:avLst/>
              <a:gdLst>
                <a:gd name="connsiteX0" fmla="*/ 274320 w 548640"/>
                <a:gd name="connsiteY0" fmla="*/ 0 h 548640"/>
                <a:gd name="connsiteX1" fmla="*/ 548640 w 548640"/>
                <a:gd name="connsiteY1" fmla="*/ 274320 h 548640"/>
                <a:gd name="connsiteX2" fmla="*/ 274320 w 548640"/>
                <a:gd name="connsiteY2" fmla="*/ 548640 h 548640"/>
                <a:gd name="connsiteX3" fmla="*/ 0 w 548640"/>
                <a:gd name="connsiteY3" fmla="*/ 274320 h 548640"/>
                <a:gd name="connsiteX4" fmla="*/ 274320 w 548640"/>
                <a:gd name="connsiteY4" fmla="*/ 0 h 5486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640" h="548640">
                  <a:moveTo>
                    <a:pt x="274320" y="0"/>
                  </a:moveTo>
                  <a:cubicBezTo>
                    <a:pt x="425823" y="0"/>
                    <a:pt x="548640" y="122817"/>
                    <a:pt x="548640" y="274320"/>
                  </a:cubicBezTo>
                  <a:cubicBezTo>
                    <a:pt x="548640" y="425823"/>
                    <a:pt x="425823" y="548640"/>
                    <a:pt x="274320" y="548640"/>
                  </a:cubicBezTo>
                  <a:cubicBezTo>
                    <a:pt x="122817" y="548640"/>
                    <a:pt x="0" y="425823"/>
                    <a:pt x="0" y="274320"/>
                  </a:cubicBezTo>
                  <a:cubicBezTo>
                    <a:pt x="0" y="122817"/>
                    <a:pt x="122817" y="0"/>
                    <a:pt x="274320" y="0"/>
                  </a:cubicBezTo>
                  <a:close/>
                </a:path>
              </a:pathLst>
            </a:custGeom>
            <a:solidFill>
              <a:srgbClr val="4C678E"/>
            </a:solidFill>
            <a:ln w="38100">
              <a:noFill/>
            </a:ln>
            <a:effectLst/>
          </p:spPr>
          <p:style>
            <a:lnRef idx="0">
              <a:schemeClr val="accent1"/>
            </a:lnRef>
            <a:fillRef idx="3">
              <a:schemeClr val="accent1"/>
            </a:fillRef>
            <a:effectRef idx="3">
              <a:schemeClr val="accent1"/>
            </a:effectRef>
            <a:fontRef idx="minor">
              <a:schemeClr val="lt1"/>
            </a:fontRef>
          </p:style>
          <p:txBody>
            <a:bodyPr wrap="square" lIns="91440" tIns="45720" rIns="91440" bIns="45720" rtlCol="0" anchor="ctr">
              <a:normAutofit/>
            </a:bodyPr>
            <a:lstStyle/>
            <a:p>
              <a:pPr algn="ctr"/>
              <a:endParaRPr lang="en-US" sz="1600" b="1" dirty="0">
                <a:solidFill>
                  <a:schemeClr val="bg1"/>
                </a:solidFill>
                <a:cs typeface="+mn-ea"/>
                <a:sym typeface="+mn-lt"/>
              </a:endParaRPr>
            </a:p>
          </p:txBody>
        </p:sp>
        <p:sp>
          <p:nvSpPr>
            <p:cNvPr id="69" name="îśľîḍe">
              <a:extLst>
                <a:ext uri="{FF2B5EF4-FFF2-40B4-BE49-F238E27FC236}">
                  <a16:creationId xmlns:a16="http://schemas.microsoft.com/office/drawing/2014/main" id="{EF1D9936-BDA6-4A9A-AA67-2F1F584B5176}"/>
                </a:ext>
              </a:extLst>
            </p:cNvPr>
            <p:cNvSpPr/>
            <p:nvPr/>
          </p:nvSpPr>
          <p:spPr bwMode="auto">
            <a:xfrm>
              <a:off x="5844363" y="1753151"/>
              <a:ext cx="351148" cy="283545"/>
            </a:xfrm>
            <a:custGeom>
              <a:avLst/>
              <a:gdLst>
                <a:gd name="connsiteX0" fmla="*/ 499361 w 608838"/>
                <a:gd name="connsiteY0" fmla="*/ 285654 h 491629"/>
                <a:gd name="connsiteX1" fmla="*/ 499361 w 608838"/>
                <a:gd name="connsiteY1" fmla="*/ 344437 h 491629"/>
                <a:gd name="connsiteX2" fmla="*/ 558245 w 608838"/>
                <a:gd name="connsiteY2" fmla="*/ 344437 h 491629"/>
                <a:gd name="connsiteX3" fmla="*/ 558245 w 608838"/>
                <a:gd name="connsiteY3" fmla="*/ 285654 h 491629"/>
                <a:gd name="connsiteX4" fmla="*/ 50593 w 608838"/>
                <a:gd name="connsiteY4" fmla="*/ 285654 h 491629"/>
                <a:gd name="connsiteX5" fmla="*/ 50593 w 608838"/>
                <a:gd name="connsiteY5" fmla="*/ 344437 h 491629"/>
                <a:gd name="connsiteX6" fmla="*/ 109477 w 608838"/>
                <a:gd name="connsiteY6" fmla="*/ 344437 h 491629"/>
                <a:gd name="connsiteX7" fmla="*/ 109477 w 608838"/>
                <a:gd name="connsiteY7" fmla="*/ 285654 h 491629"/>
                <a:gd name="connsiteX8" fmla="*/ 324062 w 608838"/>
                <a:gd name="connsiteY8" fmla="*/ 265425 h 491629"/>
                <a:gd name="connsiteX9" fmla="*/ 324062 w 608838"/>
                <a:gd name="connsiteY9" fmla="*/ 329947 h 491629"/>
                <a:gd name="connsiteX10" fmla="*/ 388693 w 608838"/>
                <a:gd name="connsiteY10" fmla="*/ 329947 h 491629"/>
                <a:gd name="connsiteX11" fmla="*/ 388693 w 608838"/>
                <a:gd name="connsiteY11" fmla="*/ 265425 h 491629"/>
                <a:gd name="connsiteX12" fmla="*/ 220144 w 608838"/>
                <a:gd name="connsiteY12" fmla="*/ 265425 h 491629"/>
                <a:gd name="connsiteX13" fmla="*/ 220144 w 608838"/>
                <a:gd name="connsiteY13" fmla="*/ 329947 h 491629"/>
                <a:gd name="connsiteX14" fmla="*/ 284775 w 608838"/>
                <a:gd name="connsiteY14" fmla="*/ 329947 h 491629"/>
                <a:gd name="connsiteX15" fmla="*/ 284775 w 608838"/>
                <a:gd name="connsiteY15" fmla="*/ 265425 h 491629"/>
                <a:gd name="connsiteX16" fmla="*/ 499361 w 608838"/>
                <a:gd name="connsiteY16" fmla="*/ 191225 h 491629"/>
                <a:gd name="connsiteX17" fmla="*/ 499361 w 608838"/>
                <a:gd name="connsiteY17" fmla="*/ 250008 h 491629"/>
                <a:gd name="connsiteX18" fmla="*/ 558245 w 608838"/>
                <a:gd name="connsiteY18" fmla="*/ 250008 h 491629"/>
                <a:gd name="connsiteX19" fmla="*/ 558245 w 608838"/>
                <a:gd name="connsiteY19" fmla="*/ 191225 h 491629"/>
                <a:gd name="connsiteX20" fmla="*/ 50593 w 608838"/>
                <a:gd name="connsiteY20" fmla="*/ 191225 h 491629"/>
                <a:gd name="connsiteX21" fmla="*/ 50593 w 608838"/>
                <a:gd name="connsiteY21" fmla="*/ 250008 h 491629"/>
                <a:gd name="connsiteX22" fmla="*/ 109477 w 608838"/>
                <a:gd name="connsiteY22" fmla="*/ 250008 h 491629"/>
                <a:gd name="connsiteX23" fmla="*/ 109477 w 608838"/>
                <a:gd name="connsiteY23" fmla="*/ 191225 h 491629"/>
                <a:gd name="connsiteX24" fmla="*/ 324062 w 608838"/>
                <a:gd name="connsiteY24" fmla="*/ 161682 h 491629"/>
                <a:gd name="connsiteX25" fmla="*/ 324062 w 608838"/>
                <a:gd name="connsiteY25" fmla="*/ 226204 h 491629"/>
                <a:gd name="connsiteX26" fmla="*/ 388693 w 608838"/>
                <a:gd name="connsiteY26" fmla="*/ 226204 h 491629"/>
                <a:gd name="connsiteX27" fmla="*/ 388693 w 608838"/>
                <a:gd name="connsiteY27" fmla="*/ 161682 h 491629"/>
                <a:gd name="connsiteX28" fmla="*/ 220144 w 608838"/>
                <a:gd name="connsiteY28" fmla="*/ 161682 h 491629"/>
                <a:gd name="connsiteX29" fmla="*/ 220144 w 608838"/>
                <a:gd name="connsiteY29" fmla="*/ 226204 h 491629"/>
                <a:gd name="connsiteX30" fmla="*/ 284775 w 608838"/>
                <a:gd name="connsiteY30" fmla="*/ 226204 h 491629"/>
                <a:gd name="connsiteX31" fmla="*/ 284775 w 608838"/>
                <a:gd name="connsiteY31" fmla="*/ 161682 h 491629"/>
                <a:gd name="connsiteX32" fmla="*/ 499361 w 608838"/>
                <a:gd name="connsiteY32" fmla="*/ 96797 h 491629"/>
                <a:gd name="connsiteX33" fmla="*/ 499361 w 608838"/>
                <a:gd name="connsiteY33" fmla="*/ 155579 h 491629"/>
                <a:gd name="connsiteX34" fmla="*/ 558245 w 608838"/>
                <a:gd name="connsiteY34" fmla="*/ 155579 h 491629"/>
                <a:gd name="connsiteX35" fmla="*/ 558245 w 608838"/>
                <a:gd name="connsiteY35" fmla="*/ 96797 h 491629"/>
                <a:gd name="connsiteX36" fmla="*/ 50593 w 608838"/>
                <a:gd name="connsiteY36" fmla="*/ 96797 h 491629"/>
                <a:gd name="connsiteX37" fmla="*/ 50593 w 608838"/>
                <a:gd name="connsiteY37" fmla="*/ 155579 h 491629"/>
                <a:gd name="connsiteX38" fmla="*/ 109477 w 608838"/>
                <a:gd name="connsiteY38" fmla="*/ 155579 h 491629"/>
                <a:gd name="connsiteX39" fmla="*/ 109477 w 608838"/>
                <a:gd name="connsiteY39" fmla="*/ 96797 h 491629"/>
                <a:gd name="connsiteX40" fmla="*/ 324062 w 608838"/>
                <a:gd name="connsiteY40" fmla="*/ 57938 h 491629"/>
                <a:gd name="connsiteX41" fmla="*/ 324062 w 608838"/>
                <a:gd name="connsiteY41" fmla="*/ 122461 h 491629"/>
                <a:gd name="connsiteX42" fmla="*/ 388693 w 608838"/>
                <a:gd name="connsiteY42" fmla="*/ 122461 h 491629"/>
                <a:gd name="connsiteX43" fmla="*/ 388693 w 608838"/>
                <a:gd name="connsiteY43" fmla="*/ 57938 h 491629"/>
                <a:gd name="connsiteX44" fmla="*/ 220144 w 608838"/>
                <a:gd name="connsiteY44" fmla="*/ 57938 h 491629"/>
                <a:gd name="connsiteX45" fmla="*/ 220144 w 608838"/>
                <a:gd name="connsiteY45" fmla="*/ 122461 h 491629"/>
                <a:gd name="connsiteX46" fmla="*/ 284775 w 608838"/>
                <a:gd name="connsiteY46" fmla="*/ 122461 h 491629"/>
                <a:gd name="connsiteX47" fmla="*/ 284775 w 608838"/>
                <a:gd name="connsiteY47" fmla="*/ 57938 h 491629"/>
                <a:gd name="connsiteX48" fmla="*/ 469401 w 608838"/>
                <a:gd name="connsiteY48" fmla="*/ 44033 h 491629"/>
                <a:gd name="connsiteX49" fmla="*/ 608838 w 608838"/>
                <a:gd name="connsiteY49" fmla="*/ 44033 h 491629"/>
                <a:gd name="connsiteX50" fmla="*/ 608838 w 608838"/>
                <a:gd name="connsiteY50" fmla="*/ 491629 h 491629"/>
                <a:gd name="connsiteX51" fmla="*/ 510950 w 608838"/>
                <a:gd name="connsiteY51" fmla="*/ 491629 h 491629"/>
                <a:gd name="connsiteX52" fmla="*/ 510950 w 608838"/>
                <a:gd name="connsiteY52" fmla="*/ 391651 h 491629"/>
                <a:gd name="connsiteX53" fmla="*/ 469401 w 608838"/>
                <a:gd name="connsiteY53" fmla="*/ 391651 h 491629"/>
                <a:gd name="connsiteX54" fmla="*/ 0 w 608838"/>
                <a:gd name="connsiteY54" fmla="*/ 44033 h 491629"/>
                <a:gd name="connsiteX55" fmla="*/ 139437 w 608838"/>
                <a:gd name="connsiteY55" fmla="*/ 44033 h 491629"/>
                <a:gd name="connsiteX56" fmla="*/ 139437 w 608838"/>
                <a:gd name="connsiteY56" fmla="*/ 391651 h 491629"/>
                <a:gd name="connsiteX57" fmla="*/ 97889 w 608838"/>
                <a:gd name="connsiteY57" fmla="*/ 391651 h 491629"/>
                <a:gd name="connsiteX58" fmla="*/ 97889 w 608838"/>
                <a:gd name="connsiteY58" fmla="*/ 491629 h 491629"/>
                <a:gd name="connsiteX59" fmla="*/ 0 w 608838"/>
                <a:gd name="connsiteY59" fmla="*/ 491629 h 491629"/>
                <a:gd name="connsiteX60" fmla="*/ 164558 w 608838"/>
                <a:gd name="connsiteY60" fmla="*/ 0 h 491629"/>
                <a:gd name="connsiteX61" fmla="*/ 444279 w 608838"/>
                <a:gd name="connsiteY61" fmla="*/ 0 h 491629"/>
                <a:gd name="connsiteX62" fmla="*/ 444279 w 608838"/>
                <a:gd name="connsiteY62" fmla="*/ 491629 h 491629"/>
                <a:gd name="connsiteX63" fmla="*/ 336781 w 608838"/>
                <a:gd name="connsiteY63" fmla="*/ 491629 h 491629"/>
                <a:gd name="connsiteX64" fmla="*/ 336781 w 608838"/>
                <a:gd name="connsiteY64" fmla="*/ 381866 h 491629"/>
                <a:gd name="connsiteX65" fmla="*/ 272056 w 608838"/>
                <a:gd name="connsiteY65" fmla="*/ 381866 h 491629"/>
                <a:gd name="connsiteX66" fmla="*/ 272056 w 608838"/>
                <a:gd name="connsiteY66" fmla="*/ 491629 h 491629"/>
                <a:gd name="connsiteX67" fmla="*/ 164558 w 608838"/>
                <a:gd name="connsiteY67" fmla="*/ 491629 h 491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608838" h="491629">
                  <a:moveTo>
                    <a:pt x="499361" y="285654"/>
                  </a:moveTo>
                  <a:lnTo>
                    <a:pt x="499361" y="344437"/>
                  </a:lnTo>
                  <a:lnTo>
                    <a:pt x="558245" y="344437"/>
                  </a:lnTo>
                  <a:lnTo>
                    <a:pt x="558245" y="285654"/>
                  </a:lnTo>
                  <a:close/>
                  <a:moveTo>
                    <a:pt x="50593" y="285654"/>
                  </a:moveTo>
                  <a:lnTo>
                    <a:pt x="50593" y="344437"/>
                  </a:lnTo>
                  <a:lnTo>
                    <a:pt x="109477" y="344437"/>
                  </a:lnTo>
                  <a:lnTo>
                    <a:pt x="109477" y="285654"/>
                  </a:lnTo>
                  <a:close/>
                  <a:moveTo>
                    <a:pt x="324062" y="265425"/>
                  </a:moveTo>
                  <a:lnTo>
                    <a:pt x="324062" y="329947"/>
                  </a:lnTo>
                  <a:lnTo>
                    <a:pt x="388693" y="329947"/>
                  </a:lnTo>
                  <a:lnTo>
                    <a:pt x="388693" y="265425"/>
                  </a:lnTo>
                  <a:close/>
                  <a:moveTo>
                    <a:pt x="220144" y="265425"/>
                  </a:moveTo>
                  <a:lnTo>
                    <a:pt x="220144" y="329947"/>
                  </a:lnTo>
                  <a:lnTo>
                    <a:pt x="284775" y="329947"/>
                  </a:lnTo>
                  <a:lnTo>
                    <a:pt x="284775" y="265425"/>
                  </a:lnTo>
                  <a:close/>
                  <a:moveTo>
                    <a:pt x="499361" y="191225"/>
                  </a:moveTo>
                  <a:lnTo>
                    <a:pt x="499361" y="250008"/>
                  </a:lnTo>
                  <a:lnTo>
                    <a:pt x="558245" y="250008"/>
                  </a:lnTo>
                  <a:lnTo>
                    <a:pt x="558245" y="191225"/>
                  </a:lnTo>
                  <a:close/>
                  <a:moveTo>
                    <a:pt x="50593" y="191225"/>
                  </a:moveTo>
                  <a:lnTo>
                    <a:pt x="50593" y="250008"/>
                  </a:lnTo>
                  <a:lnTo>
                    <a:pt x="109477" y="250008"/>
                  </a:lnTo>
                  <a:lnTo>
                    <a:pt x="109477" y="191225"/>
                  </a:lnTo>
                  <a:close/>
                  <a:moveTo>
                    <a:pt x="324062" y="161682"/>
                  </a:moveTo>
                  <a:lnTo>
                    <a:pt x="324062" y="226204"/>
                  </a:lnTo>
                  <a:lnTo>
                    <a:pt x="388693" y="226204"/>
                  </a:lnTo>
                  <a:lnTo>
                    <a:pt x="388693" y="161682"/>
                  </a:lnTo>
                  <a:close/>
                  <a:moveTo>
                    <a:pt x="220144" y="161682"/>
                  </a:moveTo>
                  <a:lnTo>
                    <a:pt x="220144" y="226204"/>
                  </a:lnTo>
                  <a:lnTo>
                    <a:pt x="284775" y="226204"/>
                  </a:lnTo>
                  <a:lnTo>
                    <a:pt x="284775" y="161682"/>
                  </a:lnTo>
                  <a:close/>
                  <a:moveTo>
                    <a:pt x="499361" y="96797"/>
                  </a:moveTo>
                  <a:lnTo>
                    <a:pt x="499361" y="155579"/>
                  </a:lnTo>
                  <a:lnTo>
                    <a:pt x="558245" y="155579"/>
                  </a:lnTo>
                  <a:lnTo>
                    <a:pt x="558245" y="96797"/>
                  </a:lnTo>
                  <a:close/>
                  <a:moveTo>
                    <a:pt x="50593" y="96797"/>
                  </a:moveTo>
                  <a:lnTo>
                    <a:pt x="50593" y="155579"/>
                  </a:lnTo>
                  <a:lnTo>
                    <a:pt x="109477" y="155579"/>
                  </a:lnTo>
                  <a:lnTo>
                    <a:pt x="109477" y="96797"/>
                  </a:lnTo>
                  <a:close/>
                  <a:moveTo>
                    <a:pt x="324062" y="57938"/>
                  </a:moveTo>
                  <a:lnTo>
                    <a:pt x="324062" y="122461"/>
                  </a:lnTo>
                  <a:lnTo>
                    <a:pt x="388693" y="122461"/>
                  </a:lnTo>
                  <a:lnTo>
                    <a:pt x="388693" y="57938"/>
                  </a:lnTo>
                  <a:close/>
                  <a:moveTo>
                    <a:pt x="220144" y="57938"/>
                  </a:moveTo>
                  <a:lnTo>
                    <a:pt x="220144" y="122461"/>
                  </a:lnTo>
                  <a:lnTo>
                    <a:pt x="284775" y="122461"/>
                  </a:lnTo>
                  <a:lnTo>
                    <a:pt x="284775" y="57938"/>
                  </a:lnTo>
                  <a:close/>
                  <a:moveTo>
                    <a:pt x="469401" y="44033"/>
                  </a:moveTo>
                  <a:lnTo>
                    <a:pt x="608838" y="44033"/>
                  </a:lnTo>
                  <a:lnTo>
                    <a:pt x="608838" y="491629"/>
                  </a:lnTo>
                  <a:lnTo>
                    <a:pt x="510950" y="491629"/>
                  </a:lnTo>
                  <a:lnTo>
                    <a:pt x="510950" y="391651"/>
                  </a:lnTo>
                  <a:lnTo>
                    <a:pt x="469401" y="391651"/>
                  </a:lnTo>
                  <a:close/>
                  <a:moveTo>
                    <a:pt x="0" y="44033"/>
                  </a:moveTo>
                  <a:lnTo>
                    <a:pt x="139437" y="44033"/>
                  </a:lnTo>
                  <a:lnTo>
                    <a:pt x="139437" y="391651"/>
                  </a:lnTo>
                  <a:lnTo>
                    <a:pt x="97889" y="391651"/>
                  </a:lnTo>
                  <a:lnTo>
                    <a:pt x="97889" y="491629"/>
                  </a:lnTo>
                  <a:lnTo>
                    <a:pt x="0" y="491629"/>
                  </a:lnTo>
                  <a:close/>
                  <a:moveTo>
                    <a:pt x="164558" y="0"/>
                  </a:moveTo>
                  <a:lnTo>
                    <a:pt x="444279" y="0"/>
                  </a:lnTo>
                  <a:lnTo>
                    <a:pt x="444279" y="491629"/>
                  </a:lnTo>
                  <a:lnTo>
                    <a:pt x="336781" y="491629"/>
                  </a:lnTo>
                  <a:lnTo>
                    <a:pt x="336781" y="381866"/>
                  </a:lnTo>
                  <a:lnTo>
                    <a:pt x="272056" y="381866"/>
                  </a:lnTo>
                  <a:lnTo>
                    <a:pt x="272056" y="491629"/>
                  </a:lnTo>
                  <a:lnTo>
                    <a:pt x="164558" y="491629"/>
                  </a:lnTo>
                  <a:close/>
                </a:path>
              </a:pathLst>
            </a:custGeom>
            <a:solidFill>
              <a:schemeClr val="bg1"/>
            </a:solidFill>
            <a:ln>
              <a:noFill/>
            </a:ln>
          </p:spPr>
          <p:txBody>
            <a:bodyPr/>
            <a:lstStyle/>
            <a:p>
              <a:endParaRPr lang="zh-CN" altLang="en-US">
                <a:cs typeface="+mn-ea"/>
                <a:sym typeface="+mn-lt"/>
              </a:endParaRPr>
            </a:p>
          </p:txBody>
        </p:sp>
      </p:grpSp>
    </p:spTree>
    <p:extLst>
      <p:ext uri="{BB962C8B-B14F-4D97-AF65-F5344CB8AC3E}">
        <p14:creationId xmlns:p14="http://schemas.microsoft.com/office/powerpoint/2010/main" val="3531784182"/>
      </p:ext>
    </p:extLst>
  </p:cSld>
  <p:clrMapOvr>
    <a:masterClrMapping/>
  </p:clrMapOvr>
  <mc:AlternateContent xmlns:mc="http://schemas.openxmlformats.org/markup-compatibility/2006" xmlns:p14="http://schemas.microsoft.com/office/powerpoint/2010/main">
    <mc:Choice Requires="p14">
      <p:transition spd="slow" p14:dur="1400" advTm="0">
        <p14:doors dir="vert"/>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9"/>
                                        </p:tgtEl>
                                        <p:attrNameLst>
                                          <p:attrName>style.visibility</p:attrName>
                                        </p:attrNameLst>
                                      </p:cBhvr>
                                      <p:to>
                                        <p:strVal val="visible"/>
                                      </p:to>
                                    </p:set>
                                    <p:anim calcmode="lin" valueType="num">
                                      <p:cBhvr>
                                        <p:cTn id="7" dur="500" fill="hold"/>
                                        <p:tgtEl>
                                          <p:spTgt spid="59"/>
                                        </p:tgtEl>
                                        <p:attrNameLst>
                                          <p:attrName>ppt_w</p:attrName>
                                        </p:attrNameLst>
                                      </p:cBhvr>
                                      <p:tavLst>
                                        <p:tav tm="0">
                                          <p:val>
                                            <p:fltVal val="0"/>
                                          </p:val>
                                        </p:tav>
                                        <p:tav tm="100000">
                                          <p:val>
                                            <p:strVal val="#ppt_w"/>
                                          </p:val>
                                        </p:tav>
                                      </p:tavLst>
                                    </p:anim>
                                    <p:anim calcmode="lin" valueType="num">
                                      <p:cBhvr>
                                        <p:cTn id="8" dur="500" fill="hold"/>
                                        <p:tgtEl>
                                          <p:spTgt spid="59"/>
                                        </p:tgtEl>
                                        <p:attrNameLst>
                                          <p:attrName>ppt_h</p:attrName>
                                        </p:attrNameLst>
                                      </p:cBhvr>
                                      <p:tavLst>
                                        <p:tav tm="0">
                                          <p:val>
                                            <p:fltVal val="0"/>
                                          </p:val>
                                        </p:tav>
                                        <p:tav tm="100000">
                                          <p:val>
                                            <p:strVal val="#ppt_h"/>
                                          </p:val>
                                        </p:tav>
                                      </p:tavLst>
                                    </p:anim>
                                    <p:animEffect transition="in" filter="fade">
                                      <p:cBhvr>
                                        <p:cTn id="9" dur="500"/>
                                        <p:tgtEl>
                                          <p:spTgt spid="59"/>
                                        </p:tgtEl>
                                      </p:cBhvr>
                                    </p:animEffect>
                                  </p:childTnLst>
                                </p:cTn>
                              </p:par>
                              <p:par>
                                <p:cTn id="10" presetID="53" presetClass="entr" presetSubtype="16" fill="hold" nodeType="withEffect">
                                  <p:stCondLst>
                                    <p:cond delay="0"/>
                                  </p:stCondLst>
                                  <p:childTnLst>
                                    <p:set>
                                      <p:cBhvr>
                                        <p:cTn id="11" dur="1" fill="hold">
                                          <p:stCondLst>
                                            <p:cond delay="0"/>
                                          </p:stCondLst>
                                        </p:cTn>
                                        <p:tgtEl>
                                          <p:spTgt spid="67"/>
                                        </p:tgtEl>
                                        <p:attrNameLst>
                                          <p:attrName>style.visibility</p:attrName>
                                        </p:attrNameLst>
                                      </p:cBhvr>
                                      <p:to>
                                        <p:strVal val="visible"/>
                                      </p:to>
                                    </p:set>
                                    <p:anim calcmode="lin" valueType="num">
                                      <p:cBhvr>
                                        <p:cTn id="12" dur="500" fill="hold"/>
                                        <p:tgtEl>
                                          <p:spTgt spid="67"/>
                                        </p:tgtEl>
                                        <p:attrNameLst>
                                          <p:attrName>ppt_w</p:attrName>
                                        </p:attrNameLst>
                                      </p:cBhvr>
                                      <p:tavLst>
                                        <p:tav tm="0">
                                          <p:val>
                                            <p:fltVal val="0"/>
                                          </p:val>
                                        </p:tav>
                                        <p:tav tm="100000">
                                          <p:val>
                                            <p:strVal val="#ppt_w"/>
                                          </p:val>
                                        </p:tav>
                                      </p:tavLst>
                                    </p:anim>
                                    <p:anim calcmode="lin" valueType="num">
                                      <p:cBhvr>
                                        <p:cTn id="13" dur="500" fill="hold"/>
                                        <p:tgtEl>
                                          <p:spTgt spid="67"/>
                                        </p:tgtEl>
                                        <p:attrNameLst>
                                          <p:attrName>ppt_h</p:attrName>
                                        </p:attrNameLst>
                                      </p:cBhvr>
                                      <p:tavLst>
                                        <p:tav tm="0">
                                          <p:val>
                                            <p:fltVal val="0"/>
                                          </p:val>
                                        </p:tav>
                                        <p:tav tm="100000">
                                          <p:val>
                                            <p:strVal val="#ppt_h"/>
                                          </p:val>
                                        </p:tav>
                                      </p:tavLst>
                                    </p:anim>
                                    <p:animEffect transition="in" filter="fade">
                                      <p:cBhvr>
                                        <p:cTn id="14" dur="500"/>
                                        <p:tgtEl>
                                          <p:spTgt spid="67"/>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grpId="0" nodeType="clickEffect">
                                  <p:stCondLst>
                                    <p:cond delay="0"/>
                                  </p:stCondLst>
                                  <p:childTnLst>
                                    <p:set>
                                      <p:cBhvr>
                                        <p:cTn id="18" dur="1" fill="hold">
                                          <p:stCondLst>
                                            <p:cond delay="0"/>
                                          </p:stCondLst>
                                        </p:cTn>
                                        <p:tgtEl>
                                          <p:spTgt spid="35"/>
                                        </p:tgtEl>
                                        <p:attrNameLst>
                                          <p:attrName>style.visibility</p:attrName>
                                        </p:attrNameLst>
                                      </p:cBhvr>
                                      <p:to>
                                        <p:strVal val="visible"/>
                                      </p:to>
                                    </p:set>
                                    <p:anim calcmode="lin" valueType="num">
                                      <p:cBhvr>
                                        <p:cTn id="19" dur="500" fill="hold"/>
                                        <p:tgtEl>
                                          <p:spTgt spid="35"/>
                                        </p:tgtEl>
                                        <p:attrNameLst>
                                          <p:attrName>ppt_w</p:attrName>
                                        </p:attrNameLst>
                                      </p:cBhvr>
                                      <p:tavLst>
                                        <p:tav tm="0">
                                          <p:val>
                                            <p:fltVal val="0"/>
                                          </p:val>
                                        </p:tav>
                                        <p:tav tm="100000">
                                          <p:val>
                                            <p:strVal val="#ppt_w"/>
                                          </p:val>
                                        </p:tav>
                                      </p:tavLst>
                                    </p:anim>
                                    <p:anim calcmode="lin" valueType="num">
                                      <p:cBhvr>
                                        <p:cTn id="20" dur="500" fill="hold"/>
                                        <p:tgtEl>
                                          <p:spTgt spid="35"/>
                                        </p:tgtEl>
                                        <p:attrNameLst>
                                          <p:attrName>ppt_h</p:attrName>
                                        </p:attrNameLst>
                                      </p:cBhvr>
                                      <p:tavLst>
                                        <p:tav tm="0">
                                          <p:val>
                                            <p:fltVal val="0"/>
                                          </p:val>
                                        </p:tav>
                                        <p:tav tm="100000">
                                          <p:val>
                                            <p:strVal val="#ppt_h"/>
                                          </p:val>
                                        </p:tav>
                                      </p:tavLst>
                                    </p:anim>
                                    <p:animEffect transition="in" filter="fade">
                                      <p:cBhvr>
                                        <p:cTn id="21" dur="500"/>
                                        <p:tgtEl>
                                          <p:spTgt spid="35"/>
                                        </p:tgtEl>
                                      </p:cBhvr>
                                    </p:animEffect>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57"/>
                                        </p:tgtEl>
                                        <p:attrNameLst>
                                          <p:attrName>style.visibility</p:attrName>
                                        </p:attrNameLst>
                                      </p:cBhvr>
                                      <p:to>
                                        <p:strVal val="visible"/>
                                      </p:to>
                                    </p:set>
                                    <p:animEffect transition="in" filter="fade">
                                      <p:cBhvr>
                                        <p:cTn id="26" dur="1000"/>
                                        <p:tgtEl>
                                          <p:spTgt spid="57"/>
                                        </p:tgtEl>
                                      </p:cBhvr>
                                    </p:animEffect>
                                    <p:anim calcmode="lin" valueType="num">
                                      <p:cBhvr>
                                        <p:cTn id="27" dur="1000" fill="hold"/>
                                        <p:tgtEl>
                                          <p:spTgt spid="57"/>
                                        </p:tgtEl>
                                        <p:attrNameLst>
                                          <p:attrName>ppt_x</p:attrName>
                                        </p:attrNameLst>
                                      </p:cBhvr>
                                      <p:tavLst>
                                        <p:tav tm="0">
                                          <p:val>
                                            <p:strVal val="#ppt_x"/>
                                          </p:val>
                                        </p:tav>
                                        <p:tav tm="100000">
                                          <p:val>
                                            <p:strVal val="#ppt_x"/>
                                          </p:val>
                                        </p:tav>
                                      </p:tavLst>
                                    </p:anim>
                                    <p:anim calcmode="lin" valueType="num">
                                      <p:cBhvr>
                                        <p:cTn id="28" dur="1000" fill="hold"/>
                                        <p:tgtEl>
                                          <p:spTgt spid="57"/>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fade">
                                      <p:cBhvr>
                                        <p:cTn id="33" dur="1000"/>
                                        <p:tgtEl>
                                          <p:spTgt spid="12"/>
                                        </p:tgtEl>
                                      </p:cBhvr>
                                    </p:animEffect>
                                    <p:anim calcmode="lin" valueType="num">
                                      <p:cBhvr>
                                        <p:cTn id="34" dur="1000" fill="hold"/>
                                        <p:tgtEl>
                                          <p:spTgt spid="12"/>
                                        </p:tgtEl>
                                        <p:attrNameLst>
                                          <p:attrName>ppt_x</p:attrName>
                                        </p:attrNameLst>
                                      </p:cBhvr>
                                      <p:tavLst>
                                        <p:tav tm="0">
                                          <p:val>
                                            <p:strVal val="#ppt_x"/>
                                          </p:val>
                                        </p:tav>
                                        <p:tav tm="100000">
                                          <p:val>
                                            <p:strVal val="#ppt_x"/>
                                          </p:val>
                                        </p:tav>
                                      </p:tavLst>
                                    </p:anim>
                                    <p:anim calcmode="lin" valueType="num">
                                      <p:cBhvr>
                                        <p:cTn id="35"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56"/>
                                        </p:tgtEl>
                                        <p:attrNameLst>
                                          <p:attrName>style.visibility</p:attrName>
                                        </p:attrNameLst>
                                      </p:cBhvr>
                                      <p:to>
                                        <p:strVal val="visible"/>
                                      </p:to>
                                    </p:set>
                                    <p:animEffect transition="in" filter="fade">
                                      <p:cBhvr>
                                        <p:cTn id="40" dur="1000"/>
                                        <p:tgtEl>
                                          <p:spTgt spid="56"/>
                                        </p:tgtEl>
                                      </p:cBhvr>
                                    </p:animEffect>
                                    <p:anim calcmode="lin" valueType="num">
                                      <p:cBhvr>
                                        <p:cTn id="41" dur="1000" fill="hold"/>
                                        <p:tgtEl>
                                          <p:spTgt spid="56"/>
                                        </p:tgtEl>
                                        <p:attrNameLst>
                                          <p:attrName>ppt_x</p:attrName>
                                        </p:attrNameLst>
                                      </p:cBhvr>
                                      <p:tavLst>
                                        <p:tav tm="0">
                                          <p:val>
                                            <p:strVal val="#ppt_x"/>
                                          </p:val>
                                        </p:tav>
                                        <p:tav tm="100000">
                                          <p:val>
                                            <p:strVal val="#ppt_x"/>
                                          </p:val>
                                        </p:tav>
                                      </p:tavLst>
                                    </p:anim>
                                    <p:anim calcmode="lin" valueType="num">
                                      <p:cBhvr>
                                        <p:cTn id="42" dur="1000" fill="hold"/>
                                        <p:tgtEl>
                                          <p:spTgt spid="5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56" grpId="0"/>
      <p:bldP spid="57" grpId="0"/>
      <p:bldP spid="59" grpId="0" animBg="1"/>
      <p:bldP spid="12"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a:extLst>
              <a:ext uri="{FF2B5EF4-FFF2-40B4-BE49-F238E27FC236}">
                <a16:creationId xmlns:a16="http://schemas.microsoft.com/office/drawing/2014/main" id="{1DCBB99A-2CCD-4E40-AC07-EF99EDF62CB1}"/>
              </a:ext>
            </a:extLst>
          </p:cNvPr>
          <p:cNvGrpSpPr/>
          <p:nvPr/>
        </p:nvGrpSpPr>
        <p:grpSpPr>
          <a:xfrm>
            <a:off x="4533900" y="2095500"/>
            <a:ext cx="3124200" cy="3124200"/>
            <a:chOff x="901700" y="3111500"/>
            <a:chExt cx="2362200" cy="2362200"/>
          </a:xfrm>
        </p:grpSpPr>
        <p:sp>
          <p:nvSpPr>
            <p:cNvPr id="25" name="椭圆 24">
              <a:extLst>
                <a:ext uri="{FF2B5EF4-FFF2-40B4-BE49-F238E27FC236}">
                  <a16:creationId xmlns:a16="http://schemas.microsoft.com/office/drawing/2014/main" id="{CCA65C53-E926-472E-90C9-47F7807E1326}"/>
                </a:ext>
              </a:extLst>
            </p:cNvPr>
            <p:cNvSpPr/>
            <p:nvPr/>
          </p:nvSpPr>
          <p:spPr>
            <a:xfrm>
              <a:off x="901700" y="3111500"/>
              <a:ext cx="2362200" cy="2362200"/>
            </a:xfrm>
            <a:prstGeom prst="ellipse">
              <a:avLst/>
            </a:prstGeom>
            <a:gradFill flip="none" rotWithShape="1">
              <a:gsLst>
                <a:gs pos="0">
                  <a:srgbClr val="4C678E">
                    <a:alpha val="0"/>
                  </a:srgbClr>
                </a:gs>
                <a:gs pos="100000">
                  <a:srgbClr val="4C678E">
                    <a:alpha val="25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椭圆 11">
              <a:extLst>
                <a:ext uri="{FF2B5EF4-FFF2-40B4-BE49-F238E27FC236}">
                  <a16:creationId xmlns:a16="http://schemas.microsoft.com/office/drawing/2014/main" id="{B9BAF275-7508-42C5-9E7F-3F79C499D711}"/>
                </a:ext>
              </a:extLst>
            </p:cNvPr>
            <p:cNvSpPr/>
            <p:nvPr/>
          </p:nvSpPr>
          <p:spPr>
            <a:xfrm>
              <a:off x="1308100" y="3517900"/>
              <a:ext cx="1549400" cy="1549400"/>
            </a:xfrm>
            <a:prstGeom prst="ellipse">
              <a:avLst/>
            </a:prstGeom>
            <a:gradFill flip="none" rotWithShape="1">
              <a:gsLst>
                <a:gs pos="0">
                  <a:srgbClr val="4C678E"/>
                </a:gs>
                <a:gs pos="100000">
                  <a:srgbClr val="4C678E">
                    <a:alpha val="97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8" name="组合 7">
            <a:extLst>
              <a:ext uri="{FF2B5EF4-FFF2-40B4-BE49-F238E27FC236}">
                <a16:creationId xmlns:a16="http://schemas.microsoft.com/office/drawing/2014/main" id="{F7773C64-EA6C-43FE-9F81-3539DE2D0445}"/>
              </a:ext>
            </a:extLst>
          </p:cNvPr>
          <p:cNvGrpSpPr/>
          <p:nvPr/>
        </p:nvGrpSpPr>
        <p:grpSpPr>
          <a:xfrm>
            <a:off x="-698500" y="-582990"/>
            <a:ext cx="13589000" cy="8023980"/>
            <a:chOff x="-863600" y="-584200"/>
            <a:chExt cx="13335000" cy="7874000"/>
          </a:xfrm>
          <a:solidFill>
            <a:srgbClr val="E6E6E6"/>
          </a:solidFill>
        </p:grpSpPr>
        <p:grpSp>
          <p:nvGrpSpPr>
            <p:cNvPr id="4" name="组合 3">
              <a:extLst>
                <a:ext uri="{FF2B5EF4-FFF2-40B4-BE49-F238E27FC236}">
                  <a16:creationId xmlns:a16="http://schemas.microsoft.com/office/drawing/2014/main" id="{750B5433-D16D-4F51-BDD8-808E9DB0262E}"/>
                </a:ext>
              </a:extLst>
            </p:cNvPr>
            <p:cNvGrpSpPr/>
            <p:nvPr/>
          </p:nvGrpSpPr>
          <p:grpSpPr>
            <a:xfrm>
              <a:off x="-863600" y="-584200"/>
              <a:ext cx="165100" cy="7874000"/>
              <a:chOff x="-863600" y="-584200"/>
              <a:chExt cx="165100" cy="7874000"/>
            </a:xfrm>
            <a:grpFill/>
          </p:grpSpPr>
          <p:sp>
            <p:nvSpPr>
              <p:cNvPr id="2" name="椭圆 1">
                <a:extLst>
                  <a:ext uri="{FF2B5EF4-FFF2-40B4-BE49-F238E27FC236}">
                    <a16:creationId xmlns:a16="http://schemas.microsoft.com/office/drawing/2014/main" id="{F8967190-370F-4CAE-ACBE-2AAED606EAD7}"/>
                  </a:ext>
                </a:extLst>
              </p:cNvPr>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椭圆 2">
                <a:extLst>
                  <a:ext uri="{FF2B5EF4-FFF2-40B4-BE49-F238E27FC236}">
                    <a16:creationId xmlns:a16="http://schemas.microsoft.com/office/drawing/2014/main" id="{41CA0E2C-2D2C-4898-9E42-96259DE0F6A6}"/>
                  </a:ext>
                </a:extLst>
              </p:cNvPr>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5" name="组合 4">
              <a:extLst>
                <a:ext uri="{FF2B5EF4-FFF2-40B4-BE49-F238E27FC236}">
                  <a16:creationId xmlns:a16="http://schemas.microsoft.com/office/drawing/2014/main" id="{CC2BBFCD-014F-4D8B-9391-D731BF89EFB1}"/>
                </a:ext>
              </a:extLst>
            </p:cNvPr>
            <p:cNvGrpSpPr/>
            <p:nvPr/>
          </p:nvGrpSpPr>
          <p:grpSpPr>
            <a:xfrm>
              <a:off x="12306300" y="-584200"/>
              <a:ext cx="165100" cy="7874000"/>
              <a:chOff x="-863600" y="-584200"/>
              <a:chExt cx="165100" cy="7874000"/>
            </a:xfrm>
            <a:grpFill/>
          </p:grpSpPr>
          <p:sp>
            <p:nvSpPr>
              <p:cNvPr id="6" name="椭圆 5">
                <a:extLst>
                  <a:ext uri="{FF2B5EF4-FFF2-40B4-BE49-F238E27FC236}">
                    <a16:creationId xmlns:a16="http://schemas.microsoft.com/office/drawing/2014/main" id="{9762FE8C-4BD4-42A9-A0F1-7D0424B79FBB}"/>
                  </a:ext>
                </a:extLst>
              </p:cNvPr>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椭圆 6">
                <a:extLst>
                  <a:ext uri="{FF2B5EF4-FFF2-40B4-BE49-F238E27FC236}">
                    <a16:creationId xmlns:a16="http://schemas.microsoft.com/office/drawing/2014/main" id="{03997588-ADD8-404B-A001-10D17D8466BC}"/>
                  </a:ext>
                </a:extLst>
              </p:cNvPr>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sp>
        <p:nvSpPr>
          <p:cNvPr id="33" name="文本框 32">
            <a:extLst>
              <a:ext uri="{FF2B5EF4-FFF2-40B4-BE49-F238E27FC236}">
                <a16:creationId xmlns:a16="http://schemas.microsoft.com/office/drawing/2014/main" id="{1793C4A0-082D-4A52-B424-B8634C06090F}"/>
              </a:ext>
            </a:extLst>
          </p:cNvPr>
          <p:cNvSpPr txBox="1"/>
          <p:nvPr/>
        </p:nvSpPr>
        <p:spPr>
          <a:xfrm>
            <a:off x="4718957" y="541929"/>
            <a:ext cx="2754086" cy="707886"/>
          </a:xfrm>
          <a:prstGeom prst="rect">
            <a:avLst/>
          </a:prstGeom>
          <a:noFill/>
        </p:spPr>
        <p:txBody>
          <a:bodyPr wrap="square" rtlCol="0">
            <a:spAutoFit/>
          </a:bodyPr>
          <a:lstStyle/>
          <a:p>
            <a:pPr algn="ctr"/>
            <a:r>
              <a:rPr lang="zh-CN" altLang="en-US" sz="4000" spc="600" dirty="0">
                <a:solidFill>
                  <a:srgbClr val="4C678E"/>
                </a:solidFill>
                <a:cs typeface="+mn-ea"/>
                <a:sym typeface="+mn-lt"/>
              </a:rPr>
              <a:t>项目展望</a:t>
            </a:r>
          </a:p>
        </p:txBody>
      </p:sp>
      <p:grpSp>
        <p:nvGrpSpPr>
          <p:cNvPr id="9" name="组合 8">
            <a:extLst>
              <a:ext uri="{FF2B5EF4-FFF2-40B4-BE49-F238E27FC236}">
                <a16:creationId xmlns:a16="http://schemas.microsoft.com/office/drawing/2014/main" id="{9DAF135D-A875-42B9-89FA-9A7354F99E91}"/>
              </a:ext>
            </a:extLst>
          </p:cNvPr>
          <p:cNvGrpSpPr/>
          <p:nvPr/>
        </p:nvGrpSpPr>
        <p:grpSpPr>
          <a:xfrm>
            <a:off x="3850602" y="939639"/>
            <a:ext cx="4490797" cy="0"/>
            <a:chOff x="3893464" y="1130139"/>
            <a:chExt cx="4490797" cy="0"/>
          </a:xfrm>
        </p:grpSpPr>
        <p:cxnSp>
          <p:nvCxnSpPr>
            <p:cNvPr id="36" name="直接箭头连接符 25">
              <a:extLst>
                <a:ext uri="{FF2B5EF4-FFF2-40B4-BE49-F238E27FC236}">
                  <a16:creationId xmlns:a16="http://schemas.microsoft.com/office/drawing/2014/main" id="{2C63A09A-2159-43E4-8576-EF495EDE5786}"/>
                </a:ext>
              </a:extLst>
            </p:cNvPr>
            <p:cNvCxnSpPr>
              <a:cxnSpLocks/>
            </p:cNvCxnSpPr>
            <p:nvPr/>
          </p:nvCxnSpPr>
          <p:spPr>
            <a:xfrm>
              <a:off x="3893464" y="1130139"/>
              <a:ext cx="820497" cy="0"/>
            </a:xfrm>
            <a:prstGeom prst="straightConnector1">
              <a:avLst/>
            </a:prstGeom>
            <a:ln>
              <a:gradFill>
                <a:gsLst>
                  <a:gs pos="100000">
                    <a:srgbClr val="4C678E">
                      <a:alpha val="0"/>
                    </a:srgbClr>
                  </a:gs>
                  <a:gs pos="0">
                    <a:srgbClr val="4C678E"/>
                  </a:gs>
                </a:gsLst>
                <a:lin ang="10800000" scaled="0"/>
              </a:gradFill>
              <a:tailEnd type="oval"/>
            </a:ln>
          </p:spPr>
          <p:style>
            <a:lnRef idx="1">
              <a:schemeClr val="accent1"/>
            </a:lnRef>
            <a:fillRef idx="0">
              <a:schemeClr val="accent1"/>
            </a:fillRef>
            <a:effectRef idx="0">
              <a:schemeClr val="accent1"/>
            </a:effectRef>
            <a:fontRef idx="minor">
              <a:schemeClr val="tx1"/>
            </a:fontRef>
          </p:style>
        </p:cxnSp>
        <p:cxnSp>
          <p:nvCxnSpPr>
            <p:cNvPr id="50" name="直接箭头连接符 25">
              <a:extLst>
                <a:ext uri="{FF2B5EF4-FFF2-40B4-BE49-F238E27FC236}">
                  <a16:creationId xmlns:a16="http://schemas.microsoft.com/office/drawing/2014/main" id="{EC1F02D4-72DF-4779-B7B5-CD8D22B69057}"/>
                </a:ext>
              </a:extLst>
            </p:cNvPr>
            <p:cNvCxnSpPr>
              <a:cxnSpLocks/>
            </p:cNvCxnSpPr>
            <p:nvPr/>
          </p:nvCxnSpPr>
          <p:spPr>
            <a:xfrm flipH="1">
              <a:off x="7563764" y="1130139"/>
              <a:ext cx="820497" cy="0"/>
            </a:xfrm>
            <a:prstGeom prst="straightConnector1">
              <a:avLst/>
            </a:prstGeom>
            <a:ln>
              <a:gradFill>
                <a:gsLst>
                  <a:gs pos="100000">
                    <a:srgbClr val="4C678E">
                      <a:alpha val="0"/>
                    </a:srgbClr>
                  </a:gs>
                  <a:gs pos="0">
                    <a:srgbClr val="4C678E"/>
                  </a:gs>
                </a:gsLst>
                <a:lin ang="10800000" scaled="0"/>
              </a:gradFill>
              <a:tailEnd type="oval"/>
            </a:ln>
          </p:spPr>
          <p:style>
            <a:lnRef idx="1">
              <a:schemeClr val="accent1"/>
            </a:lnRef>
            <a:fillRef idx="0">
              <a:schemeClr val="accent1"/>
            </a:fillRef>
            <a:effectRef idx="0">
              <a:schemeClr val="accent1"/>
            </a:effectRef>
            <a:fontRef idx="minor">
              <a:schemeClr val="tx1"/>
            </a:fontRef>
          </p:style>
        </p:cxnSp>
      </p:grpSp>
      <p:grpSp>
        <p:nvGrpSpPr>
          <p:cNvPr id="10" name="组合 9">
            <a:extLst>
              <a:ext uri="{FF2B5EF4-FFF2-40B4-BE49-F238E27FC236}">
                <a16:creationId xmlns:a16="http://schemas.microsoft.com/office/drawing/2014/main" id="{FB4C561B-C191-4825-9BED-106A14BA7ACF}"/>
              </a:ext>
            </a:extLst>
          </p:cNvPr>
          <p:cNvGrpSpPr/>
          <p:nvPr/>
        </p:nvGrpSpPr>
        <p:grpSpPr>
          <a:xfrm>
            <a:off x="3733801" y="1396937"/>
            <a:ext cx="4724400" cy="4597526"/>
            <a:chOff x="3733801" y="1422337"/>
            <a:chExt cx="4724400" cy="4597526"/>
          </a:xfrm>
        </p:grpSpPr>
        <p:sp>
          <p:nvSpPr>
            <p:cNvPr id="15" name="椭圆 14">
              <a:extLst>
                <a:ext uri="{FF2B5EF4-FFF2-40B4-BE49-F238E27FC236}">
                  <a16:creationId xmlns:a16="http://schemas.microsoft.com/office/drawing/2014/main" id="{57B377E9-B118-4E9E-AB38-261B280DD95E}"/>
                </a:ext>
              </a:extLst>
            </p:cNvPr>
            <p:cNvSpPr/>
            <p:nvPr/>
          </p:nvSpPr>
          <p:spPr>
            <a:xfrm>
              <a:off x="3852629" y="1422337"/>
              <a:ext cx="4597527" cy="4597526"/>
            </a:xfrm>
            <a:prstGeom prst="ellipse">
              <a:avLst/>
            </a:prstGeom>
            <a:noFill/>
            <a:ln>
              <a:gradFill>
                <a:gsLst>
                  <a:gs pos="77000">
                    <a:schemeClr val="accent1">
                      <a:lumMod val="5000"/>
                      <a:lumOff val="95000"/>
                      <a:alpha val="0"/>
                    </a:schemeClr>
                  </a:gs>
                  <a:gs pos="100000">
                    <a:srgbClr val="4C678E"/>
                  </a:gs>
                </a:gsLst>
                <a:lin ang="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椭圆 15">
              <a:extLst>
                <a:ext uri="{FF2B5EF4-FFF2-40B4-BE49-F238E27FC236}">
                  <a16:creationId xmlns:a16="http://schemas.microsoft.com/office/drawing/2014/main" id="{E8CBC7D2-7FA4-4AA3-B29A-15990F5B7FA6}"/>
                </a:ext>
              </a:extLst>
            </p:cNvPr>
            <p:cNvSpPr/>
            <p:nvPr/>
          </p:nvSpPr>
          <p:spPr>
            <a:xfrm flipH="1">
              <a:off x="3733801" y="1422337"/>
              <a:ext cx="4597527" cy="4597526"/>
            </a:xfrm>
            <a:prstGeom prst="ellipse">
              <a:avLst/>
            </a:prstGeom>
            <a:noFill/>
            <a:ln>
              <a:gradFill>
                <a:gsLst>
                  <a:gs pos="72000">
                    <a:schemeClr val="accent1">
                      <a:lumMod val="5000"/>
                      <a:lumOff val="95000"/>
                      <a:alpha val="0"/>
                    </a:schemeClr>
                  </a:gs>
                  <a:gs pos="100000">
                    <a:srgbClr val="4C678E"/>
                  </a:gs>
                </a:gsLst>
                <a:lin ang="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椭圆 17">
              <a:extLst>
                <a:ext uri="{FF2B5EF4-FFF2-40B4-BE49-F238E27FC236}">
                  <a16:creationId xmlns:a16="http://schemas.microsoft.com/office/drawing/2014/main" id="{295ECB7E-9031-4441-975B-16BAC5BC1033}"/>
                </a:ext>
              </a:extLst>
            </p:cNvPr>
            <p:cNvSpPr/>
            <p:nvPr/>
          </p:nvSpPr>
          <p:spPr bwMode="auto">
            <a:xfrm>
              <a:off x="4180469" y="2017450"/>
              <a:ext cx="288589" cy="288586"/>
            </a:xfrm>
            <a:prstGeom prst="ellipse">
              <a:avLst/>
            </a:prstGeom>
            <a:gradFill flip="none" rotWithShape="1">
              <a:gsLst>
                <a:gs pos="0">
                  <a:srgbClr val="4C678E"/>
                </a:gs>
                <a:gs pos="100000">
                  <a:srgbClr val="4C678E">
                    <a:alpha val="97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9" name="椭圆 18">
              <a:extLst>
                <a:ext uri="{FF2B5EF4-FFF2-40B4-BE49-F238E27FC236}">
                  <a16:creationId xmlns:a16="http://schemas.microsoft.com/office/drawing/2014/main" id="{5A4EA86A-4D6C-4BAC-AAF6-3965A0BBCDC1}"/>
                </a:ext>
              </a:extLst>
            </p:cNvPr>
            <p:cNvSpPr/>
            <p:nvPr/>
          </p:nvSpPr>
          <p:spPr bwMode="auto">
            <a:xfrm>
              <a:off x="7704855" y="2017450"/>
              <a:ext cx="288589" cy="288586"/>
            </a:xfrm>
            <a:prstGeom prst="ellipse">
              <a:avLst/>
            </a:prstGeom>
            <a:gradFill flip="none" rotWithShape="1">
              <a:gsLst>
                <a:gs pos="0">
                  <a:srgbClr val="4C678E"/>
                </a:gs>
                <a:gs pos="100000">
                  <a:srgbClr val="4C678E">
                    <a:alpha val="97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0" name="椭圆 19">
              <a:extLst>
                <a:ext uri="{FF2B5EF4-FFF2-40B4-BE49-F238E27FC236}">
                  <a16:creationId xmlns:a16="http://schemas.microsoft.com/office/drawing/2014/main" id="{4E1F0DA2-A7B5-43DC-8971-1ABD788BC3E5}"/>
                </a:ext>
              </a:extLst>
            </p:cNvPr>
            <p:cNvSpPr/>
            <p:nvPr/>
          </p:nvSpPr>
          <p:spPr bwMode="auto">
            <a:xfrm>
              <a:off x="3781482" y="4414052"/>
              <a:ext cx="288589" cy="288586"/>
            </a:xfrm>
            <a:prstGeom prst="ellipse">
              <a:avLst/>
            </a:prstGeom>
            <a:gradFill flip="none" rotWithShape="1">
              <a:gsLst>
                <a:gs pos="0">
                  <a:srgbClr val="4C678E"/>
                </a:gs>
                <a:gs pos="100000">
                  <a:srgbClr val="4C678E">
                    <a:alpha val="97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1" name="椭圆 20">
              <a:extLst>
                <a:ext uri="{FF2B5EF4-FFF2-40B4-BE49-F238E27FC236}">
                  <a16:creationId xmlns:a16="http://schemas.microsoft.com/office/drawing/2014/main" id="{9A2B24D5-96C5-41F9-BC25-BFB1736DAC7C}"/>
                </a:ext>
              </a:extLst>
            </p:cNvPr>
            <p:cNvSpPr/>
            <p:nvPr/>
          </p:nvSpPr>
          <p:spPr bwMode="auto">
            <a:xfrm>
              <a:off x="8169612" y="4265331"/>
              <a:ext cx="288589" cy="288586"/>
            </a:xfrm>
            <a:prstGeom prst="ellipse">
              <a:avLst/>
            </a:prstGeom>
            <a:gradFill flip="none" rotWithShape="1">
              <a:gsLst>
                <a:gs pos="0">
                  <a:srgbClr val="4C678E"/>
                </a:gs>
                <a:gs pos="100000">
                  <a:srgbClr val="4C678E">
                    <a:alpha val="97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sp>
        <p:nvSpPr>
          <p:cNvPr id="22" name="文本框 21">
            <a:extLst>
              <a:ext uri="{FF2B5EF4-FFF2-40B4-BE49-F238E27FC236}">
                <a16:creationId xmlns:a16="http://schemas.microsoft.com/office/drawing/2014/main" id="{802473B9-B617-40E1-8BA4-7BAE9544B427}"/>
              </a:ext>
            </a:extLst>
          </p:cNvPr>
          <p:cNvSpPr txBox="1"/>
          <p:nvPr/>
        </p:nvSpPr>
        <p:spPr>
          <a:xfrm>
            <a:off x="5295900" y="3059381"/>
            <a:ext cx="1600200" cy="1323439"/>
          </a:xfrm>
          <a:prstGeom prst="rect">
            <a:avLst/>
          </a:prstGeom>
          <a:noFill/>
        </p:spPr>
        <p:txBody>
          <a:bodyPr wrap="square" rtlCol="0">
            <a:spAutoFit/>
          </a:bodyPr>
          <a:lstStyle/>
          <a:p>
            <a:pPr algn="ctr"/>
            <a:r>
              <a:rPr lang="zh-CN" altLang="en-US" sz="4000" spc="600" dirty="0">
                <a:solidFill>
                  <a:schemeClr val="bg1"/>
                </a:solidFill>
                <a:cs typeface="+mn-ea"/>
                <a:sym typeface="+mn-lt"/>
              </a:rPr>
              <a:t>项目展望</a:t>
            </a:r>
          </a:p>
        </p:txBody>
      </p:sp>
      <p:grpSp>
        <p:nvGrpSpPr>
          <p:cNvPr id="23" name="组合 22">
            <a:extLst>
              <a:ext uri="{FF2B5EF4-FFF2-40B4-BE49-F238E27FC236}">
                <a16:creationId xmlns:a16="http://schemas.microsoft.com/office/drawing/2014/main" id="{2EB48C97-8EDD-4ADC-A611-84BE44390A25}"/>
              </a:ext>
            </a:extLst>
          </p:cNvPr>
          <p:cNvGrpSpPr/>
          <p:nvPr/>
        </p:nvGrpSpPr>
        <p:grpSpPr>
          <a:xfrm>
            <a:off x="1055008" y="1678445"/>
            <a:ext cx="2652485" cy="1164896"/>
            <a:chOff x="1259115" y="2186445"/>
            <a:chExt cx="2652485" cy="1164896"/>
          </a:xfrm>
        </p:grpSpPr>
        <p:sp>
          <p:nvSpPr>
            <p:cNvPr id="27" name="矩形 26">
              <a:extLst>
                <a:ext uri="{FF2B5EF4-FFF2-40B4-BE49-F238E27FC236}">
                  <a16:creationId xmlns:a16="http://schemas.microsoft.com/office/drawing/2014/main" id="{77A0850C-5C3F-4D26-AD02-DDC88B869EB9}"/>
                </a:ext>
              </a:extLst>
            </p:cNvPr>
            <p:cNvSpPr/>
            <p:nvPr/>
          </p:nvSpPr>
          <p:spPr>
            <a:xfrm>
              <a:off x="1259115" y="2186445"/>
              <a:ext cx="1123274" cy="407291"/>
            </a:xfrm>
            <a:prstGeom prst="rect">
              <a:avLst/>
            </a:prstGeom>
            <a:noFill/>
          </p:spPr>
          <p:txBody>
            <a:bodyPr wrap="square" lIns="0" tIns="0" rIns="0" bIns="0" rtlCol="0">
              <a:spAutoFit/>
            </a:bodyPr>
            <a:lstStyle/>
            <a:p>
              <a:pPr algn="just" hangingPunct="0">
                <a:lnSpc>
                  <a:spcPct val="150000"/>
                </a:lnSpc>
              </a:pPr>
              <a:r>
                <a:rPr lang="zh-CN" altLang="en-US" sz="2000" b="1" dirty="0">
                  <a:solidFill>
                    <a:srgbClr val="4C678E"/>
                  </a:solidFill>
                  <a:cs typeface="+mn-ea"/>
                  <a:sym typeface="+mn-lt"/>
                </a:rPr>
                <a:t>算法优化</a:t>
              </a:r>
            </a:p>
          </p:txBody>
        </p:sp>
        <p:sp>
          <p:nvSpPr>
            <p:cNvPr id="28" name="矩形 27">
              <a:extLst>
                <a:ext uri="{FF2B5EF4-FFF2-40B4-BE49-F238E27FC236}">
                  <a16:creationId xmlns:a16="http://schemas.microsoft.com/office/drawing/2014/main" id="{DCCFEA43-6B35-4671-8AC6-B653FAF4161D}"/>
                </a:ext>
              </a:extLst>
            </p:cNvPr>
            <p:cNvSpPr/>
            <p:nvPr/>
          </p:nvSpPr>
          <p:spPr>
            <a:xfrm>
              <a:off x="1259115" y="2656151"/>
              <a:ext cx="2652485" cy="695190"/>
            </a:xfrm>
            <a:prstGeom prst="rect">
              <a:avLst/>
            </a:prstGeom>
            <a:noFill/>
          </p:spPr>
          <p:txBody>
            <a:bodyPr wrap="square" lIns="0" tIns="0" rIns="0" bIns="0" rtlCol="0">
              <a:spAutoFit/>
            </a:bodyPr>
            <a:lstStyle/>
            <a:p>
              <a:pPr algn="just" hangingPunct="0">
                <a:lnSpc>
                  <a:spcPct val="150000"/>
                </a:lnSpc>
              </a:pPr>
              <a:r>
                <a:rPr lang="zh-CN" altLang="en-US" sz="1600" dirty="0">
                  <a:solidFill>
                    <a:schemeClr val="tx1">
                      <a:lumMod val="75000"/>
                      <a:lumOff val="25000"/>
                    </a:schemeClr>
                  </a:solidFill>
                  <a:cs typeface="+mn-ea"/>
                  <a:sym typeface="+mn-lt"/>
                </a:rPr>
                <a:t>提高推荐算法的准确性，给与用户更好的体验</a:t>
              </a:r>
            </a:p>
          </p:txBody>
        </p:sp>
      </p:grpSp>
      <p:grpSp>
        <p:nvGrpSpPr>
          <p:cNvPr id="30" name="组合 29">
            <a:extLst>
              <a:ext uri="{FF2B5EF4-FFF2-40B4-BE49-F238E27FC236}">
                <a16:creationId xmlns:a16="http://schemas.microsoft.com/office/drawing/2014/main" id="{BCCF9990-391D-496A-8603-0B04A412522F}"/>
              </a:ext>
            </a:extLst>
          </p:cNvPr>
          <p:cNvGrpSpPr/>
          <p:nvPr/>
        </p:nvGrpSpPr>
        <p:grpSpPr>
          <a:xfrm>
            <a:off x="1055007" y="3735845"/>
            <a:ext cx="2485572" cy="1164896"/>
            <a:chOff x="1259114" y="2186445"/>
            <a:chExt cx="2485572" cy="1164896"/>
          </a:xfrm>
        </p:grpSpPr>
        <p:sp>
          <p:nvSpPr>
            <p:cNvPr id="31" name="矩形 30">
              <a:extLst>
                <a:ext uri="{FF2B5EF4-FFF2-40B4-BE49-F238E27FC236}">
                  <a16:creationId xmlns:a16="http://schemas.microsoft.com/office/drawing/2014/main" id="{2EA76D96-41E8-48CB-B360-C1CC91A5FE5D}"/>
                </a:ext>
              </a:extLst>
            </p:cNvPr>
            <p:cNvSpPr/>
            <p:nvPr/>
          </p:nvSpPr>
          <p:spPr>
            <a:xfrm>
              <a:off x="1259114" y="2186445"/>
              <a:ext cx="1424241" cy="407291"/>
            </a:xfrm>
            <a:prstGeom prst="rect">
              <a:avLst/>
            </a:prstGeom>
            <a:noFill/>
          </p:spPr>
          <p:txBody>
            <a:bodyPr wrap="square" lIns="0" tIns="0" rIns="0" bIns="0" rtlCol="0">
              <a:spAutoFit/>
            </a:bodyPr>
            <a:lstStyle/>
            <a:p>
              <a:pPr algn="just" hangingPunct="0">
                <a:lnSpc>
                  <a:spcPct val="150000"/>
                </a:lnSpc>
              </a:pPr>
              <a:r>
                <a:rPr lang="zh-CN" altLang="en-US" sz="2000" b="1" dirty="0">
                  <a:solidFill>
                    <a:srgbClr val="4C678E"/>
                  </a:solidFill>
                  <a:cs typeface="+mn-ea"/>
                  <a:sym typeface="+mn-lt"/>
                </a:rPr>
                <a:t>加入分布式</a:t>
              </a:r>
            </a:p>
          </p:txBody>
        </p:sp>
        <p:sp>
          <p:nvSpPr>
            <p:cNvPr id="32" name="矩形 31">
              <a:extLst>
                <a:ext uri="{FF2B5EF4-FFF2-40B4-BE49-F238E27FC236}">
                  <a16:creationId xmlns:a16="http://schemas.microsoft.com/office/drawing/2014/main" id="{0D217F40-3773-4338-B163-599E23CF6779}"/>
                </a:ext>
              </a:extLst>
            </p:cNvPr>
            <p:cNvSpPr/>
            <p:nvPr/>
          </p:nvSpPr>
          <p:spPr>
            <a:xfrm>
              <a:off x="1259115" y="2656151"/>
              <a:ext cx="2485571" cy="695190"/>
            </a:xfrm>
            <a:prstGeom prst="rect">
              <a:avLst/>
            </a:prstGeom>
            <a:noFill/>
          </p:spPr>
          <p:txBody>
            <a:bodyPr wrap="square" lIns="0" tIns="0" rIns="0" bIns="0" rtlCol="0">
              <a:spAutoFit/>
            </a:bodyPr>
            <a:lstStyle/>
            <a:p>
              <a:pPr algn="just" hangingPunct="0">
                <a:lnSpc>
                  <a:spcPct val="150000"/>
                </a:lnSpc>
              </a:pPr>
              <a:r>
                <a:rPr lang="zh-CN" altLang="en-US" sz="1600" dirty="0">
                  <a:solidFill>
                    <a:schemeClr val="tx1">
                      <a:lumMod val="75000"/>
                      <a:lumOff val="25000"/>
                    </a:schemeClr>
                  </a:solidFill>
                  <a:cs typeface="+mn-ea"/>
                  <a:sym typeface="+mn-lt"/>
                </a:rPr>
                <a:t>搭建分布式集群，提高系统对海量数据的处理能力。</a:t>
              </a:r>
            </a:p>
          </p:txBody>
        </p:sp>
      </p:grpSp>
      <p:grpSp>
        <p:nvGrpSpPr>
          <p:cNvPr id="34" name="组合 33">
            <a:extLst>
              <a:ext uri="{FF2B5EF4-FFF2-40B4-BE49-F238E27FC236}">
                <a16:creationId xmlns:a16="http://schemas.microsoft.com/office/drawing/2014/main" id="{E144B31C-613D-4B8F-9106-E9F580BEAB96}"/>
              </a:ext>
            </a:extLst>
          </p:cNvPr>
          <p:cNvGrpSpPr/>
          <p:nvPr/>
        </p:nvGrpSpPr>
        <p:grpSpPr>
          <a:xfrm>
            <a:off x="8738508" y="1678445"/>
            <a:ext cx="2652485" cy="1164896"/>
            <a:chOff x="1259115" y="2186445"/>
            <a:chExt cx="2652485" cy="1164896"/>
          </a:xfrm>
        </p:grpSpPr>
        <p:sp>
          <p:nvSpPr>
            <p:cNvPr id="35" name="矩形 34">
              <a:extLst>
                <a:ext uri="{FF2B5EF4-FFF2-40B4-BE49-F238E27FC236}">
                  <a16:creationId xmlns:a16="http://schemas.microsoft.com/office/drawing/2014/main" id="{9FC44A4B-B775-4A28-8898-237F2F12765B}"/>
                </a:ext>
              </a:extLst>
            </p:cNvPr>
            <p:cNvSpPr/>
            <p:nvPr/>
          </p:nvSpPr>
          <p:spPr>
            <a:xfrm>
              <a:off x="1259115" y="2186445"/>
              <a:ext cx="1123274" cy="407291"/>
            </a:xfrm>
            <a:prstGeom prst="rect">
              <a:avLst/>
            </a:prstGeom>
            <a:noFill/>
          </p:spPr>
          <p:txBody>
            <a:bodyPr wrap="square" lIns="0" tIns="0" rIns="0" bIns="0" rtlCol="0">
              <a:spAutoFit/>
            </a:bodyPr>
            <a:lstStyle/>
            <a:p>
              <a:pPr algn="just" hangingPunct="0">
                <a:lnSpc>
                  <a:spcPct val="150000"/>
                </a:lnSpc>
              </a:pPr>
              <a:r>
                <a:rPr lang="zh-CN" altLang="en-US" sz="2000" b="1" dirty="0">
                  <a:solidFill>
                    <a:srgbClr val="4C678E"/>
                  </a:solidFill>
                  <a:cs typeface="+mn-ea"/>
                  <a:sym typeface="+mn-lt"/>
                </a:rPr>
                <a:t>更多功能</a:t>
              </a:r>
            </a:p>
          </p:txBody>
        </p:sp>
        <p:sp>
          <p:nvSpPr>
            <p:cNvPr id="37" name="矩形 36">
              <a:extLst>
                <a:ext uri="{FF2B5EF4-FFF2-40B4-BE49-F238E27FC236}">
                  <a16:creationId xmlns:a16="http://schemas.microsoft.com/office/drawing/2014/main" id="{C0797364-468D-4F5A-B26E-C09588736C4C}"/>
                </a:ext>
              </a:extLst>
            </p:cNvPr>
            <p:cNvSpPr/>
            <p:nvPr/>
          </p:nvSpPr>
          <p:spPr>
            <a:xfrm>
              <a:off x="1259115" y="2656151"/>
              <a:ext cx="2652485" cy="695190"/>
            </a:xfrm>
            <a:prstGeom prst="rect">
              <a:avLst/>
            </a:prstGeom>
            <a:noFill/>
          </p:spPr>
          <p:txBody>
            <a:bodyPr wrap="square" lIns="0" tIns="0" rIns="0" bIns="0" rtlCol="0">
              <a:spAutoFit/>
            </a:bodyPr>
            <a:lstStyle/>
            <a:p>
              <a:pPr algn="just" hangingPunct="0">
                <a:lnSpc>
                  <a:spcPct val="150000"/>
                </a:lnSpc>
              </a:pPr>
              <a:r>
                <a:rPr lang="zh-CN" altLang="en-US" sz="1600" dirty="0"/>
                <a:t>加入纸币识别和步行导航功能提高软件功能多样性</a:t>
              </a:r>
              <a:endParaRPr lang="zh-CN" altLang="en-US" sz="1600" dirty="0">
                <a:solidFill>
                  <a:schemeClr val="tx1">
                    <a:lumMod val="75000"/>
                    <a:lumOff val="25000"/>
                  </a:schemeClr>
                </a:solidFill>
                <a:cs typeface="+mn-ea"/>
                <a:sym typeface="+mn-lt"/>
              </a:endParaRPr>
            </a:p>
          </p:txBody>
        </p:sp>
      </p:grpSp>
      <p:grpSp>
        <p:nvGrpSpPr>
          <p:cNvPr id="38" name="组合 37">
            <a:extLst>
              <a:ext uri="{FF2B5EF4-FFF2-40B4-BE49-F238E27FC236}">
                <a16:creationId xmlns:a16="http://schemas.microsoft.com/office/drawing/2014/main" id="{5943C049-C8E1-40A4-B5EB-F1F192D3F46D}"/>
              </a:ext>
            </a:extLst>
          </p:cNvPr>
          <p:cNvGrpSpPr/>
          <p:nvPr/>
        </p:nvGrpSpPr>
        <p:grpSpPr>
          <a:xfrm>
            <a:off x="8738508" y="3735845"/>
            <a:ext cx="2485571" cy="1164896"/>
            <a:chOff x="1259115" y="2186445"/>
            <a:chExt cx="2485571" cy="1164896"/>
          </a:xfrm>
        </p:grpSpPr>
        <p:sp>
          <p:nvSpPr>
            <p:cNvPr id="39" name="矩形 38">
              <a:extLst>
                <a:ext uri="{FF2B5EF4-FFF2-40B4-BE49-F238E27FC236}">
                  <a16:creationId xmlns:a16="http://schemas.microsoft.com/office/drawing/2014/main" id="{4CE91627-42AD-4E00-9AAA-2A34DF384282}"/>
                </a:ext>
              </a:extLst>
            </p:cNvPr>
            <p:cNvSpPr/>
            <p:nvPr/>
          </p:nvSpPr>
          <p:spPr>
            <a:xfrm>
              <a:off x="1259115" y="2186445"/>
              <a:ext cx="1123274" cy="407291"/>
            </a:xfrm>
            <a:prstGeom prst="rect">
              <a:avLst/>
            </a:prstGeom>
            <a:noFill/>
          </p:spPr>
          <p:txBody>
            <a:bodyPr wrap="square" lIns="0" tIns="0" rIns="0" bIns="0" rtlCol="0">
              <a:spAutoFit/>
            </a:bodyPr>
            <a:lstStyle/>
            <a:p>
              <a:pPr algn="just" hangingPunct="0">
                <a:lnSpc>
                  <a:spcPct val="150000"/>
                </a:lnSpc>
              </a:pPr>
              <a:r>
                <a:rPr lang="zh-CN" altLang="en-US" sz="2000" b="1" dirty="0">
                  <a:solidFill>
                    <a:srgbClr val="4C678E"/>
                  </a:solidFill>
                  <a:cs typeface="+mn-ea"/>
                  <a:sym typeface="+mn-lt"/>
                </a:rPr>
                <a:t>服务性能</a:t>
              </a:r>
            </a:p>
          </p:txBody>
        </p:sp>
        <p:sp>
          <p:nvSpPr>
            <p:cNvPr id="40" name="矩形 39">
              <a:extLst>
                <a:ext uri="{FF2B5EF4-FFF2-40B4-BE49-F238E27FC236}">
                  <a16:creationId xmlns:a16="http://schemas.microsoft.com/office/drawing/2014/main" id="{16E5A7DB-5D58-4CB3-A374-25FA50B16D8B}"/>
                </a:ext>
              </a:extLst>
            </p:cNvPr>
            <p:cNvSpPr/>
            <p:nvPr/>
          </p:nvSpPr>
          <p:spPr>
            <a:xfrm>
              <a:off x="1259115" y="2656151"/>
              <a:ext cx="2485571" cy="695190"/>
            </a:xfrm>
            <a:prstGeom prst="rect">
              <a:avLst/>
            </a:prstGeom>
            <a:noFill/>
          </p:spPr>
          <p:txBody>
            <a:bodyPr wrap="square" lIns="0" tIns="0" rIns="0" bIns="0" rtlCol="0">
              <a:spAutoFit/>
            </a:bodyPr>
            <a:lstStyle/>
            <a:p>
              <a:pPr algn="just" hangingPunct="0">
                <a:lnSpc>
                  <a:spcPct val="150000"/>
                </a:lnSpc>
              </a:pPr>
              <a:r>
                <a:rPr lang="zh-CN" altLang="en-US" sz="1600" dirty="0">
                  <a:solidFill>
                    <a:schemeClr val="tx1">
                      <a:lumMod val="75000"/>
                      <a:lumOff val="25000"/>
                    </a:schemeClr>
                  </a:solidFill>
                  <a:cs typeface="+mn-ea"/>
                  <a:sym typeface="+mn-lt"/>
                </a:rPr>
                <a:t>搭建服务器集群，支持高并发和高可用</a:t>
              </a:r>
            </a:p>
          </p:txBody>
        </p:sp>
      </p:grpSp>
    </p:spTree>
    <p:extLst>
      <p:ext uri="{BB962C8B-B14F-4D97-AF65-F5344CB8AC3E}">
        <p14:creationId xmlns:p14="http://schemas.microsoft.com/office/powerpoint/2010/main" val="1235313835"/>
      </p:ext>
    </p:extLst>
  </p:cSld>
  <p:clrMapOvr>
    <a:masterClrMapping/>
  </p:clrMapOvr>
  <mc:AlternateContent xmlns:mc="http://schemas.openxmlformats.org/markup-compatibility/2006" xmlns:p14="http://schemas.microsoft.com/office/powerpoint/2010/main">
    <mc:Choice Requires="p14">
      <p:transition spd="slow" p14:dur="900" advTm="0">
        <p14:warp dir="in"/>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33"/>
                                        </p:tgtEl>
                                        <p:attrNameLst>
                                          <p:attrName>style.visibility</p:attrName>
                                        </p:attrNameLst>
                                      </p:cBhvr>
                                      <p:to>
                                        <p:strVal val="visible"/>
                                      </p:to>
                                    </p:set>
                                    <p:anim calcmode="lin" valueType="num">
                                      <p:cBhvr>
                                        <p:cTn id="12" dur="500" fill="hold"/>
                                        <p:tgtEl>
                                          <p:spTgt spid="33"/>
                                        </p:tgtEl>
                                        <p:attrNameLst>
                                          <p:attrName>ppt_w</p:attrName>
                                        </p:attrNameLst>
                                      </p:cBhvr>
                                      <p:tavLst>
                                        <p:tav tm="0">
                                          <p:val>
                                            <p:fltVal val="0"/>
                                          </p:val>
                                        </p:tav>
                                        <p:tav tm="100000">
                                          <p:val>
                                            <p:strVal val="#ppt_w"/>
                                          </p:val>
                                        </p:tav>
                                      </p:tavLst>
                                    </p:anim>
                                    <p:anim calcmode="lin" valueType="num">
                                      <p:cBhvr>
                                        <p:cTn id="13" dur="500" fill="hold"/>
                                        <p:tgtEl>
                                          <p:spTgt spid="33"/>
                                        </p:tgtEl>
                                        <p:attrNameLst>
                                          <p:attrName>ppt_h</p:attrName>
                                        </p:attrNameLst>
                                      </p:cBhvr>
                                      <p:tavLst>
                                        <p:tav tm="0">
                                          <p:val>
                                            <p:fltVal val="0"/>
                                          </p:val>
                                        </p:tav>
                                        <p:tav tm="100000">
                                          <p:val>
                                            <p:strVal val="#ppt_h"/>
                                          </p:val>
                                        </p:tav>
                                      </p:tavLst>
                                    </p:anim>
                                    <p:animEffect transition="in" filter="fade">
                                      <p:cBhvr>
                                        <p:cTn id="14" dur="500"/>
                                        <p:tgtEl>
                                          <p:spTgt spid="33"/>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grpId="0" nodeType="clickEffect">
                                  <p:stCondLst>
                                    <p:cond delay="0"/>
                                  </p:stCondLst>
                                  <p:childTnLst>
                                    <p:set>
                                      <p:cBhvr>
                                        <p:cTn id="18" dur="1" fill="hold">
                                          <p:stCondLst>
                                            <p:cond delay="0"/>
                                          </p:stCondLst>
                                        </p:cTn>
                                        <p:tgtEl>
                                          <p:spTgt spid="22"/>
                                        </p:tgtEl>
                                        <p:attrNameLst>
                                          <p:attrName>style.visibility</p:attrName>
                                        </p:attrNameLst>
                                      </p:cBhvr>
                                      <p:to>
                                        <p:strVal val="visible"/>
                                      </p:to>
                                    </p:set>
                                    <p:anim calcmode="lin" valueType="num">
                                      <p:cBhvr>
                                        <p:cTn id="19" dur="500" fill="hold"/>
                                        <p:tgtEl>
                                          <p:spTgt spid="22"/>
                                        </p:tgtEl>
                                        <p:attrNameLst>
                                          <p:attrName>ppt_w</p:attrName>
                                        </p:attrNameLst>
                                      </p:cBhvr>
                                      <p:tavLst>
                                        <p:tav tm="0">
                                          <p:val>
                                            <p:fltVal val="0"/>
                                          </p:val>
                                        </p:tav>
                                        <p:tav tm="100000">
                                          <p:val>
                                            <p:strVal val="#ppt_w"/>
                                          </p:val>
                                        </p:tav>
                                      </p:tavLst>
                                    </p:anim>
                                    <p:anim calcmode="lin" valueType="num">
                                      <p:cBhvr>
                                        <p:cTn id="20" dur="500" fill="hold"/>
                                        <p:tgtEl>
                                          <p:spTgt spid="22"/>
                                        </p:tgtEl>
                                        <p:attrNameLst>
                                          <p:attrName>ppt_h</p:attrName>
                                        </p:attrNameLst>
                                      </p:cBhvr>
                                      <p:tavLst>
                                        <p:tav tm="0">
                                          <p:val>
                                            <p:fltVal val="0"/>
                                          </p:val>
                                        </p:tav>
                                        <p:tav tm="100000">
                                          <p:val>
                                            <p:strVal val="#ppt_h"/>
                                          </p:val>
                                        </p:tav>
                                      </p:tavLst>
                                    </p:anim>
                                    <p:animEffect transition="in" filter="fade">
                                      <p:cBhvr>
                                        <p:cTn id="21" dur="500"/>
                                        <p:tgtEl>
                                          <p:spTgt spid="22"/>
                                        </p:tgtEl>
                                      </p:cBhvr>
                                    </p:animEffect>
                                  </p:childTnLst>
                                </p:cTn>
                              </p:par>
                              <p:par>
                                <p:cTn id="22" presetID="31" presetClass="entr" presetSubtype="0" fill="hold" nodeType="withEffect">
                                  <p:stCondLst>
                                    <p:cond delay="0"/>
                                  </p:stCondLst>
                                  <p:childTnLst>
                                    <p:set>
                                      <p:cBhvr>
                                        <p:cTn id="23" dur="1" fill="hold">
                                          <p:stCondLst>
                                            <p:cond delay="0"/>
                                          </p:stCondLst>
                                        </p:cTn>
                                        <p:tgtEl>
                                          <p:spTgt spid="13"/>
                                        </p:tgtEl>
                                        <p:attrNameLst>
                                          <p:attrName>style.visibility</p:attrName>
                                        </p:attrNameLst>
                                      </p:cBhvr>
                                      <p:to>
                                        <p:strVal val="visible"/>
                                      </p:to>
                                    </p:set>
                                    <p:anim calcmode="lin" valueType="num">
                                      <p:cBhvr>
                                        <p:cTn id="24" dur="1000" fill="hold"/>
                                        <p:tgtEl>
                                          <p:spTgt spid="13"/>
                                        </p:tgtEl>
                                        <p:attrNameLst>
                                          <p:attrName>ppt_w</p:attrName>
                                        </p:attrNameLst>
                                      </p:cBhvr>
                                      <p:tavLst>
                                        <p:tav tm="0">
                                          <p:val>
                                            <p:fltVal val="0"/>
                                          </p:val>
                                        </p:tav>
                                        <p:tav tm="100000">
                                          <p:val>
                                            <p:strVal val="#ppt_w"/>
                                          </p:val>
                                        </p:tav>
                                      </p:tavLst>
                                    </p:anim>
                                    <p:anim calcmode="lin" valueType="num">
                                      <p:cBhvr>
                                        <p:cTn id="25" dur="1000" fill="hold"/>
                                        <p:tgtEl>
                                          <p:spTgt spid="13"/>
                                        </p:tgtEl>
                                        <p:attrNameLst>
                                          <p:attrName>ppt_h</p:attrName>
                                        </p:attrNameLst>
                                      </p:cBhvr>
                                      <p:tavLst>
                                        <p:tav tm="0">
                                          <p:val>
                                            <p:fltVal val="0"/>
                                          </p:val>
                                        </p:tav>
                                        <p:tav tm="100000">
                                          <p:val>
                                            <p:strVal val="#ppt_h"/>
                                          </p:val>
                                        </p:tav>
                                      </p:tavLst>
                                    </p:anim>
                                    <p:anim calcmode="lin" valueType="num">
                                      <p:cBhvr>
                                        <p:cTn id="26" dur="1000" fill="hold"/>
                                        <p:tgtEl>
                                          <p:spTgt spid="13"/>
                                        </p:tgtEl>
                                        <p:attrNameLst>
                                          <p:attrName>style.rotation</p:attrName>
                                        </p:attrNameLst>
                                      </p:cBhvr>
                                      <p:tavLst>
                                        <p:tav tm="0">
                                          <p:val>
                                            <p:fltVal val="90"/>
                                          </p:val>
                                        </p:tav>
                                        <p:tav tm="100000">
                                          <p:val>
                                            <p:fltVal val="0"/>
                                          </p:val>
                                        </p:tav>
                                      </p:tavLst>
                                    </p:anim>
                                    <p:animEffect transition="in" filter="fade">
                                      <p:cBhvr>
                                        <p:cTn id="27" dur="1000"/>
                                        <p:tgtEl>
                                          <p:spTgt spid="13"/>
                                        </p:tgtEl>
                                      </p:cBhvr>
                                    </p:animEffect>
                                  </p:childTnLst>
                                </p:cTn>
                              </p:par>
                              <p:par>
                                <p:cTn id="28" presetID="31" presetClass="entr" presetSubtype="0" fill="hold" nodeType="withEffect">
                                  <p:stCondLst>
                                    <p:cond delay="0"/>
                                  </p:stCondLst>
                                  <p:childTnLst>
                                    <p:set>
                                      <p:cBhvr>
                                        <p:cTn id="29" dur="1" fill="hold">
                                          <p:stCondLst>
                                            <p:cond delay="0"/>
                                          </p:stCondLst>
                                        </p:cTn>
                                        <p:tgtEl>
                                          <p:spTgt spid="10"/>
                                        </p:tgtEl>
                                        <p:attrNameLst>
                                          <p:attrName>style.visibility</p:attrName>
                                        </p:attrNameLst>
                                      </p:cBhvr>
                                      <p:to>
                                        <p:strVal val="visible"/>
                                      </p:to>
                                    </p:set>
                                    <p:anim calcmode="lin" valueType="num">
                                      <p:cBhvr>
                                        <p:cTn id="30" dur="1000" fill="hold"/>
                                        <p:tgtEl>
                                          <p:spTgt spid="10"/>
                                        </p:tgtEl>
                                        <p:attrNameLst>
                                          <p:attrName>ppt_w</p:attrName>
                                        </p:attrNameLst>
                                      </p:cBhvr>
                                      <p:tavLst>
                                        <p:tav tm="0">
                                          <p:val>
                                            <p:fltVal val="0"/>
                                          </p:val>
                                        </p:tav>
                                        <p:tav tm="100000">
                                          <p:val>
                                            <p:strVal val="#ppt_w"/>
                                          </p:val>
                                        </p:tav>
                                      </p:tavLst>
                                    </p:anim>
                                    <p:anim calcmode="lin" valueType="num">
                                      <p:cBhvr>
                                        <p:cTn id="31" dur="1000" fill="hold"/>
                                        <p:tgtEl>
                                          <p:spTgt spid="10"/>
                                        </p:tgtEl>
                                        <p:attrNameLst>
                                          <p:attrName>ppt_h</p:attrName>
                                        </p:attrNameLst>
                                      </p:cBhvr>
                                      <p:tavLst>
                                        <p:tav tm="0">
                                          <p:val>
                                            <p:fltVal val="0"/>
                                          </p:val>
                                        </p:tav>
                                        <p:tav tm="100000">
                                          <p:val>
                                            <p:strVal val="#ppt_h"/>
                                          </p:val>
                                        </p:tav>
                                      </p:tavLst>
                                    </p:anim>
                                    <p:anim calcmode="lin" valueType="num">
                                      <p:cBhvr>
                                        <p:cTn id="32" dur="1000" fill="hold"/>
                                        <p:tgtEl>
                                          <p:spTgt spid="10"/>
                                        </p:tgtEl>
                                        <p:attrNameLst>
                                          <p:attrName>style.rotation</p:attrName>
                                        </p:attrNameLst>
                                      </p:cBhvr>
                                      <p:tavLst>
                                        <p:tav tm="0">
                                          <p:val>
                                            <p:fltVal val="90"/>
                                          </p:val>
                                        </p:tav>
                                        <p:tav tm="100000">
                                          <p:val>
                                            <p:fltVal val="0"/>
                                          </p:val>
                                        </p:tav>
                                      </p:tavLst>
                                    </p:anim>
                                    <p:animEffect transition="in" filter="fade">
                                      <p:cBhvr>
                                        <p:cTn id="33" dur="1000"/>
                                        <p:tgtEl>
                                          <p:spTgt spid="10"/>
                                        </p:tgtEl>
                                      </p:cBhvr>
                                    </p:animEffect>
                                  </p:childTnLst>
                                </p:cTn>
                              </p:par>
                            </p:childTnLst>
                          </p:cTn>
                        </p:par>
                        <p:par>
                          <p:cTn id="34" fill="hold">
                            <p:stCondLst>
                              <p:cond delay="1000"/>
                            </p:stCondLst>
                            <p:childTnLst>
                              <p:par>
                                <p:cTn id="35" presetID="42" presetClass="entr" presetSubtype="0" fill="hold" nodeType="afterEffect">
                                  <p:stCondLst>
                                    <p:cond delay="0"/>
                                  </p:stCondLst>
                                  <p:childTnLst>
                                    <p:set>
                                      <p:cBhvr>
                                        <p:cTn id="36" dur="1" fill="hold">
                                          <p:stCondLst>
                                            <p:cond delay="0"/>
                                          </p:stCondLst>
                                        </p:cTn>
                                        <p:tgtEl>
                                          <p:spTgt spid="23"/>
                                        </p:tgtEl>
                                        <p:attrNameLst>
                                          <p:attrName>style.visibility</p:attrName>
                                        </p:attrNameLst>
                                      </p:cBhvr>
                                      <p:to>
                                        <p:strVal val="visible"/>
                                      </p:to>
                                    </p:set>
                                    <p:animEffect transition="in" filter="fade">
                                      <p:cBhvr>
                                        <p:cTn id="37" dur="1000"/>
                                        <p:tgtEl>
                                          <p:spTgt spid="23"/>
                                        </p:tgtEl>
                                      </p:cBhvr>
                                    </p:animEffect>
                                    <p:anim calcmode="lin" valueType="num">
                                      <p:cBhvr>
                                        <p:cTn id="38" dur="1000" fill="hold"/>
                                        <p:tgtEl>
                                          <p:spTgt spid="23"/>
                                        </p:tgtEl>
                                        <p:attrNameLst>
                                          <p:attrName>ppt_x</p:attrName>
                                        </p:attrNameLst>
                                      </p:cBhvr>
                                      <p:tavLst>
                                        <p:tav tm="0">
                                          <p:val>
                                            <p:strVal val="#ppt_x"/>
                                          </p:val>
                                        </p:tav>
                                        <p:tav tm="100000">
                                          <p:val>
                                            <p:strVal val="#ppt_x"/>
                                          </p:val>
                                        </p:tav>
                                      </p:tavLst>
                                    </p:anim>
                                    <p:anim calcmode="lin" valueType="num">
                                      <p:cBhvr>
                                        <p:cTn id="39" dur="1000" fill="hold"/>
                                        <p:tgtEl>
                                          <p:spTgt spid="23"/>
                                        </p:tgtEl>
                                        <p:attrNameLst>
                                          <p:attrName>ppt_y</p:attrName>
                                        </p:attrNameLst>
                                      </p:cBhvr>
                                      <p:tavLst>
                                        <p:tav tm="0">
                                          <p:val>
                                            <p:strVal val="#ppt_y+.1"/>
                                          </p:val>
                                        </p:tav>
                                        <p:tav tm="100000">
                                          <p:val>
                                            <p:strVal val="#ppt_y"/>
                                          </p:val>
                                        </p:tav>
                                      </p:tavLst>
                                    </p:anim>
                                  </p:childTnLst>
                                </p:cTn>
                              </p:par>
                            </p:childTnLst>
                          </p:cTn>
                        </p:par>
                        <p:par>
                          <p:cTn id="40" fill="hold">
                            <p:stCondLst>
                              <p:cond delay="2000"/>
                            </p:stCondLst>
                            <p:childTnLst>
                              <p:par>
                                <p:cTn id="41" presetID="42" presetClass="entr" presetSubtype="0" fill="hold" nodeType="afterEffect">
                                  <p:stCondLst>
                                    <p:cond delay="0"/>
                                  </p:stCondLst>
                                  <p:childTnLst>
                                    <p:set>
                                      <p:cBhvr>
                                        <p:cTn id="42" dur="1" fill="hold">
                                          <p:stCondLst>
                                            <p:cond delay="0"/>
                                          </p:stCondLst>
                                        </p:cTn>
                                        <p:tgtEl>
                                          <p:spTgt spid="30"/>
                                        </p:tgtEl>
                                        <p:attrNameLst>
                                          <p:attrName>style.visibility</p:attrName>
                                        </p:attrNameLst>
                                      </p:cBhvr>
                                      <p:to>
                                        <p:strVal val="visible"/>
                                      </p:to>
                                    </p:set>
                                    <p:animEffect transition="in" filter="fade">
                                      <p:cBhvr>
                                        <p:cTn id="43" dur="1000"/>
                                        <p:tgtEl>
                                          <p:spTgt spid="30"/>
                                        </p:tgtEl>
                                      </p:cBhvr>
                                    </p:animEffect>
                                    <p:anim calcmode="lin" valueType="num">
                                      <p:cBhvr>
                                        <p:cTn id="44" dur="1000" fill="hold"/>
                                        <p:tgtEl>
                                          <p:spTgt spid="30"/>
                                        </p:tgtEl>
                                        <p:attrNameLst>
                                          <p:attrName>ppt_x</p:attrName>
                                        </p:attrNameLst>
                                      </p:cBhvr>
                                      <p:tavLst>
                                        <p:tav tm="0">
                                          <p:val>
                                            <p:strVal val="#ppt_x"/>
                                          </p:val>
                                        </p:tav>
                                        <p:tav tm="100000">
                                          <p:val>
                                            <p:strVal val="#ppt_x"/>
                                          </p:val>
                                        </p:tav>
                                      </p:tavLst>
                                    </p:anim>
                                    <p:anim calcmode="lin" valueType="num">
                                      <p:cBhvr>
                                        <p:cTn id="45" dur="1000" fill="hold"/>
                                        <p:tgtEl>
                                          <p:spTgt spid="30"/>
                                        </p:tgtEl>
                                        <p:attrNameLst>
                                          <p:attrName>ppt_y</p:attrName>
                                        </p:attrNameLst>
                                      </p:cBhvr>
                                      <p:tavLst>
                                        <p:tav tm="0">
                                          <p:val>
                                            <p:strVal val="#ppt_y+.1"/>
                                          </p:val>
                                        </p:tav>
                                        <p:tav tm="100000">
                                          <p:val>
                                            <p:strVal val="#ppt_y"/>
                                          </p:val>
                                        </p:tav>
                                      </p:tavLst>
                                    </p:anim>
                                  </p:childTnLst>
                                </p:cTn>
                              </p:par>
                            </p:childTnLst>
                          </p:cTn>
                        </p:par>
                        <p:par>
                          <p:cTn id="46" fill="hold">
                            <p:stCondLst>
                              <p:cond delay="3000"/>
                            </p:stCondLst>
                            <p:childTnLst>
                              <p:par>
                                <p:cTn id="47" presetID="42" presetClass="entr" presetSubtype="0" fill="hold" nodeType="afterEffect">
                                  <p:stCondLst>
                                    <p:cond delay="0"/>
                                  </p:stCondLst>
                                  <p:childTnLst>
                                    <p:set>
                                      <p:cBhvr>
                                        <p:cTn id="48" dur="1" fill="hold">
                                          <p:stCondLst>
                                            <p:cond delay="0"/>
                                          </p:stCondLst>
                                        </p:cTn>
                                        <p:tgtEl>
                                          <p:spTgt spid="38"/>
                                        </p:tgtEl>
                                        <p:attrNameLst>
                                          <p:attrName>style.visibility</p:attrName>
                                        </p:attrNameLst>
                                      </p:cBhvr>
                                      <p:to>
                                        <p:strVal val="visible"/>
                                      </p:to>
                                    </p:set>
                                    <p:animEffect transition="in" filter="fade">
                                      <p:cBhvr>
                                        <p:cTn id="49" dur="1000"/>
                                        <p:tgtEl>
                                          <p:spTgt spid="38"/>
                                        </p:tgtEl>
                                      </p:cBhvr>
                                    </p:animEffect>
                                    <p:anim calcmode="lin" valueType="num">
                                      <p:cBhvr>
                                        <p:cTn id="50" dur="1000" fill="hold"/>
                                        <p:tgtEl>
                                          <p:spTgt spid="38"/>
                                        </p:tgtEl>
                                        <p:attrNameLst>
                                          <p:attrName>ppt_x</p:attrName>
                                        </p:attrNameLst>
                                      </p:cBhvr>
                                      <p:tavLst>
                                        <p:tav tm="0">
                                          <p:val>
                                            <p:strVal val="#ppt_x"/>
                                          </p:val>
                                        </p:tav>
                                        <p:tav tm="100000">
                                          <p:val>
                                            <p:strVal val="#ppt_x"/>
                                          </p:val>
                                        </p:tav>
                                      </p:tavLst>
                                    </p:anim>
                                    <p:anim calcmode="lin" valueType="num">
                                      <p:cBhvr>
                                        <p:cTn id="51" dur="1000" fill="hold"/>
                                        <p:tgtEl>
                                          <p:spTgt spid="38"/>
                                        </p:tgtEl>
                                        <p:attrNameLst>
                                          <p:attrName>ppt_y</p:attrName>
                                        </p:attrNameLst>
                                      </p:cBhvr>
                                      <p:tavLst>
                                        <p:tav tm="0">
                                          <p:val>
                                            <p:strVal val="#ppt_y+.1"/>
                                          </p:val>
                                        </p:tav>
                                        <p:tav tm="100000">
                                          <p:val>
                                            <p:strVal val="#ppt_y"/>
                                          </p:val>
                                        </p:tav>
                                      </p:tavLst>
                                    </p:anim>
                                  </p:childTnLst>
                                </p:cTn>
                              </p:par>
                            </p:childTnLst>
                          </p:cTn>
                        </p:par>
                        <p:par>
                          <p:cTn id="52" fill="hold">
                            <p:stCondLst>
                              <p:cond delay="4000"/>
                            </p:stCondLst>
                            <p:childTnLst>
                              <p:par>
                                <p:cTn id="53" presetID="42" presetClass="entr" presetSubtype="0" fill="hold" nodeType="afterEffect">
                                  <p:stCondLst>
                                    <p:cond delay="0"/>
                                  </p:stCondLst>
                                  <p:childTnLst>
                                    <p:set>
                                      <p:cBhvr>
                                        <p:cTn id="54" dur="1" fill="hold">
                                          <p:stCondLst>
                                            <p:cond delay="0"/>
                                          </p:stCondLst>
                                        </p:cTn>
                                        <p:tgtEl>
                                          <p:spTgt spid="34"/>
                                        </p:tgtEl>
                                        <p:attrNameLst>
                                          <p:attrName>style.visibility</p:attrName>
                                        </p:attrNameLst>
                                      </p:cBhvr>
                                      <p:to>
                                        <p:strVal val="visible"/>
                                      </p:to>
                                    </p:set>
                                    <p:animEffect transition="in" filter="fade">
                                      <p:cBhvr>
                                        <p:cTn id="55" dur="1000"/>
                                        <p:tgtEl>
                                          <p:spTgt spid="34"/>
                                        </p:tgtEl>
                                      </p:cBhvr>
                                    </p:animEffect>
                                    <p:anim calcmode="lin" valueType="num">
                                      <p:cBhvr>
                                        <p:cTn id="56" dur="1000" fill="hold"/>
                                        <p:tgtEl>
                                          <p:spTgt spid="34"/>
                                        </p:tgtEl>
                                        <p:attrNameLst>
                                          <p:attrName>ppt_x</p:attrName>
                                        </p:attrNameLst>
                                      </p:cBhvr>
                                      <p:tavLst>
                                        <p:tav tm="0">
                                          <p:val>
                                            <p:strVal val="#ppt_x"/>
                                          </p:val>
                                        </p:tav>
                                        <p:tav tm="100000">
                                          <p:val>
                                            <p:strVal val="#ppt_x"/>
                                          </p:val>
                                        </p:tav>
                                      </p:tavLst>
                                    </p:anim>
                                    <p:anim calcmode="lin" valueType="num">
                                      <p:cBhvr>
                                        <p:cTn id="57" dur="1000" fill="hold"/>
                                        <p:tgtEl>
                                          <p:spTgt spid="3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2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a:extLst>
              <a:ext uri="{FF2B5EF4-FFF2-40B4-BE49-F238E27FC236}">
                <a16:creationId xmlns:a16="http://schemas.microsoft.com/office/drawing/2014/main" id="{F7773C64-EA6C-43FE-9F81-3539DE2D0445}"/>
              </a:ext>
            </a:extLst>
          </p:cNvPr>
          <p:cNvGrpSpPr/>
          <p:nvPr/>
        </p:nvGrpSpPr>
        <p:grpSpPr>
          <a:xfrm>
            <a:off x="-698500" y="-582990"/>
            <a:ext cx="13589000" cy="8023980"/>
            <a:chOff x="-863600" y="-584200"/>
            <a:chExt cx="13335000" cy="7874000"/>
          </a:xfrm>
          <a:solidFill>
            <a:srgbClr val="E6E6E6"/>
          </a:solidFill>
        </p:grpSpPr>
        <p:grpSp>
          <p:nvGrpSpPr>
            <p:cNvPr id="4" name="组合 3">
              <a:extLst>
                <a:ext uri="{FF2B5EF4-FFF2-40B4-BE49-F238E27FC236}">
                  <a16:creationId xmlns:a16="http://schemas.microsoft.com/office/drawing/2014/main" id="{750B5433-D16D-4F51-BDD8-808E9DB0262E}"/>
                </a:ext>
              </a:extLst>
            </p:cNvPr>
            <p:cNvGrpSpPr/>
            <p:nvPr/>
          </p:nvGrpSpPr>
          <p:grpSpPr>
            <a:xfrm>
              <a:off x="-863600" y="-584200"/>
              <a:ext cx="165100" cy="7874000"/>
              <a:chOff x="-863600" y="-584200"/>
              <a:chExt cx="165100" cy="7874000"/>
            </a:xfrm>
            <a:grpFill/>
          </p:grpSpPr>
          <p:sp>
            <p:nvSpPr>
              <p:cNvPr id="2" name="椭圆 1">
                <a:extLst>
                  <a:ext uri="{FF2B5EF4-FFF2-40B4-BE49-F238E27FC236}">
                    <a16:creationId xmlns:a16="http://schemas.microsoft.com/office/drawing/2014/main" id="{F8967190-370F-4CAE-ACBE-2AAED606EAD7}"/>
                  </a:ext>
                </a:extLst>
              </p:cNvPr>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椭圆 2">
                <a:extLst>
                  <a:ext uri="{FF2B5EF4-FFF2-40B4-BE49-F238E27FC236}">
                    <a16:creationId xmlns:a16="http://schemas.microsoft.com/office/drawing/2014/main" id="{41CA0E2C-2D2C-4898-9E42-96259DE0F6A6}"/>
                  </a:ext>
                </a:extLst>
              </p:cNvPr>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5" name="组合 4">
              <a:extLst>
                <a:ext uri="{FF2B5EF4-FFF2-40B4-BE49-F238E27FC236}">
                  <a16:creationId xmlns:a16="http://schemas.microsoft.com/office/drawing/2014/main" id="{CC2BBFCD-014F-4D8B-9391-D731BF89EFB1}"/>
                </a:ext>
              </a:extLst>
            </p:cNvPr>
            <p:cNvGrpSpPr/>
            <p:nvPr/>
          </p:nvGrpSpPr>
          <p:grpSpPr>
            <a:xfrm>
              <a:off x="12306300" y="-584200"/>
              <a:ext cx="165100" cy="7874000"/>
              <a:chOff x="-863600" y="-584200"/>
              <a:chExt cx="165100" cy="7874000"/>
            </a:xfrm>
            <a:grpFill/>
          </p:grpSpPr>
          <p:sp>
            <p:nvSpPr>
              <p:cNvPr id="6" name="椭圆 5">
                <a:extLst>
                  <a:ext uri="{FF2B5EF4-FFF2-40B4-BE49-F238E27FC236}">
                    <a16:creationId xmlns:a16="http://schemas.microsoft.com/office/drawing/2014/main" id="{9762FE8C-4BD4-42A9-A0F1-7D0424B79FBB}"/>
                  </a:ext>
                </a:extLst>
              </p:cNvPr>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椭圆 6">
                <a:extLst>
                  <a:ext uri="{FF2B5EF4-FFF2-40B4-BE49-F238E27FC236}">
                    <a16:creationId xmlns:a16="http://schemas.microsoft.com/office/drawing/2014/main" id="{03997588-ADD8-404B-A001-10D17D8466BC}"/>
                  </a:ext>
                </a:extLst>
              </p:cNvPr>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grpSp>
        <p:nvGrpSpPr>
          <p:cNvPr id="12" name="组合 11">
            <a:extLst>
              <a:ext uri="{FF2B5EF4-FFF2-40B4-BE49-F238E27FC236}">
                <a16:creationId xmlns:a16="http://schemas.microsoft.com/office/drawing/2014/main" id="{E4351356-B6C7-44B8-84AD-C961CA35C563}"/>
              </a:ext>
            </a:extLst>
          </p:cNvPr>
          <p:cNvGrpSpPr/>
          <p:nvPr/>
        </p:nvGrpSpPr>
        <p:grpSpPr>
          <a:xfrm>
            <a:off x="0" y="-4677"/>
            <a:ext cx="12992100" cy="6862677"/>
            <a:chOff x="0" y="-4677"/>
            <a:chExt cx="12192000" cy="6862677"/>
          </a:xfrm>
        </p:grpSpPr>
        <p:pic>
          <p:nvPicPr>
            <p:cNvPr id="9" name="图片 8">
              <a:extLst>
                <a:ext uri="{FF2B5EF4-FFF2-40B4-BE49-F238E27FC236}">
                  <a16:creationId xmlns:a16="http://schemas.microsoft.com/office/drawing/2014/main" id="{A19069A1-09ED-4FF2-BA4E-A15ED1839562}"/>
                </a:ext>
              </a:extLst>
            </p:cNvPr>
            <p:cNvPicPr>
              <a:picLocks noChangeAspect="1"/>
            </p:cNvPicPr>
            <p:nvPr/>
          </p:nvPicPr>
          <p:blipFill rotWithShape="1">
            <a:blip r:embed="rId2">
              <a:extLst>
                <a:ext uri="{28A0092B-C50C-407E-A947-70E740481C1C}">
                  <a14:useLocalDpi xmlns:a14="http://schemas.microsoft.com/office/drawing/2010/main" val="0"/>
                </a:ext>
              </a:extLst>
            </a:blip>
            <a:srcRect l="52978" t="10561" r="2412" b="26928"/>
            <a:stretch/>
          </p:blipFill>
          <p:spPr>
            <a:xfrm>
              <a:off x="0" y="-4677"/>
              <a:ext cx="12192000" cy="6862677"/>
            </a:xfrm>
            <a:prstGeom prst="rect">
              <a:avLst/>
            </a:prstGeom>
          </p:spPr>
        </p:pic>
        <p:sp>
          <p:nvSpPr>
            <p:cNvPr id="11" name="任意多边形: 形状 10">
              <a:extLst>
                <a:ext uri="{FF2B5EF4-FFF2-40B4-BE49-F238E27FC236}">
                  <a16:creationId xmlns:a16="http://schemas.microsoft.com/office/drawing/2014/main" id="{357B119A-55E2-4F3C-B0BF-2BC411F9CD5D}"/>
                </a:ext>
              </a:extLst>
            </p:cNvPr>
            <p:cNvSpPr/>
            <p:nvPr/>
          </p:nvSpPr>
          <p:spPr>
            <a:xfrm>
              <a:off x="1238911" y="147978"/>
              <a:ext cx="9434423" cy="4654525"/>
            </a:xfrm>
            <a:custGeom>
              <a:avLst/>
              <a:gdLst>
                <a:gd name="connsiteX0" fmla="*/ 132689 w 9434423"/>
                <a:gd name="connsiteY0" fmla="*/ 737847 h 4654525"/>
                <a:gd name="connsiteX1" fmla="*/ 180314 w 9434423"/>
                <a:gd name="connsiteY1" fmla="*/ 861672 h 4654525"/>
                <a:gd name="connsiteX2" fmla="*/ 1961489 w 9434423"/>
                <a:gd name="connsiteY2" fmla="*/ 3052422 h 4654525"/>
                <a:gd name="connsiteX3" fmla="*/ 3695039 w 9434423"/>
                <a:gd name="connsiteY3" fmla="*/ 3547722 h 4654525"/>
                <a:gd name="connsiteX4" fmla="*/ 6409664 w 9434423"/>
                <a:gd name="connsiteY4" fmla="*/ 3881097 h 4654525"/>
                <a:gd name="connsiteX5" fmla="*/ 6676364 w 9434423"/>
                <a:gd name="connsiteY5" fmla="*/ 3633447 h 4654525"/>
                <a:gd name="connsiteX6" fmla="*/ 8438489 w 9434423"/>
                <a:gd name="connsiteY6" fmla="*/ 4652622 h 4654525"/>
                <a:gd name="connsiteX7" fmla="*/ 9371939 w 9434423"/>
                <a:gd name="connsiteY7" fmla="*/ 3842997 h 4654525"/>
                <a:gd name="connsiteX8" fmla="*/ 9248114 w 9434423"/>
                <a:gd name="connsiteY8" fmla="*/ 2299947 h 4654525"/>
                <a:gd name="connsiteX9" fmla="*/ 8438489 w 9434423"/>
                <a:gd name="connsiteY9" fmla="*/ 1214097 h 4654525"/>
                <a:gd name="connsiteX10" fmla="*/ 6314414 w 9434423"/>
                <a:gd name="connsiteY10" fmla="*/ 194922 h 4654525"/>
                <a:gd name="connsiteX11" fmla="*/ 5761964 w 9434423"/>
                <a:gd name="connsiteY11" fmla="*/ 4422 h 4654525"/>
                <a:gd name="connsiteX12" fmla="*/ 4742789 w 9434423"/>
                <a:gd name="connsiteY12" fmla="*/ 271122 h 4654525"/>
                <a:gd name="connsiteX13" fmla="*/ 3866489 w 9434423"/>
                <a:gd name="connsiteY13" fmla="*/ 852147 h 4654525"/>
                <a:gd name="connsiteX14" fmla="*/ 2523464 w 9434423"/>
                <a:gd name="connsiteY14" fmla="*/ 623547 h 4654525"/>
                <a:gd name="connsiteX15" fmla="*/ 818489 w 9434423"/>
                <a:gd name="connsiteY15" fmla="*/ 480672 h 4654525"/>
                <a:gd name="connsiteX16" fmla="*/ 132689 w 9434423"/>
                <a:gd name="connsiteY16" fmla="*/ 737847 h 4654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9434423" h="4654525">
                  <a:moveTo>
                    <a:pt x="132689" y="737847"/>
                  </a:moveTo>
                  <a:cubicBezTo>
                    <a:pt x="26327" y="801347"/>
                    <a:pt x="-124486" y="475910"/>
                    <a:pt x="180314" y="861672"/>
                  </a:cubicBezTo>
                  <a:cubicBezTo>
                    <a:pt x="485114" y="1247434"/>
                    <a:pt x="1375702" y="2604747"/>
                    <a:pt x="1961489" y="3052422"/>
                  </a:cubicBezTo>
                  <a:cubicBezTo>
                    <a:pt x="2547277" y="3500097"/>
                    <a:pt x="2953677" y="3409610"/>
                    <a:pt x="3695039" y="3547722"/>
                  </a:cubicBezTo>
                  <a:cubicBezTo>
                    <a:pt x="4436401" y="3685834"/>
                    <a:pt x="5912777" y="3866810"/>
                    <a:pt x="6409664" y="3881097"/>
                  </a:cubicBezTo>
                  <a:cubicBezTo>
                    <a:pt x="6906552" y="3895385"/>
                    <a:pt x="6338226" y="3504859"/>
                    <a:pt x="6676364" y="3633447"/>
                  </a:cubicBezTo>
                  <a:cubicBezTo>
                    <a:pt x="7014502" y="3762035"/>
                    <a:pt x="7989227" y="4617697"/>
                    <a:pt x="8438489" y="4652622"/>
                  </a:cubicBezTo>
                  <a:cubicBezTo>
                    <a:pt x="8887751" y="4687547"/>
                    <a:pt x="9237001" y="4235110"/>
                    <a:pt x="9371939" y="3842997"/>
                  </a:cubicBezTo>
                  <a:cubicBezTo>
                    <a:pt x="9506877" y="3450884"/>
                    <a:pt x="9403689" y="2738097"/>
                    <a:pt x="9248114" y="2299947"/>
                  </a:cubicBezTo>
                  <a:cubicBezTo>
                    <a:pt x="9092539" y="1861797"/>
                    <a:pt x="8927439" y="1564935"/>
                    <a:pt x="8438489" y="1214097"/>
                  </a:cubicBezTo>
                  <a:cubicBezTo>
                    <a:pt x="7949539" y="863260"/>
                    <a:pt x="6760502" y="396535"/>
                    <a:pt x="6314414" y="194922"/>
                  </a:cubicBezTo>
                  <a:cubicBezTo>
                    <a:pt x="5868326" y="-6691"/>
                    <a:pt x="6023901" y="-8278"/>
                    <a:pt x="5761964" y="4422"/>
                  </a:cubicBezTo>
                  <a:cubicBezTo>
                    <a:pt x="5500027" y="17122"/>
                    <a:pt x="5058702" y="129834"/>
                    <a:pt x="4742789" y="271122"/>
                  </a:cubicBezTo>
                  <a:cubicBezTo>
                    <a:pt x="4426876" y="412410"/>
                    <a:pt x="4236377" y="793409"/>
                    <a:pt x="3866489" y="852147"/>
                  </a:cubicBezTo>
                  <a:cubicBezTo>
                    <a:pt x="3496601" y="910885"/>
                    <a:pt x="3031464" y="685459"/>
                    <a:pt x="2523464" y="623547"/>
                  </a:cubicBezTo>
                  <a:cubicBezTo>
                    <a:pt x="2015464" y="561634"/>
                    <a:pt x="1213776" y="466385"/>
                    <a:pt x="818489" y="480672"/>
                  </a:cubicBezTo>
                  <a:cubicBezTo>
                    <a:pt x="423202" y="494959"/>
                    <a:pt x="239051" y="674347"/>
                    <a:pt x="132689" y="73784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13" name="文本框 12">
            <a:extLst>
              <a:ext uri="{FF2B5EF4-FFF2-40B4-BE49-F238E27FC236}">
                <a16:creationId xmlns:a16="http://schemas.microsoft.com/office/drawing/2014/main" id="{1B0DE8A3-59F3-4043-95D8-FE8A80CEE54C}"/>
              </a:ext>
            </a:extLst>
          </p:cNvPr>
          <p:cNvSpPr txBox="1"/>
          <p:nvPr/>
        </p:nvSpPr>
        <p:spPr>
          <a:xfrm>
            <a:off x="2066925" y="2726329"/>
            <a:ext cx="8058150" cy="1015663"/>
          </a:xfrm>
          <a:prstGeom prst="rect">
            <a:avLst/>
          </a:prstGeom>
          <a:noFill/>
        </p:spPr>
        <p:txBody>
          <a:bodyPr wrap="square" rtlCol="0">
            <a:spAutoFit/>
          </a:bodyPr>
          <a:lstStyle/>
          <a:p>
            <a:pPr algn="ctr"/>
            <a:r>
              <a:rPr lang="zh-CN" altLang="en-US" sz="6000" spc="600" dirty="0">
                <a:solidFill>
                  <a:srgbClr val="4C678E"/>
                </a:solidFill>
                <a:cs typeface="+mn-ea"/>
                <a:sym typeface="+mn-lt"/>
              </a:rPr>
              <a:t>感谢您的观看</a:t>
            </a:r>
          </a:p>
        </p:txBody>
      </p:sp>
      <p:sp>
        <p:nvSpPr>
          <p:cNvPr id="16" name="文本框 15">
            <a:extLst>
              <a:ext uri="{FF2B5EF4-FFF2-40B4-BE49-F238E27FC236}">
                <a16:creationId xmlns:a16="http://schemas.microsoft.com/office/drawing/2014/main" id="{BE5922B7-7ADD-41AD-A849-D125F1DF6AAF}"/>
              </a:ext>
            </a:extLst>
          </p:cNvPr>
          <p:cNvSpPr txBox="1"/>
          <p:nvPr/>
        </p:nvSpPr>
        <p:spPr>
          <a:xfrm>
            <a:off x="1011068" y="621518"/>
            <a:ext cx="4301551" cy="461665"/>
          </a:xfrm>
          <a:prstGeom prst="rect">
            <a:avLst/>
          </a:prstGeom>
          <a:noFill/>
        </p:spPr>
        <p:txBody>
          <a:bodyPr wrap="square" rtlCol="0">
            <a:spAutoFit/>
          </a:bodyPr>
          <a:lstStyle/>
          <a:p>
            <a:r>
              <a:rPr lang="zh-CN" altLang="en-US" sz="2400" dirty="0">
                <a:solidFill>
                  <a:srgbClr val="4C678E"/>
                </a:solidFill>
              </a:rPr>
              <a:t>视障人士友好的资讯辅助软件</a:t>
            </a:r>
          </a:p>
        </p:txBody>
      </p:sp>
      <p:grpSp>
        <p:nvGrpSpPr>
          <p:cNvPr id="18" name="ísļîḓé">
            <a:extLst>
              <a:ext uri="{FF2B5EF4-FFF2-40B4-BE49-F238E27FC236}">
                <a16:creationId xmlns:a16="http://schemas.microsoft.com/office/drawing/2014/main" id="{34BC134D-DD95-4164-8E64-4992D60211BC}"/>
              </a:ext>
            </a:extLst>
          </p:cNvPr>
          <p:cNvGrpSpPr/>
          <p:nvPr/>
        </p:nvGrpSpPr>
        <p:grpSpPr>
          <a:xfrm>
            <a:off x="452000" y="592577"/>
            <a:ext cx="519548" cy="519548"/>
            <a:chOff x="5683121" y="1558109"/>
            <a:chExt cx="673626" cy="673626"/>
          </a:xfrm>
        </p:grpSpPr>
        <p:sp>
          <p:nvSpPr>
            <p:cNvPr id="19" name="ïşļíḋê">
              <a:extLst>
                <a:ext uri="{FF2B5EF4-FFF2-40B4-BE49-F238E27FC236}">
                  <a16:creationId xmlns:a16="http://schemas.microsoft.com/office/drawing/2014/main" id="{F9E01EF1-D3ED-45FF-A9D6-FB6242297DAB}"/>
                </a:ext>
              </a:extLst>
            </p:cNvPr>
            <p:cNvSpPr/>
            <p:nvPr/>
          </p:nvSpPr>
          <p:spPr>
            <a:xfrm>
              <a:off x="5683121" y="1558109"/>
              <a:ext cx="673626" cy="673626"/>
            </a:xfrm>
            <a:custGeom>
              <a:avLst/>
              <a:gdLst>
                <a:gd name="connsiteX0" fmla="*/ 274320 w 548640"/>
                <a:gd name="connsiteY0" fmla="*/ 0 h 548640"/>
                <a:gd name="connsiteX1" fmla="*/ 548640 w 548640"/>
                <a:gd name="connsiteY1" fmla="*/ 274320 h 548640"/>
                <a:gd name="connsiteX2" fmla="*/ 274320 w 548640"/>
                <a:gd name="connsiteY2" fmla="*/ 548640 h 548640"/>
                <a:gd name="connsiteX3" fmla="*/ 0 w 548640"/>
                <a:gd name="connsiteY3" fmla="*/ 274320 h 548640"/>
                <a:gd name="connsiteX4" fmla="*/ 274320 w 548640"/>
                <a:gd name="connsiteY4" fmla="*/ 0 h 5486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640" h="548640">
                  <a:moveTo>
                    <a:pt x="274320" y="0"/>
                  </a:moveTo>
                  <a:cubicBezTo>
                    <a:pt x="425823" y="0"/>
                    <a:pt x="548640" y="122817"/>
                    <a:pt x="548640" y="274320"/>
                  </a:cubicBezTo>
                  <a:cubicBezTo>
                    <a:pt x="548640" y="425823"/>
                    <a:pt x="425823" y="548640"/>
                    <a:pt x="274320" y="548640"/>
                  </a:cubicBezTo>
                  <a:cubicBezTo>
                    <a:pt x="122817" y="548640"/>
                    <a:pt x="0" y="425823"/>
                    <a:pt x="0" y="274320"/>
                  </a:cubicBezTo>
                  <a:cubicBezTo>
                    <a:pt x="0" y="122817"/>
                    <a:pt x="122817" y="0"/>
                    <a:pt x="274320" y="0"/>
                  </a:cubicBezTo>
                  <a:close/>
                </a:path>
              </a:pathLst>
            </a:custGeom>
            <a:solidFill>
              <a:srgbClr val="4C678E"/>
            </a:solidFill>
            <a:ln w="38100">
              <a:noFill/>
            </a:ln>
            <a:effectLst/>
          </p:spPr>
          <p:style>
            <a:lnRef idx="0">
              <a:schemeClr val="accent1"/>
            </a:lnRef>
            <a:fillRef idx="3">
              <a:schemeClr val="accent1"/>
            </a:fillRef>
            <a:effectRef idx="3">
              <a:schemeClr val="accent1"/>
            </a:effectRef>
            <a:fontRef idx="minor">
              <a:schemeClr val="lt1"/>
            </a:fontRef>
          </p:style>
          <p:txBody>
            <a:bodyPr wrap="square" lIns="91440" tIns="45720" rIns="91440" bIns="45720" rtlCol="0" anchor="ctr">
              <a:normAutofit/>
            </a:bodyPr>
            <a:lstStyle/>
            <a:p>
              <a:pPr algn="ctr"/>
              <a:endParaRPr lang="en-US" sz="1600" b="1" dirty="0">
                <a:solidFill>
                  <a:schemeClr val="bg1"/>
                </a:solidFill>
                <a:cs typeface="+mn-ea"/>
                <a:sym typeface="+mn-lt"/>
              </a:endParaRPr>
            </a:p>
          </p:txBody>
        </p:sp>
        <p:sp>
          <p:nvSpPr>
            <p:cNvPr id="20" name="îśľîḍe">
              <a:extLst>
                <a:ext uri="{FF2B5EF4-FFF2-40B4-BE49-F238E27FC236}">
                  <a16:creationId xmlns:a16="http://schemas.microsoft.com/office/drawing/2014/main" id="{DC944530-979E-4F66-9E2C-375A47639E68}"/>
                </a:ext>
              </a:extLst>
            </p:cNvPr>
            <p:cNvSpPr/>
            <p:nvPr/>
          </p:nvSpPr>
          <p:spPr bwMode="auto">
            <a:xfrm>
              <a:off x="5844363" y="1753151"/>
              <a:ext cx="351148" cy="283545"/>
            </a:xfrm>
            <a:custGeom>
              <a:avLst/>
              <a:gdLst>
                <a:gd name="connsiteX0" fmla="*/ 499361 w 608838"/>
                <a:gd name="connsiteY0" fmla="*/ 285654 h 491629"/>
                <a:gd name="connsiteX1" fmla="*/ 499361 w 608838"/>
                <a:gd name="connsiteY1" fmla="*/ 344437 h 491629"/>
                <a:gd name="connsiteX2" fmla="*/ 558245 w 608838"/>
                <a:gd name="connsiteY2" fmla="*/ 344437 h 491629"/>
                <a:gd name="connsiteX3" fmla="*/ 558245 w 608838"/>
                <a:gd name="connsiteY3" fmla="*/ 285654 h 491629"/>
                <a:gd name="connsiteX4" fmla="*/ 50593 w 608838"/>
                <a:gd name="connsiteY4" fmla="*/ 285654 h 491629"/>
                <a:gd name="connsiteX5" fmla="*/ 50593 w 608838"/>
                <a:gd name="connsiteY5" fmla="*/ 344437 h 491629"/>
                <a:gd name="connsiteX6" fmla="*/ 109477 w 608838"/>
                <a:gd name="connsiteY6" fmla="*/ 344437 h 491629"/>
                <a:gd name="connsiteX7" fmla="*/ 109477 w 608838"/>
                <a:gd name="connsiteY7" fmla="*/ 285654 h 491629"/>
                <a:gd name="connsiteX8" fmla="*/ 324062 w 608838"/>
                <a:gd name="connsiteY8" fmla="*/ 265425 h 491629"/>
                <a:gd name="connsiteX9" fmla="*/ 324062 w 608838"/>
                <a:gd name="connsiteY9" fmla="*/ 329947 h 491629"/>
                <a:gd name="connsiteX10" fmla="*/ 388693 w 608838"/>
                <a:gd name="connsiteY10" fmla="*/ 329947 h 491629"/>
                <a:gd name="connsiteX11" fmla="*/ 388693 w 608838"/>
                <a:gd name="connsiteY11" fmla="*/ 265425 h 491629"/>
                <a:gd name="connsiteX12" fmla="*/ 220144 w 608838"/>
                <a:gd name="connsiteY12" fmla="*/ 265425 h 491629"/>
                <a:gd name="connsiteX13" fmla="*/ 220144 w 608838"/>
                <a:gd name="connsiteY13" fmla="*/ 329947 h 491629"/>
                <a:gd name="connsiteX14" fmla="*/ 284775 w 608838"/>
                <a:gd name="connsiteY14" fmla="*/ 329947 h 491629"/>
                <a:gd name="connsiteX15" fmla="*/ 284775 w 608838"/>
                <a:gd name="connsiteY15" fmla="*/ 265425 h 491629"/>
                <a:gd name="connsiteX16" fmla="*/ 499361 w 608838"/>
                <a:gd name="connsiteY16" fmla="*/ 191225 h 491629"/>
                <a:gd name="connsiteX17" fmla="*/ 499361 w 608838"/>
                <a:gd name="connsiteY17" fmla="*/ 250008 h 491629"/>
                <a:gd name="connsiteX18" fmla="*/ 558245 w 608838"/>
                <a:gd name="connsiteY18" fmla="*/ 250008 h 491629"/>
                <a:gd name="connsiteX19" fmla="*/ 558245 w 608838"/>
                <a:gd name="connsiteY19" fmla="*/ 191225 h 491629"/>
                <a:gd name="connsiteX20" fmla="*/ 50593 w 608838"/>
                <a:gd name="connsiteY20" fmla="*/ 191225 h 491629"/>
                <a:gd name="connsiteX21" fmla="*/ 50593 w 608838"/>
                <a:gd name="connsiteY21" fmla="*/ 250008 h 491629"/>
                <a:gd name="connsiteX22" fmla="*/ 109477 w 608838"/>
                <a:gd name="connsiteY22" fmla="*/ 250008 h 491629"/>
                <a:gd name="connsiteX23" fmla="*/ 109477 w 608838"/>
                <a:gd name="connsiteY23" fmla="*/ 191225 h 491629"/>
                <a:gd name="connsiteX24" fmla="*/ 324062 w 608838"/>
                <a:gd name="connsiteY24" fmla="*/ 161682 h 491629"/>
                <a:gd name="connsiteX25" fmla="*/ 324062 w 608838"/>
                <a:gd name="connsiteY25" fmla="*/ 226204 h 491629"/>
                <a:gd name="connsiteX26" fmla="*/ 388693 w 608838"/>
                <a:gd name="connsiteY26" fmla="*/ 226204 h 491629"/>
                <a:gd name="connsiteX27" fmla="*/ 388693 w 608838"/>
                <a:gd name="connsiteY27" fmla="*/ 161682 h 491629"/>
                <a:gd name="connsiteX28" fmla="*/ 220144 w 608838"/>
                <a:gd name="connsiteY28" fmla="*/ 161682 h 491629"/>
                <a:gd name="connsiteX29" fmla="*/ 220144 w 608838"/>
                <a:gd name="connsiteY29" fmla="*/ 226204 h 491629"/>
                <a:gd name="connsiteX30" fmla="*/ 284775 w 608838"/>
                <a:gd name="connsiteY30" fmla="*/ 226204 h 491629"/>
                <a:gd name="connsiteX31" fmla="*/ 284775 w 608838"/>
                <a:gd name="connsiteY31" fmla="*/ 161682 h 491629"/>
                <a:gd name="connsiteX32" fmla="*/ 499361 w 608838"/>
                <a:gd name="connsiteY32" fmla="*/ 96797 h 491629"/>
                <a:gd name="connsiteX33" fmla="*/ 499361 w 608838"/>
                <a:gd name="connsiteY33" fmla="*/ 155579 h 491629"/>
                <a:gd name="connsiteX34" fmla="*/ 558245 w 608838"/>
                <a:gd name="connsiteY34" fmla="*/ 155579 h 491629"/>
                <a:gd name="connsiteX35" fmla="*/ 558245 w 608838"/>
                <a:gd name="connsiteY35" fmla="*/ 96797 h 491629"/>
                <a:gd name="connsiteX36" fmla="*/ 50593 w 608838"/>
                <a:gd name="connsiteY36" fmla="*/ 96797 h 491629"/>
                <a:gd name="connsiteX37" fmla="*/ 50593 w 608838"/>
                <a:gd name="connsiteY37" fmla="*/ 155579 h 491629"/>
                <a:gd name="connsiteX38" fmla="*/ 109477 w 608838"/>
                <a:gd name="connsiteY38" fmla="*/ 155579 h 491629"/>
                <a:gd name="connsiteX39" fmla="*/ 109477 w 608838"/>
                <a:gd name="connsiteY39" fmla="*/ 96797 h 491629"/>
                <a:gd name="connsiteX40" fmla="*/ 324062 w 608838"/>
                <a:gd name="connsiteY40" fmla="*/ 57938 h 491629"/>
                <a:gd name="connsiteX41" fmla="*/ 324062 w 608838"/>
                <a:gd name="connsiteY41" fmla="*/ 122461 h 491629"/>
                <a:gd name="connsiteX42" fmla="*/ 388693 w 608838"/>
                <a:gd name="connsiteY42" fmla="*/ 122461 h 491629"/>
                <a:gd name="connsiteX43" fmla="*/ 388693 w 608838"/>
                <a:gd name="connsiteY43" fmla="*/ 57938 h 491629"/>
                <a:gd name="connsiteX44" fmla="*/ 220144 w 608838"/>
                <a:gd name="connsiteY44" fmla="*/ 57938 h 491629"/>
                <a:gd name="connsiteX45" fmla="*/ 220144 w 608838"/>
                <a:gd name="connsiteY45" fmla="*/ 122461 h 491629"/>
                <a:gd name="connsiteX46" fmla="*/ 284775 w 608838"/>
                <a:gd name="connsiteY46" fmla="*/ 122461 h 491629"/>
                <a:gd name="connsiteX47" fmla="*/ 284775 w 608838"/>
                <a:gd name="connsiteY47" fmla="*/ 57938 h 491629"/>
                <a:gd name="connsiteX48" fmla="*/ 469401 w 608838"/>
                <a:gd name="connsiteY48" fmla="*/ 44033 h 491629"/>
                <a:gd name="connsiteX49" fmla="*/ 608838 w 608838"/>
                <a:gd name="connsiteY49" fmla="*/ 44033 h 491629"/>
                <a:gd name="connsiteX50" fmla="*/ 608838 w 608838"/>
                <a:gd name="connsiteY50" fmla="*/ 491629 h 491629"/>
                <a:gd name="connsiteX51" fmla="*/ 510950 w 608838"/>
                <a:gd name="connsiteY51" fmla="*/ 491629 h 491629"/>
                <a:gd name="connsiteX52" fmla="*/ 510950 w 608838"/>
                <a:gd name="connsiteY52" fmla="*/ 391651 h 491629"/>
                <a:gd name="connsiteX53" fmla="*/ 469401 w 608838"/>
                <a:gd name="connsiteY53" fmla="*/ 391651 h 491629"/>
                <a:gd name="connsiteX54" fmla="*/ 0 w 608838"/>
                <a:gd name="connsiteY54" fmla="*/ 44033 h 491629"/>
                <a:gd name="connsiteX55" fmla="*/ 139437 w 608838"/>
                <a:gd name="connsiteY55" fmla="*/ 44033 h 491629"/>
                <a:gd name="connsiteX56" fmla="*/ 139437 w 608838"/>
                <a:gd name="connsiteY56" fmla="*/ 391651 h 491629"/>
                <a:gd name="connsiteX57" fmla="*/ 97889 w 608838"/>
                <a:gd name="connsiteY57" fmla="*/ 391651 h 491629"/>
                <a:gd name="connsiteX58" fmla="*/ 97889 w 608838"/>
                <a:gd name="connsiteY58" fmla="*/ 491629 h 491629"/>
                <a:gd name="connsiteX59" fmla="*/ 0 w 608838"/>
                <a:gd name="connsiteY59" fmla="*/ 491629 h 491629"/>
                <a:gd name="connsiteX60" fmla="*/ 164558 w 608838"/>
                <a:gd name="connsiteY60" fmla="*/ 0 h 491629"/>
                <a:gd name="connsiteX61" fmla="*/ 444279 w 608838"/>
                <a:gd name="connsiteY61" fmla="*/ 0 h 491629"/>
                <a:gd name="connsiteX62" fmla="*/ 444279 w 608838"/>
                <a:gd name="connsiteY62" fmla="*/ 491629 h 491629"/>
                <a:gd name="connsiteX63" fmla="*/ 336781 w 608838"/>
                <a:gd name="connsiteY63" fmla="*/ 491629 h 491629"/>
                <a:gd name="connsiteX64" fmla="*/ 336781 w 608838"/>
                <a:gd name="connsiteY64" fmla="*/ 381866 h 491629"/>
                <a:gd name="connsiteX65" fmla="*/ 272056 w 608838"/>
                <a:gd name="connsiteY65" fmla="*/ 381866 h 491629"/>
                <a:gd name="connsiteX66" fmla="*/ 272056 w 608838"/>
                <a:gd name="connsiteY66" fmla="*/ 491629 h 491629"/>
                <a:gd name="connsiteX67" fmla="*/ 164558 w 608838"/>
                <a:gd name="connsiteY67" fmla="*/ 491629 h 491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608838" h="491629">
                  <a:moveTo>
                    <a:pt x="499361" y="285654"/>
                  </a:moveTo>
                  <a:lnTo>
                    <a:pt x="499361" y="344437"/>
                  </a:lnTo>
                  <a:lnTo>
                    <a:pt x="558245" y="344437"/>
                  </a:lnTo>
                  <a:lnTo>
                    <a:pt x="558245" y="285654"/>
                  </a:lnTo>
                  <a:close/>
                  <a:moveTo>
                    <a:pt x="50593" y="285654"/>
                  </a:moveTo>
                  <a:lnTo>
                    <a:pt x="50593" y="344437"/>
                  </a:lnTo>
                  <a:lnTo>
                    <a:pt x="109477" y="344437"/>
                  </a:lnTo>
                  <a:lnTo>
                    <a:pt x="109477" y="285654"/>
                  </a:lnTo>
                  <a:close/>
                  <a:moveTo>
                    <a:pt x="324062" y="265425"/>
                  </a:moveTo>
                  <a:lnTo>
                    <a:pt x="324062" y="329947"/>
                  </a:lnTo>
                  <a:lnTo>
                    <a:pt x="388693" y="329947"/>
                  </a:lnTo>
                  <a:lnTo>
                    <a:pt x="388693" y="265425"/>
                  </a:lnTo>
                  <a:close/>
                  <a:moveTo>
                    <a:pt x="220144" y="265425"/>
                  </a:moveTo>
                  <a:lnTo>
                    <a:pt x="220144" y="329947"/>
                  </a:lnTo>
                  <a:lnTo>
                    <a:pt x="284775" y="329947"/>
                  </a:lnTo>
                  <a:lnTo>
                    <a:pt x="284775" y="265425"/>
                  </a:lnTo>
                  <a:close/>
                  <a:moveTo>
                    <a:pt x="499361" y="191225"/>
                  </a:moveTo>
                  <a:lnTo>
                    <a:pt x="499361" y="250008"/>
                  </a:lnTo>
                  <a:lnTo>
                    <a:pt x="558245" y="250008"/>
                  </a:lnTo>
                  <a:lnTo>
                    <a:pt x="558245" y="191225"/>
                  </a:lnTo>
                  <a:close/>
                  <a:moveTo>
                    <a:pt x="50593" y="191225"/>
                  </a:moveTo>
                  <a:lnTo>
                    <a:pt x="50593" y="250008"/>
                  </a:lnTo>
                  <a:lnTo>
                    <a:pt x="109477" y="250008"/>
                  </a:lnTo>
                  <a:lnTo>
                    <a:pt x="109477" y="191225"/>
                  </a:lnTo>
                  <a:close/>
                  <a:moveTo>
                    <a:pt x="324062" y="161682"/>
                  </a:moveTo>
                  <a:lnTo>
                    <a:pt x="324062" y="226204"/>
                  </a:lnTo>
                  <a:lnTo>
                    <a:pt x="388693" y="226204"/>
                  </a:lnTo>
                  <a:lnTo>
                    <a:pt x="388693" y="161682"/>
                  </a:lnTo>
                  <a:close/>
                  <a:moveTo>
                    <a:pt x="220144" y="161682"/>
                  </a:moveTo>
                  <a:lnTo>
                    <a:pt x="220144" y="226204"/>
                  </a:lnTo>
                  <a:lnTo>
                    <a:pt x="284775" y="226204"/>
                  </a:lnTo>
                  <a:lnTo>
                    <a:pt x="284775" y="161682"/>
                  </a:lnTo>
                  <a:close/>
                  <a:moveTo>
                    <a:pt x="499361" y="96797"/>
                  </a:moveTo>
                  <a:lnTo>
                    <a:pt x="499361" y="155579"/>
                  </a:lnTo>
                  <a:lnTo>
                    <a:pt x="558245" y="155579"/>
                  </a:lnTo>
                  <a:lnTo>
                    <a:pt x="558245" y="96797"/>
                  </a:lnTo>
                  <a:close/>
                  <a:moveTo>
                    <a:pt x="50593" y="96797"/>
                  </a:moveTo>
                  <a:lnTo>
                    <a:pt x="50593" y="155579"/>
                  </a:lnTo>
                  <a:lnTo>
                    <a:pt x="109477" y="155579"/>
                  </a:lnTo>
                  <a:lnTo>
                    <a:pt x="109477" y="96797"/>
                  </a:lnTo>
                  <a:close/>
                  <a:moveTo>
                    <a:pt x="324062" y="57938"/>
                  </a:moveTo>
                  <a:lnTo>
                    <a:pt x="324062" y="122461"/>
                  </a:lnTo>
                  <a:lnTo>
                    <a:pt x="388693" y="122461"/>
                  </a:lnTo>
                  <a:lnTo>
                    <a:pt x="388693" y="57938"/>
                  </a:lnTo>
                  <a:close/>
                  <a:moveTo>
                    <a:pt x="220144" y="57938"/>
                  </a:moveTo>
                  <a:lnTo>
                    <a:pt x="220144" y="122461"/>
                  </a:lnTo>
                  <a:lnTo>
                    <a:pt x="284775" y="122461"/>
                  </a:lnTo>
                  <a:lnTo>
                    <a:pt x="284775" y="57938"/>
                  </a:lnTo>
                  <a:close/>
                  <a:moveTo>
                    <a:pt x="469401" y="44033"/>
                  </a:moveTo>
                  <a:lnTo>
                    <a:pt x="608838" y="44033"/>
                  </a:lnTo>
                  <a:lnTo>
                    <a:pt x="608838" y="491629"/>
                  </a:lnTo>
                  <a:lnTo>
                    <a:pt x="510950" y="491629"/>
                  </a:lnTo>
                  <a:lnTo>
                    <a:pt x="510950" y="391651"/>
                  </a:lnTo>
                  <a:lnTo>
                    <a:pt x="469401" y="391651"/>
                  </a:lnTo>
                  <a:close/>
                  <a:moveTo>
                    <a:pt x="0" y="44033"/>
                  </a:moveTo>
                  <a:lnTo>
                    <a:pt x="139437" y="44033"/>
                  </a:lnTo>
                  <a:lnTo>
                    <a:pt x="139437" y="391651"/>
                  </a:lnTo>
                  <a:lnTo>
                    <a:pt x="97889" y="391651"/>
                  </a:lnTo>
                  <a:lnTo>
                    <a:pt x="97889" y="491629"/>
                  </a:lnTo>
                  <a:lnTo>
                    <a:pt x="0" y="491629"/>
                  </a:lnTo>
                  <a:close/>
                  <a:moveTo>
                    <a:pt x="164558" y="0"/>
                  </a:moveTo>
                  <a:lnTo>
                    <a:pt x="444279" y="0"/>
                  </a:lnTo>
                  <a:lnTo>
                    <a:pt x="444279" y="491629"/>
                  </a:lnTo>
                  <a:lnTo>
                    <a:pt x="336781" y="491629"/>
                  </a:lnTo>
                  <a:lnTo>
                    <a:pt x="336781" y="381866"/>
                  </a:lnTo>
                  <a:lnTo>
                    <a:pt x="272056" y="381866"/>
                  </a:lnTo>
                  <a:lnTo>
                    <a:pt x="272056" y="491629"/>
                  </a:lnTo>
                  <a:lnTo>
                    <a:pt x="164558" y="491629"/>
                  </a:lnTo>
                  <a:close/>
                </a:path>
              </a:pathLst>
            </a:custGeom>
            <a:solidFill>
              <a:schemeClr val="bg1"/>
            </a:solidFill>
            <a:ln>
              <a:noFill/>
            </a:ln>
          </p:spPr>
          <p:txBody>
            <a:bodyPr/>
            <a:lstStyle/>
            <a:p>
              <a:endParaRPr lang="zh-CN" altLang="en-US">
                <a:cs typeface="+mn-ea"/>
                <a:sym typeface="+mn-lt"/>
              </a:endParaRPr>
            </a:p>
          </p:txBody>
        </p:sp>
      </p:grpSp>
      <p:grpSp>
        <p:nvGrpSpPr>
          <p:cNvPr id="25" name="组合 24">
            <a:extLst>
              <a:ext uri="{FF2B5EF4-FFF2-40B4-BE49-F238E27FC236}">
                <a16:creationId xmlns:a16="http://schemas.microsoft.com/office/drawing/2014/main" id="{714325AE-6DF0-4D3C-95FE-D9E7D28C2647}"/>
              </a:ext>
            </a:extLst>
          </p:cNvPr>
          <p:cNvGrpSpPr/>
          <p:nvPr/>
        </p:nvGrpSpPr>
        <p:grpSpPr>
          <a:xfrm>
            <a:off x="4147464" y="1866213"/>
            <a:ext cx="3897072" cy="830997"/>
            <a:chOff x="4147464" y="1866213"/>
            <a:chExt cx="3897072" cy="830997"/>
          </a:xfrm>
        </p:grpSpPr>
        <p:sp>
          <p:nvSpPr>
            <p:cNvPr id="14" name="文本框 13">
              <a:extLst>
                <a:ext uri="{FF2B5EF4-FFF2-40B4-BE49-F238E27FC236}">
                  <a16:creationId xmlns:a16="http://schemas.microsoft.com/office/drawing/2014/main" id="{11EEC3C9-34A8-443E-812F-4BFFDD05DCBF}"/>
                </a:ext>
              </a:extLst>
            </p:cNvPr>
            <p:cNvSpPr txBox="1"/>
            <p:nvPr/>
          </p:nvSpPr>
          <p:spPr>
            <a:xfrm>
              <a:off x="5133975" y="1866213"/>
              <a:ext cx="1924050" cy="830997"/>
            </a:xfrm>
            <a:prstGeom prst="rect">
              <a:avLst/>
            </a:prstGeom>
            <a:noFill/>
          </p:spPr>
          <p:txBody>
            <a:bodyPr wrap="square" rtlCol="0">
              <a:spAutoFit/>
            </a:bodyPr>
            <a:lstStyle/>
            <a:p>
              <a:pPr algn="ctr"/>
              <a:r>
                <a:rPr lang="en-US" altLang="zh-CN" sz="4800" dirty="0">
                  <a:solidFill>
                    <a:srgbClr val="4C678E"/>
                  </a:solidFill>
                  <a:latin typeface="方正细谭黑简体" panose="02000000000000000000" pitchFamily="2" charset="-122"/>
                  <a:ea typeface="方正细谭黑简体" panose="02000000000000000000" pitchFamily="2" charset="-122"/>
                  <a:cs typeface="+mn-ea"/>
                  <a:sym typeface="+mn-lt"/>
                </a:rPr>
                <a:t>2022</a:t>
              </a:r>
              <a:endParaRPr lang="zh-CN" altLang="en-US" sz="4800" dirty="0">
                <a:solidFill>
                  <a:srgbClr val="4C678E"/>
                </a:solidFill>
                <a:latin typeface="方正细谭黑简体" panose="02000000000000000000" pitchFamily="2" charset="-122"/>
                <a:ea typeface="方正细谭黑简体" panose="02000000000000000000" pitchFamily="2" charset="-122"/>
                <a:cs typeface="+mn-ea"/>
                <a:sym typeface="+mn-lt"/>
              </a:endParaRPr>
            </a:p>
          </p:txBody>
        </p:sp>
        <p:grpSp>
          <p:nvGrpSpPr>
            <p:cNvPr id="24" name="组合 23">
              <a:extLst>
                <a:ext uri="{FF2B5EF4-FFF2-40B4-BE49-F238E27FC236}">
                  <a16:creationId xmlns:a16="http://schemas.microsoft.com/office/drawing/2014/main" id="{4A9B365A-2115-45DD-9011-7AF2A80382BA}"/>
                </a:ext>
              </a:extLst>
            </p:cNvPr>
            <p:cNvGrpSpPr/>
            <p:nvPr/>
          </p:nvGrpSpPr>
          <p:grpSpPr>
            <a:xfrm>
              <a:off x="4147464" y="2311239"/>
              <a:ext cx="3897072" cy="0"/>
              <a:chOff x="4257678" y="2482689"/>
              <a:chExt cx="3897072" cy="0"/>
            </a:xfrm>
          </p:grpSpPr>
          <p:cxnSp>
            <p:nvCxnSpPr>
              <p:cNvPr id="21" name="直接箭头连接符 25">
                <a:extLst>
                  <a:ext uri="{FF2B5EF4-FFF2-40B4-BE49-F238E27FC236}">
                    <a16:creationId xmlns:a16="http://schemas.microsoft.com/office/drawing/2014/main" id="{504A3E91-CB08-413A-8F19-9EDD7F7C0948}"/>
                  </a:ext>
                </a:extLst>
              </p:cNvPr>
              <p:cNvCxnSpPr>
                <a:cxnSpLocks/>
              </p:cNvCxnSpPr>
              <p:nvPr/>
            </p:nvCxnSpPr>
            <p:spPr>
              <a:xfrm>
                <a:off x="4257678" y="2482689"/>
                <a:ext cx="820497" cy="0"/>
              </a:xfrm>
              <a:prstGeom prst="straightConnector1">
                <a:avLst/>
              </a:prstGeom>
              <a:ln>
                <a:gradFill>
                  <a:gsLst>
                    <a:gs pos="100000">
                      <a:srgbClr val="4C678E">
                        <a:alpha val="0"/>
                      </a:srgbClr>
                    </a:gs>
                    <a:gs pos="0">
                      <a:srgbClr val="4C678E"/>
                    </a:gs>
                  </a:gsLst>
                  <a:lin ang="10800000" scaled="0"/>
                </a:gradFill>
                <a:tailEnd type="oval"/>
              </a:ln>
            </p:spPr>
            <p:style>
              <a:lnRef idx="1">
                <a:schemeClr val="accent1"/>
              </a:lnRef>
              <a:fillRef idx="0">
                <a:schemeClr val="accent1"/>
              </a:fillRef>
              <a:effectRef idx="0">
                <a:schemeClr val="accent1"/>
              </a:effectRef>
              <a:fontRef idx="minor">
                <a:schemeClr val="tx1"/>
              </a:fontRef>
            </p:style>
          </p:cxnSp>
          <p:cxnSp>
            <p:nvCxnSpPr>
              <p:cNvPr id="23" name="直接箭头连接符 25">
                <a:extLst>
                  <a:ext uri="{FF2B5EF4-FFF2-40B4-BE49-F238E27FC236}">
                    <a16:creationId xmlns:a16="http://schemas.microsoft.com/office/drawing/2014/main" id="{6AF8AA2E-1ABC-4943-8E3C-6CC641C6C815}"/>
                  </a:ext>
                </a:extLst>
              </p:cNvPr>
              <p:cNvCxnSpPr>
                <a:cxnSpLocks/>
              </p:cNvCxnSpPr>
              <p:nvPr/>
            </p:nvCxnSpPr>
            <p:spPr>
              <a:xfrm flipH="1">
                <a:off x="7334253" y="2482689"/>
                <a:ext cx="820497" cy="0"/>
              </a:xfrm>
              <a:prstGeom prst="straightConnector1">
                <a:avLst/>
              </a:prstGeom>
              <a:ln>
                <a:gradFill>
                  <a:gsLst>
                    <a:gs pos="100000">
                      <a:srgbClr val="4C678E">
                        <a:alpha val="0"/>
                      </a:srgbClr>
                    </a:gs>
                    <a:gs pos="0">
                      <a:srgbClr val="4C678E"/>
                    </a:gs>
                  </a:gsLst>
                  <a:lin ang="10800000" scaled="0"/>
                </a:gradFill>
                <a:tailEnd type="oval"/>
              </a:ln>
            </p:spPr>
            <p:style>
              <a:lnRef idx="1">
                <a:schemeClr val="accent1"/>
              </a:lnRef>
              <a:fillRef idx="0">
                <a:schemeClr val="accent1"/>
              </a:fillRef>
              <a:effectRef idx="0">
                <a:schemeClr val="accent1"/>
              </a:effectRef>
              <a:fontRef idx="minor">
                <a:schemeClr val="tx1"/>
              </a:fontRef>
            </p:style>
          </p:cxnSp>
        </p:grpSp>
      </p:grpSp>
      <p:sp>
        <p:nvSpPr>
          <p:cNvPr id="30" name="矩形: 圆角 29">
            <a:extLst>
              <a:ext uri="{FF2B5EF4-FFF2-40B4-BE49-F238E27FC236}">
                <a16:creationId xmlns:a16="http://schemas.microsoft.com/office/drawing/2014/main" id="{7AF14897-0B6A-41DB-914E-8045AF4A8C80}"/>
              </a:ext>
            </a:extLst>
          </p:cNvPr>
          <p:cNvSpPr/>
          <p:nvPr/>
        </p:nvSpPr>
        <p:spPr>
          <a:xfrm>
            <a:off x="5103438" y="5276247"/>
            <a:ext cx="1985124" cy="347242"/>
          </a:xfrm>
          <a:prstGeom prst="roundRect">
            <a:avLst>
              <a:gd name="adj" fmla="val 50000"/>
            </a:avLst>
          </a:prstGeom>
          <a:solidFill>
            <a:srgbClr val="4C678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bg1"/>
                </a:solidFill>
                <a:cs typeface="+mn-ea"/>
                <a:sym typeface="+mn-lt"/>
              </a:rPr>
              <a:t>THNAK YOU</a:t>
            </a:r>
            <a:endParaRPr lang="zh-CN" altLang="en-US" sz="1400" dirty="0">
              <a:solidFill>
                <a:schemeClr val="bg1"/>
              </a:solidFill>
              <a:cs typeface="+mn-ea"/>
              <a:sym typeface="+mn-lt"/>
            </a:endParaRPr>
          </a:p>
        </p:txBody>
      </p:sp>
      <p:sp>
        <p:nvSpPr>
          <p:cNvPr id="36" name="文本框 35">
            <a:extLst>
              <a:ext uri="{FF2B5EF4-FFF2-40B4-BE49-F238E27FC236}">
                <a16:creationId xmlns:a16="http://schemas.microsoft.com/office/drawing/2014/main" id="{B4B2A665-BFBF-42EB-9860-0DEB0B65E851}"/>
              </a:ext>
            </a:extLst>
          </p:cNvPr>
          <p:cNvSpPr txBox="1"/>
          <p:nvPr/>
        </p:nvSpPr>
        <p:spPr>
          <a:xfrm>
            <a:off x="5061673" y="4263065"/>
            <a:ext cx="2068653" cy="369332"/>
          </a:xfrm>
          <a:prstGeom prst="rect">
            <a:avLst/>
          </a:prstGeom>
          <a:noFill/>
        </p:spPr>
        <p:txBody>
          <a:bodyPr wrap="square" rtlCol="0">
            <a:spAutoFit/>
          </a:bodyPr>
          <a:lstStyle/>
          <a:p>
            <a:pPr algn="ctr"/>
            <a:r>
              <a:rPr lang="zh-CN" altLang="en-US" spc="600" dirty="0">
                <a:solidFill>
                  <a:srgbClr val="4C678E"/>
                </a:solidFill>
                <a:cs typeface="+mn-ea"/>
                <a:sym typeface="+mn-lt"/>
              </a:rPr>
              <a:t>第一组</a:t>
            </a:r>
          </a:p>
        </p:txBody>
      </p:sp>
    </p:spTree>
    <p:extLst>
      <p:ext uri="{BB962C8B-B14F-4D97-AF65-F5344CB8AC3E}">
        <p14:creationId xmlns:p14="http://schemas.microsoft.com/office/powerpoint/2010/main" val="776357179"/>
      </p:ext>
    </p:extLst>
  </p:cSld>
  <p:clrMapOvr>
    <a:masterClrMapping/>
  </p:clrMapOvr>
  <mc:AlternateContent xmlns:mc="http://schemas.openxmlformats.org/markup-compatibility/2006" xmlns:p14="http://schemas.microsoft.com/office/powerpoint/2010/main">
    <mc:Choice Requires="p14">
      <p:transition spd="slow" p14:dur="1600" advTm="9000">
        <p14:prism isInverted="1"/>
      </p:transition>
    </mc:Choice>
    <mc:Fallback xmlns="">
      <p:transition spd="slow" advTm="9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p:cTn id="7" dur="500" fill="hold"/>
                                        <p:tgtEl>
                                          <p:spTgt spid="18"/>
                                        </p:tgtEl>
                                        <p:attrNameLst>
                                          <p:attrName>ppt_w</p:attrName>
                                        </p:attrNameLst>
                                      </p:cBhvr>
                                      <p:tavLst>
                                        <p:tav tm="0">
                                          <p:val>
                                            <p:fltVal val="0"/>
                                          </p:val>
                                        </p:tav>
                                        <p:tav tm="100000">
                                          <p:val>
                                            <p:strVal val="#ppt_w"/>
                                          </p:val>
                                        </p:tav>
                                      </p:tavLst>
                                    </p:anim>
                                    <p:anim calcmode="lin" valueType="num">
                                      <p:cBhvr>
                                        <p:cTn id="8" dur="500" fill="hold"/>
                                        <p:tgtEl>
                                          <p:spTgt spid="18"/>
                                        </p:tgtEl>
                                        <p:attrNameLst>
                                          <p:attrName>ppt_h</p:attrName>
                                        </p:attrNameLst>
                                      </p:cBhvr>
                                      <p:tavLst>
                                        <p:tav tm="0">
                                          <p:val>
                                            <p:fltVal val="0"/>
                                          </p:val>
                                        </p:tav>
                                        <p:tav tm="100000">
                                          <p:val>
                                            <p:strVal val="#ppt_h"/>
                                          </p:val>
                                        </p:tav>
                                      </p:tavLst>
                                    </p:anim>
                                    <p:animEffect transition="in" filter="fade">
                                      <p:cBhvr>
                                        <p:cTn id="9" dur="500"/>
                                        <p:tgtEl>
                                          <p:spTgt spid="18"/>
                                        </p:tgtEl>
                                      </p:cBhvr>
                                    </p:animEffect>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25"/>
                                        </p:tgtEl>
                                        <p:attrNameLst>
                                          <p:attrName>style.visibility</p:attrName>
                                        </p:attrNameLst>
                                      </p:cBhvr>
                                      <p:to>
                                        <p:strVal val="visible"/>
                                      </p:to>
                                    </p:set>
                                    <p:animEffect transition="in" filter="barn(inVertical)">
                                      <p:cBhvr>
                                        <p:cTn id="14" dur="500"/>
                                        <p:tgtEl>
                                          <p:spTgt spid="25"/>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1000"/>
                                        <p:tgtEl>
                                          <p:spTgt spid="13"/>
                                        </p:tgtEl>
                                      </p:cBhvr>
                                    </p:animEffect>
                                    <p:anim calcmode="lin" valueType="num">
                                      <p:cBhvr>
                                        <p:cTn id="20" dur="1000" fill="hold"/>
                                        <p:tgtEl>
                                          <p:spTgt spid="13"/>
                                        </p:tgtEl>
                                        <p:attrNameLst>
                                          <p:attrName>ppt_x</p:attrName>
                                        </p:attrNameLst>
                                      </p:cBhvr>
                                      <p:tavLst>
                                        <p:tav tm="0">
                                          <p:val>
                                            <p:strVal val="#ppt_x"/>
                                          </p:val>
                                        </p:tav>
                                        <p:tav tm="100000">
                                          <p:val>
                                            <p:strVal val="#ppt_x"/>
                                          </p:val>
                                        </p:tav>
                                      </p:tavLst>
                                    </p:anim>
                                    <p:anim calcmode="lin" valueType="num">
                                      <p:cBhvr>
                                        <p:cTn id="21" dur="1000" fill="hold"/>
                                        <p:tgtEl>
                                          <p:spTgt spid="13"/>
                                        </p:tgtEl>
                                        <p:attrNameLst>
                                          <p:attrName>ppt_y</p:attrName>
                                        </p:attrNameLst>
                                      </p:cBhvr>
                                      <p:tavLst>
                                        <p:tav tm="0">
                                          <p:val>
                                            <p:strVal val="#ppt_y+.1"/>
                                          </p:val>
                                        </p:tav>
                                        <p:tav tm="100000">
                                          <p:val>
                                            <p:strVal val="#ppt_y"/>
                                          </p:val>
                                        </p:tav>
                                      </p:tavLst>
                                    </p:anim>
                                  </p:childTnLst>
                                </p:cTn>
                              </p:par>
                            </p:childTnLst>
                          </p:cTn>
                        </p:par>
                        <p:par>
                          <p:cTn id="22" fill="hold">
                            <p:stCondLst>
                              <p:cond delay="1000"/>
                            </p:stCondLst>
                            <p:childTnLst>
                              <p:par>
                                <p:cTn id="23" presetID="42" presetClass="entr" presetSubtype="0" fill="hold" grpId="0" nodeType="afterEffect">
                                  <p:stCondLst>
                                    <p:cond delay="0"/>
                                  </p:stCondLst>
                                  <p:childTnLst>
                                    <p:set>
                                      <p:cBhvr>
                                        <p:cTn id="24" dur="1" fill="hold">
                                          <p:stCondLst>
                                            <p:cond delay="0"/>
                                          </p:stCondLst>
                                        </p:cTn>
                                        <p:tgtEl>
                                          <p:spTgt spid="36"/>
                                        </p:tgtEl>
                                        <p:attrNameLst>
                                          <p:attrName>style.visibility</p:attrName>
                                        </p:attrNameLst>
                                      </p:cBhvr>
                                      <p:to>
                                        <p:strVal val="visible"/>
                                      </p:to>
                                    </p:set>
                                    <p:animEffect transition="in" filter="fade">
                                      <p:cBhvr>
                                        <p:cTn id="25" dur="1000"/>
                                        <p:tgtEl>
                                          <p:spTgt spid="36"/>
                                        </p:tgtEl>
                                      </p:cBhvr>
                                    </p:animEffect>
                                    <p:anim calcmode="lin" valueType="num">
                                      <p:cBhvr>
                                        <p:cTn id="26" dur="1000" fill="hold"/>
                                        <p:tgtEl>
                                          <p:spTgt spid="36"/>
                                        </p:tgtEl>
                                        <p:attrNameLst>
                                          <p:attrName>ppt_x</p:attrName>
                                        </p:attrNameLst>
                                      </p:cBhvr>
                                      <p:tavLst>
                                        <p:tav tm="0">
                                          <p:val>
                                            <p:strVal val="#ppt_x"/>
                                          </p:val>
                                        </p:tav>
                                        <p:tav tm="100000">
                                          <p:val>
                                            <p:strVal val="#ppt_x"/>
                                          </p:val>
                                        </p:tav>
                                      </p:tavLst>
                                    </p:anim>
                                    <p:anim calcmode="lin" valueType="num">
                                      <p:cBhvr>
                                        <p:cTn id="27" dur="1000" fill="hold"/>
                                        <p:tgtEl>
                                          <p:spTgt spid="36"/>
                                        </p:tgtEl>
                                        <p:attrNameLst>
                                          <p:attrName>ppt_y</p:attrName>
                                        </p:attrNameLst>
                                      </p:cBhvr>
                                      <p:tavLst>
                                        <p:tav tm="0">
                                          <p:val>
                                            <p:strVal val="#ppt_y+.1"/>
                                          </p:val>
                                        </p:tav>
                                        <p:tav tm="100000">
                                          <p:val>
                                            <p:strVal val="#ppt_y"/>
                                          </p:val>
                                        </p:tav>
                                      </p:tavLst>
                                    </p:anim>
                                  </p:childTnLst>
                                </p:cTn>
                              </p:par>
                            </p:childTnLst>
                          </p:cTn>
                        </p:par>
                        <p:par>
                          <p:cTn id="28" fill="hold">
                            <p:stCondLst>
                              <p:cond delay="2000"/>
                            </p:stCondLst>
                            <p:childTnLst>
                              <p:par>
                                <p:cTn id="29" presetID="10" presetClass="entr" presetSubtype="0" fill="hold" grpId="0" nodeType="afterEffect">
                                  <p:stCondLst>
                                    <p:cond delay="0"/>
                                  </p:stCondLst>
                                  <p:childTnLst>
                                    <p:set>
                                      <p:cBhvr>
                                        <p:cTn id="30" dur="1" fill="hold">
                                          <p:stCondLst>
                                            <p:cond delay="0"/>
                                          </p:stCondLst>
                                        </p:cTn>
                                        <p:tgtEl>
                                          <p:spTgt spid="30"/>
                                        </p:tgtEl>
                                        <p:attrNameLst>
                                          <p:attrName>style.visibility</p:attrName>
                                        </p:attrNameLst>
                                      </p:cBhvr>
                                      <p:to>
                                        <p:strVal val="visible"/>
                                      </p:to>
                                    </p:set>
                                    <p:animEffect transition="in" filter="fade">
                                      <p:cBhvr>
                                        <p:cTn id="31"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30" grpId="0" animBg="1"/>
      <p:bldP spid="3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 name="图片 53">
            <a:extLst>
              <a:ext uri="{FF2B5EF4-FFF2-40B4-BE49-F238E27FC236}">
                <a16:creationId xmlns:a16="http://schemas.microsoft.com/office/drawing/2014/main" id="{4832305B-6220-4DE8-8082-E8622FAFE73F}"/>
              </a:ext>
            </a:extLst>
          </p:cNvPr>
          <p:cNvPicPr>
            <a:picLocks noChangeAspect="1"/>
          </p:cNvPicPr>
          <p:nvPr/>
        </p:nvPicPr>
        <p:blipFill rotWithShape="1">
          <a:blip r:embed="rId2">
            <a:extLst>
              <a:ext uri="{28A0092B-C50C-407E-A947-70E740481C1C}">
                <a14:useLocalDpi xmlns:a14="http://schemas.microsoft.com/office/drawing/2010/main" val="0"/>
              </a:ext>
            </a:extLst>
          </a:blip>
          <a:srcRect l="53340" t="39493" r="26084" b="24455"/>
          <a:stretch/>
        </p:blipFill>
        <p:spPr>
          <a:xfrm>
            <a:off x="0" y="0"/>
            <a:ext cx="12192000" cy="6857999"/>
          </a:xfrm>
          <a:custGeom>
            <a:avLst/>
            <a:gdLst>
              <a:gd name="connsiteX0" fmla="*/ 0 w 12192000"/>
              <a:gd name="connsiteY0" fmla="*/ 0 h 6857999"/>
              <a:gd name="connsiteX1" fmla="*/ 12192000 w 12192000"/>
              <a:gd name="connsiteY1" fmla="*/ 0 h 6857999"/>
              <a:gd name="connsiteX2" fmla="*/ 12192000 w 12192000"/>
              <a:gd name="connsiteY2" fmla="*/ 6857999 h 6857999"/>
              <a:gd name="connsiteX3" fmla="*/ 0 w 12192000"/>
              <a:gd name="connsiteY3" fmla="*/ 6857999 h 6857999"/>
            </a:gdLst>
            <a:ahLst/>
            <a:cxnLst>
              <a:cxn ang="0">
                <a:pos x="connsiteX0" y="connsiteY0"/>
              </a:cxn>
              <a:cxn ang="0">
                <a:pos x="connsiteX1" y="connsiteY1"/>
              </a:cxn>
              <a:cxn ang="0">
                <a:pos x="connsiteX2" y="connsiteY2"/>
              </a:cxn>
              <a:cxn ang="0">
                <a:pos x="connsiteX3" y="connsiteY3"/>
              </a:cxn>
            </a:cxnLst>
            <a:rect l="l" t="t" r="r" b="b"/>
            <a:pathLst>
              <a:path w="12192000" h="6857999">
                <a:moveTo>
                  <a:pt x="0" y="0"/>
                </a:moveTo>
                <a:lnTo>
                  <a:pt x="12192000" y="0"/>
                </a:lnTo>
                <a:lnTo>
                  <a:pt x="12192000" y="6857999"/>
                </a:lnTo>
                <a:lnTo>
                  <a:pt x="0" y="6857999"/>
                </a:lnTo>
                <a:close/>
              </a:path>
            </a:pathLst>
          </a:custGeom>
        </p:spPr>
      </p:pic>
      <p:grpSp>
        <p:nvGrpSpPr>
          <p:cNvPr id="8" name="组合 7">
            <a:extLst>
              <a:ext uri="{FF2B5EF4-FFF2-40B4-BE49-F238E27FC236}">
                <a16:creationId xmlns:a16="http://schemas.microsoft.com/office/drawing/2014/main" id="{F7773C64-EA6C-43FE-9F81-3539DE2D0445}"/>
              </a:ext>
            </a:extLst>
          </p:cNvPr>
          <p:cNvGrpSpPr/>
          <p:nvPr/>
        </p:nvGrpSpPr>
        <p:grpSpPr>
          <a:xfrm>
            <a:off x="-698500" y="-582990"/>
            <a:ext cx="13589000" cy="8023980"/>
            <a:chOff x="-863600" y="-584200"/>
            <a:chExt cx="13335000" cy="7874000"/>
          </a:xfrm>
          <a:solidFill>
            <a:srgbClr val="E6E6E6"/>
          </a:solidFill>
        </p:grpSpPr>
        <p:grpSp>
          <p:nvGrpSpPr>
            <p:cNvPr id="4" name="组合 3">
              <a:extLst>
                <a:ext uri="{FF2B5EF4-FFF2-40B4-BE49-F238E27FC236}">
                  <a16:creationId xmlns:a16="http://schemas.microsoft.com/office/drawing/2014/main" id="{750B5433-D16D-4F51-BDD8-808E9DB0262E}"/>
                </a:ext>
              </a:extLst>
            </p:cNvPr>
            <p:cNvGrpSpPr/>
            <p:nvPr/>
          </p:nvGrpSpPr>
          <p:grpSpPr>
            <a:xfrm>
              <a:off x="-863600" y="-584200"/>
              <a:ext cx="165100" cy="7874000"/>
              <a:chOff x="-863600" y="-584200"/>
              <a:chExt cx="165100" cy="7874000"/>
            </a:xfrm>
            <a:grpFill/>
          </p:grpSpPr>
          <p:sp>
            <p:nvSpPr>
              <p:cNvPr id="2" name="椭圆 1">
                <a:extLst>
                  <a:ext uri="{FF2B5EF4-FFF2-40B4-BE49-F238E27FC236}">
                    <a16:creationId xmlns:a16="http://schemas.microsoft.com/office/drawing/2014/main" id="{F8967190-370F-4CAE-ACBE-2AAED606EAD7}"/>
                  </a:ext>
                </a:extLst>
              </p:cNvPr>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椭圆 2">
                <a:extLst>
                  <a:ext uri="{FF2B5EF4-FFF2-40B4-BE49-F238E27FC236}">
                    <a16:creationId xmlns:a16="http://schemas.microsoft.com/office/drawing/2014/main" id="{41CA0E2C-2D2C-4898-9E42-96259DE0F6A6}"/>
                  </a:ext>
                </a:extLst>
              </p:cNvPr>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5" name="组合 4">
              <a:extLst>
                <a:ext uri="{FF2B5EF4-FFF2-40B4-BE49-F238E27FC236}">
                  <a16:creationId xmlns:a16="http://schemas.microsoft.com/office/drawing/2014/main" id="{CC2BBFCD-014F-4D8B-9391-D731BF89EFB1}"/>
                </a:ext>
              </a:extLst>
            </p:cNvPr>
            <p:cNvGrpSpPr/>
            <p:nvPr/>
          </p:nvGrpSpPr>
          <p:grpSpPr>
            <a:xfrm>
              <a:off x="12306300" y="-584200"/>
              <a:ext cx="165100" cy="7874000"/>
              <a:chOff x="-863600" y="-584200"/>
              <a:chExt cx="165100" cy="7874000"/>
            </a:xfrm>
            <a:grpFill/>
          </p:grpSpPr>
          <p:sp>
            <p:nvSpPr>
              <p:cNvPr id="6" name="椭圆 5">
                <a:extLst>
                  <a:ext uri="{FF2B5EF4-FFF2-40B4-BE49-F238E27FC236}">
                    <a16:creationId xmlns:a16="http://schemas.microsoft.com/office/drawing/2014/main" id="{9762FE8C-4BD4-42A9-A0F1-7D0424B79FBB}"/>
                  </a:ext>
                </a:extLst>
              </p:cNvPr>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椭圆 6">
                <a:extLst>
                  <a:ext uri="{FF2B5EF4-FFF2-40B4-BE49-F238E27FC236}">
                    <a16:creationId xmlns:a16="http://schemas.microsoft.com/office/drawing/2014/main" id="{03997588-ADD8-404B-A001-10D17D8466BC}"/>
                  </a:ext>
                </a:extLst>
              </p:cNvPr>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sp>
        <p:nvSpPr>
          <p:cNvPr id="13" name="矩形 12">
            <a:extLst>
              <a:ext uri="{FF2B5EF4-FFF2-40B4-BE49-F238E27FC236}">
                <a16:creationId xmlns:a16="http://schemas.microsoft.com/office/drawing/2014/main" id="{C94266FD-5D9B-4472-A34E-2F4F17E5F7CE}"/>
              </a:ext>
            </a:extLst>
          </p:cNvPr>
          <p:cNvSpPr/>
          <p:nvPr/>
        </p:nvSpPr>
        <p:spPr>
          <a:xfrm>
            <a:off x="0" y="0"/>
            <a:ext cx="12192000" cy="3733800"/>
          </a:xfrm>
          <a:prstGeom prst="rect">
            <a:avLst/>
          </a:prstGeom>
          <a:gradFill flip="none" rotWithShape="1">
            <a:gsLst>
              <a:gs pos="27000">
                <a:srgbClr val="FFFFFF"/>
              </a:gs>
              <a:gs pos="100000">
                <a:srgbClr val="FFFFFF">
                  <a:alpha val="0"/>
                </a:srgbClr>
              </a:gs>
            </a:gsLst>
            <a:lin ang="5400000" scaled="1"/>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5" name="文本框 34">
            <a:extLst>
              <a:ext uri="{FF2B5EF4-FFF2-40B4-BE49-F238E27FC236}">
                <a16:creationId xmlns:a16="http://schemas.microsoft.com/office/drawing/2014/main" id="{DCA439FF-8428-4082-966E-ED94FE2CD955}"/>
              </a:ext>
            </a:extLst>
          </p:cNvPr>
          <p:cNvSpPr txBox="1"/>
          <p:nvPr/>
        </p:nvSpPr>
        <p:spPr>
          <a:xfrm>
            <a:off x="11379385" y="2045825"/>
            <a:ext cx="292388" cy="3212666"/>
          </a:xfrm>
          <a:prstGeom prst="rect">
            <a:avLst/>
          </a:prstGeom>
          <a:noFill/>
        </p:spPr>
        <p:txBody>
          <a:bodyPr vert="eaVert" wrap="square" rtlCol="0">
            <a:spAutoFit/>
          </a:bodyPr>
          <a:lstStyle/>
          <a:p>
            <a:pPr algn="ctr"/>
            <a:r>
              <a:rPr lang="en-US" altLang="zh-CN" sz="700" spc="600" dirty="0">
                <a:solidFill>
                  <a:srgbClr val="4C678E"/>
                </a:solidFill>
                <a:cs typeface="+mn-ea"/>
                <a:sym typeface="+mn-lt"/>
              </a:rPr>
              <a:t>GRADUATION DEFENSE</a:t>
            </a:r>
            <a:endParaRPr lang="zh-CN" altLang="en-US" sz="700" spc="600" dirty="0">
              <a:solidFill>
                <a:srgbClr val="4C678E"/>
              </a:solidFill>
              <a:cs typeface="+mn-ea"/>
              <a:sym typeface="+mn-lt"/>
            </a:endParaRPr>
          </a:p>
        </p:txBody>
      </p:sp>
      <p:sp>
        <p:nvSpPr>
          <p:cNvPr id="56" name="文本框 55">
            <a:extLst>
              <a:ext uri="{FF2B5EF4-FFF2-40B4-BE49-F238E27FC236}">
                <a16:creationId xmlns:a16="http://schemas.microsoft.com/office/drawing/2014/main" id="{03D5C94A-FAC7-443B-8765-C0BAA94C0C8C}"/>
              </a:ext>
            </a:extLst>
          </p:cNvPr>
          <p:cNvSpPr txBox="1"/>
          <p:nvPr/>
        </p:nvSpPr>
        <p:spPr>
          <a:xfrm>
            <a:off x="7082971" y="2715444"/>
            <a:ext cx="3191329" cy="923330"/>
          </a:xfrm>
          <a:prstGeom prst="rect">
            <a:avLst/>
          </a:prstGeom>
          <a:noFill/>
        </p:spPr>
        <p:txBody>
          <a:bodyPr wrap="square" rtlCol="0">
            <a:spAutoFit/>
          </a:bodyPr>
          <a:lstStyle/>
          <a:p>
            <a:pPr algn="dist"/>
            <a:r>
              <a:rPr lang="zh-CN" altLang="en-US" sz="5400" dirty="0">
                <a:solidFill>
                  <a:srgbClr val="4C678E"/>
                </a:solidFill>
                <a:cs typeface="+mn-ea"/>
                <a:sym typeface="+mn-lt"/>
              </a:rPr>
              <a:t>项目概述</a:t>
            </a:r>
          </a:p>
        </p:txBody>
      </p:sp>
      <p:sp>
        <p:nvSpPr>
          <p:cNvPr id="57" name="文本框 56">
            <a:extLst>
              <a:ext uri="{FF2B5EF4-FFF2-40B4-BE49-F238E27FC236}">
                <a16:creationId xmlns:a16="http://schemas.microsoft.com/office/drawing/2014/main" id="{3AE2E273-F0E7-46CA-A618-BF6ABED31343}"/>
              </a:ext>
            </a:extLst>
          </p:cNvPr>
          <p:cNvSpPr txBox="1"/>
          <p:nvPr/>
        </p:nvSpPr>
        <p:spPr>
          <a:xfrm>
            <a:off x="4332514" y="2423344"/>
            <a:ext cx="2995386" cy="2646878"/>
          </a:xfrm>
          <a:prstGeom prst="rect">
            <a:avLst/>
          </a:prstGeom>
          <a:noFill/>
        </p:spPr>
        <p:txBody>
          <a:bodyPr wrap="square" rtlCol="0">
            <a:spAutoFit/>
          </a:bodyPr>
          <a:lstStyle/>
          <a:p>
            <a:pPr algn="ctr"/>
            <a:r>
              <a:rPr lang="en-US" altLang="zh-CN" sz="16600" dirty="0">
                <a:ln>
                  <a:solidFill>
                    <a:schemeClr val="accent1">
                      <a:shade val="50000"/>
                    </a:schemeClr>
                  </a:solidFill>
                </a:ln>
                <a:noFill/>
                <a:cs typeface="+mn-ea"/>
                <a:sym typeface="+mn-lt"/>
              </a:rPr>
              <a:t>01</a:t>
            </a:r>
            <a:endParaRPr lang="zh-CN" altLang="en-US" sz="16600" dirty="0">
              <a:ln>
                <a:solidFill>
                  <a:schemeClr val="accent1">
                    <a:shade val="50000"/>
                  </a:schemeClr>
                </a:solidFill>
              </a:ln>
              <a:noFill/>
              <a:cs typeface="+mn-ea"/>
              <a:sym typeface="+mn-lt"/>
            </a:endParaRPr>
          </a:p>
        </p:txBody>
      </p:sp>
      <p:sp>
        <p:nvSpPr>
          <p:cNvPr id="59" name="矩形: 圆角 58">
            <a:extLst>
              <a:ext uri="{FF2B5EF4-FFF2-40B4-BE49-F238E27FC236}">
                <a16:creationId xmlns:a16="http://schemas.microsoft.com/office/drawing/2014/main" id="{187C5F02-9CD0-4D29-985F-5839FA9D1D77}"/>
              </a:ext>
            </a:extLst>
          </p:cNvPr>
          <p:cNvSpPr/>
          <p:nvPr/>
        </p:nvSpPr>
        <p:spPr>
          <a:xfrm>
            <a:off x="10576243" y="695685"/>
            <a:ext cx="1021404" cy="457816"/>
          </a:xfrm>
          <a:prstGeom prst="roundRect">
            <a:avLst/>
          </a:prstGeom>
          <a:solidFill>
            <a:schemeClr val="bg1"/>
          </a:solidFill>
          <a:ln>
            <a:solidFill>
              <a:srgbClr val="4C67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4C678E"/>
                </a:solidFill>
                <a:cs typeface="+mn-ea"/>
                <a:sym typeface="+mn-lt"/>
              </a:rPr>
              <a:t>PART</a:t>
            </a:r>
            <a:endParaRPr lang="zh-CN" altLang="en-US" dirty="0">
              <a:solidFill>
                <a:srgbClr val="4C678E"/>
              </a:solidFill>
              <a:cs typeface="+mn-ea"/>
              <a:sym typeface="+mn-lt"/>
            </a:endParaRPr>
          </a:p>
        </p:txBody>
      </p:sp>
      <p:sp>
        <p:nvSpPr>
          <p:cNvPr id="65" name="文本框 64">
            <a:extLst>
              <a:ext uri="{FF2B5EF4-FFF2-40B4-BE49-F238E27FC236}">
                <a16:creationId xmlns:a16="http://schemas.microsoft.com/office/drawing/2014/main" id="{6516DE2B-1FA8-4F79-9B65-BF8A72FC12C9}"/>
              </a:ext>
            </a:extLst>
          </p:cNvPr>
          <p:cNvSpPr txBox="1"/>
          <p:nvPr/>
        </p:nvSpPr>
        <p:spPr>
          <a:xfrm>
            <a:off x="1337209" y="758167"/>
            <a:ext cx="4285148" cy="461665"/>
          </a:xfrm>
          <a:prstGeom prst="rect">
            <a:avLst/>
          </a:prstGeom>
          <a:noFill/>
        </p:spPr>
        <p:txBody>
          <a:bodyPr wrap="square" rtlCol="0">
            <a:spAutoFit/>
          </a:bodyPr>
          <a:lstStyle/>
          <a:p>
            <a:r>
              <a:rPr lang="zh-CN" altLang="en-US" sz="2400" dirty="0">
                <a:solidFill>
                  <a:srgbClr val="4C678E"/>
                </a:solidFill>
              </a:rPr>
              <a:t>视障人士友好的资讯辅助软件</a:t>
            </a:r>
          </a:p>
        </p:txBody>
      </p:sp>
      <p:sp>
        <p:nvSpPr>
          <p:cNvPr id="12" name="矩形: 圆角 11">
            <a:extLst>
              <a:ext uri="{FF2B5EF4-FFF2-40B4-BE49-F238E27FC236}">
                <a16:creationId xmlns:a16="http://schemas.microsoft.com/office/drawing/2014/main" id="{D99593D4-4A4C-4D22-8A6C-A0FDC2EAAD59}"/>
              </a:ext>
            </a:extLst>
          </p:cNvPr>
          <p:cNvSpPr/>
          <p:nvPr/>
        </p:nvSpPr>
        <p:spPr>
          <a:xfrm>
            <a:off x="722087" y="5998029"/>
            <a:ext cx="482600" cy="70481"/>
          </a:xfrm>
          <a:prstGeom prst="round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67" name="ísļîḓé">
            <a:extLst>
              <a:ext uri="{FF2B5EF4-FFF2-40B4-BE49-F238E27FC236}">
                <a16:creationId xmlns:a16="http://schemas.microsoft.com/office/drawing/2014/main" id="{1099C38A-DB28-4D1B-96D7-78FA2DF5166E}"/>
              </a:ext>
            </a:extLst>
          </p:cNvPr>
          <p:cNvGrpSpPr/>
          <p:nvPr/>
        </p:nvGrpSpPr>
        <p:grpSpPr>
          <a:xfrm>
            <a:off x="693300" y="729226"/>
            <a:ext cx="519548" cy="519548"/>
            <a:chOff x="5683121" y="1558109"/>
            <a:chExt cx="673626" cy="673626"/>
          </a:xfrm>
        </p:grpSpPr>
        <p:sp>
          <p:nvSpPr>
            <p:cNvPr id="68" name="ïşļíḋê">
              <a:extLst>
                <a:ext uri="{FF2B5EF4-FFF2-40B4-BE49-F238E27FC236}">
                  <a16:creationId xmlns:a16="http://schemas.microsoft.com/office/drawing/2014/main" id="{D4FFB7BF-FE35-4535-A647-4799CC8F6FD5}"/>
                </a:ext>
              </a:extLst>
            </p:cNvPr>
            <p:cNvSpPr/>
            <p:nvPr/>
          </p:nvSpPr>
          <p:spPr>
            <a:xfrm>
              <a:off x="5683121" y="1558109"/>
              <a:ext cx="673626" cy="673626"/>
            </a:xfrm>
            <a:custGeom>
              <a:avLst/>
              <a:gdLst>
                <a:gd name="connsiteX0" fmla="*/ 274320 w 548640"/>
                <a:gd name="connsiteY0" fmla="*/ 0 h 548640"/>
                <a:gd name="connsiteX1" fmla="*/ 548640 w 548640"/>
                <a:gd name="connsiteY1" fmla="*/ 274320 h 548640"/>
                <a:gd name="connsiteX2" fmla="*/ 274320 w 548640"/>
                <a:gd name="connsiteY2" fmla="*/ 548640 h 548640"/>
                <a:gd name="connsiteX3" fmla="*/ 0 w 548640"/>
                <a:gd name="connsiteY3" fmla="*/ 274320 h 548640"/>
                <a:gd name="connsiteX4" fmla="*/ 274320 w 548640"/>
                <a:gd name="connsiteY4" fmla="*/ 0 h 5486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640" h="548640">
                  <a:moveTo>
                    <a:pt x="274320" y="0"/>
                  </a:moveTo>
                  <a:cubicBezTo>
                    <a:pt x="425823" y="0"/>
                    <a:pt x="548640" y="122817"/>
                    <a:pt x="548640" y="274320"/>
                  </a:cubicBezTo>
                  <a:cubicBezTo>
                    <a:pt x="548640" y="425823"/>
                    <a:pt x="425823" y="548640"/>
                    <a:pt x="274320" y="548640"/>
                  </a:cubicBezTo>
                  <a:cubicBezTo>
                    <a:pt x="122817" y="548640"/>
                    <a:pt x="0" y="425823"/>
                    <a:pt x="0" y="274320"/>
                  </a:cubicBezTo>
                  <a:cubicBezTo>
                    <a:pt x="0" y="122817"/>
                    <a:pt x="122817" y="0"/>
                    <a:pt x="274320" y="0"/>
                  </a:cubicBezTo>
                  <a:close/>
                </a:path>
              </a:pathLst>
            </a:custGeom>
            <a:solidFill>
              <a:srgbClr val="4C678E"/>
            </a:solidFill>
            <a:ln w="38100">
              <a:noFill/>
            </a:ln>
            <a:effectLst/>
          </p:spPr>
          <p:style>
            <a:lnRef idx="0">
              <a:schemeClr val="accent1"/>
            </a:lnRef>
            <a:fillRef idx="3">
              <a:schemeClr val="accent1"/>
            </a:fillRef>
            <a:effectRef idx="3">
              <a:schemeClr val="accent1"/>
            </a:effectRef>
            <a:fontRef idx="minor">
              <a:schemeClr val="lt1"/>
            </a:fontRef>
          </p:style>
          <p:txBody>
            <a:bodyPr wrap="square" lIns="91440" tIns="45720" rIns="91440" bIns="45720" rtlCol="0" anchor="ctr">
              <a:normAutofit/>
            </a:bodyPr>
            <a:lstStyle/>
            <a:p>
              <a:pPr algn="ctr"/>
              <a:endParaRPr lang="en-US" sz="1600" b="1" dirty="0">
                <a:solidFill>
                  <a:schemeClr val="bg1"/>
                </a:solidFill>
                <a:cs typeface="+mn-ea"/>
                <a:sym typeface="+mn-lt"/>
              </a:endParaRPr>
            </a:p>
          </p:txBody>
        </p:sp>
        <p:sp>
          <p:nvSpPr>
            <p:cNvPr id="69" name="îśľîḍe">
              <a:extLst>
                <a:ext uri="{FF2B5EF4-FFF2-40B4-BE49-F238E27FC236}">
                  <a16:creationId xmlns:a16="http://schemas.microsoft.com/office/drawing/2014/main" id="{EF1D9936-BDA6-4A9A-AA67-2F1F584B5176}"/>
                </a:ext>
              </a:extLst>
            </p:cNvPr>
            <p:cNvSpPr/>
            <p:nvPr/>
          </p:nvSpPr>
          <p:spPr bwMode="auto">
            <a:xfrm>
              <a:off x="5844363" y="1753151"/>
              <a:ext cx="351148" cy="283545"/>
            </a:xfrm>
            <a:custGeom>
              <a:avLst/>
              <a:gdLst>
                <a:gd name="connsiteX0" fmla="*/ 499361 w 608838"/>
                <a:gd name="connsiteY0" fmla="*/ 285654 h 491629"/>
                <a:gd name="connsiteX1" fmla="*/ 499361 w 608838"/>
                <a:gd name="connsiteY1" fmla="*/ 344437 h 491629"/>
                <a:gd name="connsiteX2" fmla="*/ 558245 w 608838"/>
                <a:gd name="connsiteY2" fmla="*/ 344437 h 491629"/>
                <a:gd name="connsiteX3" fmla="*/ 558245 w 608838"/>
                <a:gd name="connsiteY3" fmla="*/ 285654 h 491629"/>
                <a:gd name="connsiteX4" fmla="*/ 50593 w 608838"/>
                <a:gd name="connsiteY4" fmla="*/ 285654 h 491629"/>
                <a:gd name="connsiteX5" fmla="*/ 50593 w 608838"/>
                <a:gd name="connsiteY5" fmla="*/ 344437 h 491629"/>
                <a:gd name="connsiteX6" fmla="*/ 109477 w 608838"/>
                <a:gd name="connsiteY6" fmla="*/ 344437 h 491629"/>
                <a:gd name="connsiteX7" fmla="*/ 109477 w 608838"/>
                <a:gd name="connsiteY7" fmla="*/ 285654 h 491629"/>
                <a:gd name="connsiteX8" fmla="*/ 324062 w 608838"/>
                <a:gd name="connsiteY8" fmla="*/ 265425 h 491629"/>
                <a:gd name="connsiteX9" fmla="*/ 324062 w 608838"/>
                <a:gd name="connsiteY9" fmla="*/ 329947 h 491629"/>
                <a:gd name="connsiteX10" fmla="*/ 388693 w 608838"/>
                <a:gd name="connsiteY10" fmla="*/ 329947 h 491629"/>
                <a:gd name="connsiteX11" fmla="*/ 388693 w 608838"/>
                <a:gd name="connsiteY11" fmla="*/ 265425 h 491629"/>
                <a:gd name="connsiteX12" fmla="*/ 220144 w 608838"/>
                <a:gd name="connsiteY12" fmla="*/ 265425 h 491629"/>
                <a:gd name="connsiteX13" fmla="*/ 220144 w 608838"/>
                <a:gd name="connsiteY13" fmla="*/ 329947 h 491629"/>
                <a:gd name="connsiteX14" fmla="*/ 284775 w 608838"/>
                <a:gd name="connsiteY14" fmla="*/ 329947 h 491629"/>
                <a:gd name="connsiteX15" fmla="*/ 284775 w 608838"/>
                <a:gd name="connsiteY15" fmla="*/ 265425 h 491629"/>
                <a:gd name="connsiteX16" fmla="*/ 499361 w 608838"/>
                <a:gd name="connsiteY16" fmla="*/ 191225 h 491629"/>
                <a:gd name="connsiteX17" fmla="*/ 499361 w 608838"/>
                <a:gd name="connsiteY17" fmla="*/ 250008 h 491629"/>
                <a:gd name="connsiteX18" fmla="*/ 558245 w 608838"/>
                <a:gd name="connsiteY18" fmla="*/ 250008 h 491629"/>
                <a:gd name="connsiteX19" fmla="*/ 558245 w 608838"/>
                <a:gd name="connsiteY19" fmla="*/ 191225 h 491629"/>
                <a:gd name="connsiteX20" fmla="*/ 50593 w 608838"/>
                <a:gd name="connsiteY20" fmla="*/ 191225 h 491629"/>
                <a:gd name="connsiteX21" fmla="*/ 50593 w 608838"/>
                <a:gd name="connsiteY21" fmla="*/ 250008 h 491629"/>
                <a:gd name="connsiteX22" fmla="*/ 109477 w 608838"/>
                <a:gd name="connsiteY22" fmla="*/ 250008 h 491629"/>
                <a:gd name="connsiteX23" fmla="*/ 109477 w 608838"/>
                <a:gd name="connsiteY23" fmla="*/ 191225 h 491629"/>
                <a:gd name="connsiteX24" fmla="*/ 324062 w 608838"/>
                <a:gd name="connsiteY24" fmla="*/ 161682 h 491629"/>
                <a:gd name="connsiteX25" fmla="*/ 324062 w 608838"/>
                <a:gd name="connsiteY25" fmla="*/ 226204 h 491629"/>
                <a:gd name="connsiteX26" fmla="*/ 388693 w 608838"/>
                <a:gd name="connsiteY26" fmla="*/ 226204 h 491629"/>
                <a:gd name="connsiteX27" fmla="*/ 388693 w 608838"/>
                <a:gd name="connsiteY27" fmla="*/ 161682 h 491629"/>
                <a:gd name="connsiteX28" fmla="*/ 220144 w 608838"/>
                <a:gd name="connsiteY28" fmla="*/ 161682 h 491629"/>
                <a:gd name="connsiteX29" fmla="*/ 220144 w 608838"/>
                <a:gd name="connsiteY29" fmla="*/ 226204 h 491629"/>
                <a:gd name="connsiteX30" fmla="*/ 284775 w 608838"/>
                <a:gd name="connsiteY30" fmla="*/ 226204 h 491629"/>
                <a:gd name="connsiteX31" fmla="*/ 284775 w 608838"/>
                <a:gd name="connsiteY31" fmla="*/ 161682 h 491629"/>
                <a:gd name="connsiteX32" fmla="*/ 499361 w 608838"/>
                <a:gd name="connsiteY32" fmla="*/ 96797 h 491629"/>
                <a:gd name="connsiteX33" fmla="*/ 499361 w 608838"/>
                <a:gd name="connsiteY33" fmla="*/ 155579 h 491629"/>
                <a:gd name="connsiteX34" fmla="*/ 558245 w 608838"/>
                <a:gd name="connsiteY34" fmla="*/ 155579 h 491629"/>
                <a:gd name="connsiteX35" fmla="*/ 558245 w 608838"/>
                <a:gd name="connsiteY35" fmla="*/ 96797 h 491629"/>
                <a:gd name="connsiteX36" fmla="*/ 50593 w 608838"/>
                <a:gd name="connsiteY36" fmla="*/ 96797 h 491629"/>
                <a:gd name="connsiteX37" fmla="*/ 50593 w 608838"/>
                <a:gd name="connsiteY37" fmla="*/ 155579 h 491629"/>
                <a:gd name="connsiteX38" fmla="*/ 109477 w 608838"/>
                <a:gd name="connsiteY38" fmla="*/ 155579 h 491629"/>
                <a:gd name="connsiteX39" fmla="*/ 109477 w 608838"/>
                <a:gd name="connsiteY39" fmla="*/ 96797 h 491629"/>
                <a:gd name="connsiteX40" fmla="*/ 324062 w 608838"/>
                <a:gd name="connsiteY40" fmla="*/ 57938 h 491629"/>
                <a:gd name="connsiteX41" fmla="*/ 324062 w 608838"/>
                <a:gd name="connsiteY41" fmla="*/ 122461 h 491629"/>
                <a:gd name="connsiteX42" fmla="*/ 388693 w 608838"/>
                <a:gd name="connsiteY42" fmla="*/ 122461 h 491629"/>
                <a:gd name="connsiteX43" fmla="*/ 388693 w 608838"/>
                <a:gd name="connsiteY43" fmla="*/ 57938 h 491629"/>
                <a:gd name="connsiteX44" fmla="*/ 220144 w 608838"/>
                <a:gd name="connsiteY44" fmla="*/ 57938 h 491629"/>
                <a:gd name="connsiteX45" fmla="*/ 220144 w 608838"/>
                <a:gd name="connsiteY45" fmla="*/ 122461 h 491629"/>
                <a:gd name="connsiteX46" fmla="*/ 284775 w 608838"/>
                <a:gd name="connsiteY46" fmla="*/ 122461 h 491629"/>
                <a:gd name="connsiteX47" fmla="*/ 284775 w 608838"/>
                <a:gd name="connsiteY47" fmla="*/ 57938 h 491629"/>
                <a:gd name="connsiteX48" fmla="*/ 469401 w 608838"/>
                <a:gd name="connsiteY48" fmla="*/ 44033 h 491629"/>
                <a:gd name="connsiteX49" fmla="*/ 608838 w 608838"/>
                <a:gd name="connsiteY49" fmla="*/ 44033 h 491629"/>
                <a:gd name="connsiteX50" fmla="*/ 608838 w 608838"/>
                <a:gd name="connsiteY50" fmla="*/ 491629 h 491629"/>
                <a:gd name="connsiteX51" fmla="*/ 510950 w 608838"/>
                <a:gd name="connsiteY51" fmla="*/ 491629 h 491629"/>
                <a:gd name="connsiteX52" fmla="*/ 510950 w 608838"/>
                <a:gd name="connsiteY52" fmla="*/ 391651 h 491629"/>
                <a:gd name="connsiteX53" fmla="*/ 469401 w 608838"/>
                <a:gd name="connsiteY53" fmla="*/ 391651 h 491629"/>
                <a:gd name="connsiteX54" fmla="*/ 0 w 608838"/>
                <a:gd name="connsiteY54" fmla="*/ 44033 h 491629"/>
                <a:gd name="connsiteX55" fmla="*/ 139437 w 608838"/>
                <a:gd name="connsiteY55" fmla="*/ 44033 h 491629"/>
                <a:gd name="connsiteX56" fmla="*/ 139437 w 608838"/>
                <a:gd name="connsiteY56" fmla="*/ 391651 h 491629"/>
                <a:gd name="connsiteX57" fmla="*/ 97889 w 608838"/>
                <a:gd name="connsiteY57" fmla="*/ 391651 h 491629"/>
                <a:gd name="connsiteX58" fmla="*/ 97889 w 608838"/>
                <a:gd name="connsiteY58" fmla="*/ 491629 h 491629"/>
                <a:gd name="connsiteX59" fmla="*/ 0 w 608838"/>
                <a:gd name="connsiteY59" fmla="*/ 491629 h 491629"/>
                <a:gd name="connsiteX60" fmla="*/ 164558 w 608838"/>
                <a:gd name="connsiteY60" fmla="*/ 0 h 491629"/>
                <a:gd name="connsiteX61" fmla="*/ 444279 w 608838"/>
                <a:gd name="connsiteY61" fmla="*/ 0 h 491629"/>
                <a:gd name="connsiteX62" fmla="*/ 444279 w 608838"/>
                <a:gd name="connsiteY62" fmla="*/ 491629 h 491629"/>
                <a:gd name="connsiteX63" fmla="*/ 336781 w 608838"/>
                <a:gd name="connsiteY63" fmla="*/ 491629 h 491629"/>
                <a:gd name="connsiteX64" fmla="*/ 336781 w 608838"/>
                <a:gd name="connsiteY64" fmla="*/ 381866 h 491629"/>
                <a:gd name="connsiteX65" fmla="*/ 272056 w 608838"/>
                <a:gd name="connsiteY65" fmla="*/ 381866 h 491629"/>
                <a:gd name="connsiteX66" fmla="*/ 272056 w 608838"/>
                <a:gd name="connsiteY66" fmla="*/ 491629 h 491629"/>
                <a:gd name="connsiteX67" fmla="*/ 164558 w 608838"/>
                <a:gd name="connsiteY67" fmla="*/ 491629 h 491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608838" h="491629">
                  <a:moveTo>
                    <a:pt x="499361" y="285654"/>
                  </a:moveTo>
                  <a:lnTo>
                    <a:pt x="499361" y="344437"/>
                  </a:lnTo>
                  <a:lnTo>
                    <a:pt x="558245" y="344437"/>
                  </a:lnTo>
                  <a:lnTo>
                    <a:pt x="558245" y="285654"/>
                  </a:lnTo>
                  <a:close/>
                  <a:moveTo>
                    <a:pt x="50593" y="285654"/>
                  </a:moveTo>
                  <a:lnTo>
                    <a:pt x="50593" y="344437"/>
                  </a:lnTo>
                  <a:lnTo>
                    <a:pt x="109477" y="344437"/>
                  </a:lnTo>
                  <a:lnTo>
                    <a:pt x="109477" y="285654"/>
                  </a:lnTo>
                  <a:close/>
                  <a:moveTo>
                    <a:pt x="324062" y="265425"/>
                  </a:moveTo>
                  <a:lnTo>
                    <a:pt x="324062" y="329947"/>
                  </a:lnTo>
                  <a:lnTo>
                    <a:pt x="388693" y="329947"/>
                  </a:lnTo>
                  <a:lnTo>
                    <a:pt x="388693" y="265425"/>
                  </a:lnTo>
                  <a:close/>
                  <a:moveTo>
                    <a:pt x="220144" y="265425"/>
                  </a:moveTo>
                  <a:lnTo>
                    <a:pt x="220144" y="329947"/>
                  </a:lnTo>
                  <a:lnTo>
                    <a:pt x="284775" y="329947"/>
                  </a:lnTo>
                  <a:lnTo>
                    <a:pt x="284775" y="265425"/>
                  </a:lnTo>
                  <a:close/>
                  <a:moveTo>
                    <a:pt x="499361" y="191225"/>
                  </a:moveTo>
                  <a:lnTo>
                    <a:pt x="499361" y="250008"/>
                  </a:lnTo>
                  <a:lnTo>
                    <a:pt x="558245" y="250008"/>
                  </a:lnTo>
                  <a:lnTo>
                    <a:pt x="558245" y="191225"/>
                  </a:lnTo>
                  <a:close/>
                  <a:moveTo>
                    <a:pt x="50593" y="191225"/>
                  </a:moveTo>
                  <a:lnTo>
                    <a:pt x="50593" y="250008"/>
                  </a:lnTo>
                  <a:lnTo>
                    <a:pt x="109477" y="250008"/>
                  </a:lnTo>
                  <a:lnTo>
                    <a:pt x="109477" y="191225"/>
                  </a:lnTo>
                  <a:close/>
                  <a:moveTo>
                    <a:pt x="324062" y="161682"/>
                  </a:moveTo>
                  <a:lnTo>
                    <a:pt x="324062" y="226204"/>
                  </a:lnTo>
                  <a:lnTo>
                    <a:pt x="388693" y="226204"/>
                  </a:lnTo>
                  <a:lnTo>
                    <a:pt x="388693" y="161682"/>
                  </a:lnTo>
                  <a:close/>
                  <a:moveTo>
                    <a:pt x="220144" y="161682"/>
                  </a:moveTo>
                  <a:lnTo>
                    <a:pt x="220144" y="226204"/>
                  </a:lnTo>
                  <a:lnTo>
                    <a:pt x="284775" y="226204"/>
                  </a:lnTo>
                  <a:lnTo>
                    <a:pt x="284775" y="161682"/>
                  </a:lnTo>
                  <a:close/>
                  <a:moveTo>
                    <a:pt x="499361" y="96797"/>
                  </a:moveTo>
                  <a:lnTo>
                    <a:pt x="499361" y="155579"/>
                  </a:lnTo>
                  <a:lnTo>
                    <a:pt x="558245" y="155579"/>
                  </a:lnTo>
                  <a:lnTo>
                    <a:pt x="558245" y="96797"/>
                  </a:lnTo>
                  <a:close/>
                  <a:moveTo>
                    <a:pt x="50593" y="96797"/>
                  </a:moveTo>
                  <a:lnTo>
                    <a:pt x="50593" y="155579"/>
                  </a:lnTo>
                  <a:lnTo>
                    <a:pt x="109477" y="155579"/>
                  </a:lnTo>
                  <a:lnTo>
                    <a:pt x="109477" y="96797"/>
                  </a:lnTo>
                  <a:close/>
                  <a:moveTo>
                    <a:pt x="324062" y="57938"/>
                  </a:moveTo>
                  <a:lnTo>
                    <a:pt x="324062" y="122461"/>
                  </a:lnTo>
                  <a:lnTo>
                    <a:pt x="388693" y="122461"/>
                  </a:lnTo>
                  <a:lnTo>
                    <a:pt x="388693" y="57938"/>
                  </a:lnTo>
                  <a:close/>
                  <a:moveTo>
                    <a:pt x="220144" y="57938"/>
                  </a:moveTo>
                  <a:lnTo>
                    <a:pt x="220144" y="122461"/>
                  </a:lnTo>
                  <a:lnTo>
                    <a:pt x="284775" y="122461"/>
                  </a:lnTo>
                  <a:lnTo>
                    <a:pt x="284775" y="57938"/>
                  </a:lnTo>
                  <a:close/>
                  <a:moveTo>
                    <a:pt x="469401" y="44033"/>
                  </a:moveTo>
                  <a:lnTo>
                    <a:pt x="608838" y="44033"/>
                  </a:lnTo>
                  <a:lnTo>
                    <a:pt x="608838" y="491629"/>
                  </a:lnTo>
                  <a:lnTo>
                    <a:pt x="510950" y="491629"/>
                  </a:lnTo>
                  <a:lnTo>
                    <a:pt x="510950" y="391651"/>
                  </a:lnTo>
                  <a:lnTo>
                    <a:pt x="469401" y="391651"/>
                  </a:lnTo>
                  <a:close/>
                  <a:moveTo>
                    <a:pt x="0" y="44033"/>
                  </a:moveTo>
                  <a:lnTo>
                    <a:pt x="139437" y="44033"/>
                  </a:lnTo>
                  <a:lnTo>
                    <a:pt x="139437" y="391651"/>
                  </a:lnTo>
                  <a:lnTo>
                    <a:pt x="97889" y="391651"/>
                  </a:lnTo>
                  <a:lnTo>
                    <a:pt x="97889" y="491629"/>
                  </a:lnTo>
                  <a:lnTo>
                    <a:pt x="0" y="491629"/>
                  </a:lnTo>
                  <a:close/>
                  <a:moveTo>
                    <a:pt x="164558" y="0"/>
                  </a:moveTo>
                  <a:lnTo>
                    <a:pt x="444279" y="0"/>
                  </a:lnTo>
                  <a:lnTo>
                    <a:pt x="444279" y="491629"/>
                  </a:lnTo>
                  <a:lnTo>
                    <a:pt x="336781" y="491629"/>
                  </a:lnTo>
                  <a:lnTo>
                    <a:pt x="336781" y="381866"/>
                  </a:lnTo>
                  <a:lnTo>
                    <a:pt x="272056" y="381866"/>
                  </a:lnTo>
                  <a:lnTo>
                    <a:pt x="272056" y="491629"/>
                  </a:lnTo>
                  <a:lnTo>
                    <a:pt x="164558" y="491629"/>
                  </a:lnTo>
                  <a:close/>
                </a:path>
              </a:pathLst>
            </a:custGeom>
            <a:solidFill>
              <a:schemeClr val="bg1"/>
            </a:solidFill>
            <a:ln>
              <a:noFill/>
            </a:ln>
          </p:spPr>
          <p:txBody>
            <a:bodyPr/>
            <a:lstStyle/>
            <a:p>
              <a:endParaRPr lang="zh-CN" altLang="en-US">
                <a:cs typeface="+mn-ea"/>
                <a:sym typeface="+mn-lt"/>
              </a:endParaRPr>
            </a:p>
          </p:txBody>
        </p:sp>
      </p:grpSp>
    </p:spTree>
    <p:extLst>
      <p:ext uri="{BB962C8B-B14F-4D97-AF65-F5344CB8AC3E}">
        <p14:creationId xmlns:p14="http://schemas.microsoft.com/office/powerpoint/2010/main" val="2770728728"/>
      </p:ext>
    </p:extLst>
  </p:cSld>
  <p:clrMapOvr>
    <a:masterClrMapping/>
  </p:clrMapOvr>
  <mc:AlternateContent xmlns:mc="http://schemas.openxmlformats.org/markup-compatibility/2006" xmlns:p14="http://schemas.microsoft.com/office/powerpoint/2010/main">
    <mc:Choice Requires="p14">
      <p:transition spd="slow" p14:dur="1400" advTm="0">
        <p14:doors dir="vert"/>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9"/>
                                        </p:tgtEl>
                                        <p:attrNameLst>
                                          <p:attrName>style.visibility</p:attrName>
                                        </p:attrNameLst>
                                      </p:cBhvr>
                                      <p:to>
                                        <p:strVal val="visible"/>
                                      </p:to>
                                    </p:set>
                                    <p:anim calcmode="lin" valueType="num">
                                      <p:cBhvr>
                                        <p:cTn id="7" dur="500" fill="hold"/>
                                        <p:tgtEl>
                                          <p:spTgt spid="59"/>
                                        </p:tgtEl>
                                        <p:attrNameLst>
                                          <p:attrName>ppt_w</p:attrName>
                                        </p:attrNameLst>
                                      </p:cBhvr>
                                      <p:tavLst>
                                        <p:tav tm="0">
                                          <p:val>
                                            <p:fltVal val="0"/>
                                          </p:val>
                                        </p:tav>
                                        <p:tav tm="100000">
                                          <p:val>
                                            <p:strVal val="#ppt_w"/>
                                          </p:val>
                                        </p:tav>
                                      </p:tavLst>
                                    </p:anim>
                                    <p:anim calcmode="lin" valueType="num">
                                      <p:cBhvr>
                                        <p:cTn id="8" dur="500" fill="hold"/>
                                        <p:tgtEl>
                                          <p:spTgt spid="59"/>
                                        </p:tgtEl>
                                        <p:attrNameLst>
                                          <p:attrName>ppt_h</p:attrName>
                                        </p:attrNameLst>
                                      </p:cBhvr>
                                      <p:tavLst>
                                        <p:tav tm="0">
                                          <p:val>
                                            <p:fltVal val="0"/>
                                          </p:val>
                                        </p:tav>
                                        <p:tav tm="100000">
                                          <p:val>
                                            <p:strVal val="#ppt_h"/>
                                          </p:val>
                                        </p:tav>
                                      </p:tavLst>
                                    </p:anim>
                                    <p:animEffect transition="in" filter="fade">
                                      <p:cBhvr>
                                        <p:cTn id="9" dur="500"/>
                                        <p:tgtEl>
                                          <p:spTgt spid="59"/>
                                        </p:tgtEl>
                                      </p:cBhvr>
                                    </p:animEffect>
                                  </p:childTnLst>
                                </p:cTn>
                              </p:par>
                              <p:par>
                                <p:cTn id="10" presetID="53" presetClass="entr" presetSubtype="16" fill="hold" nodeType="withEffect">
                                  <p:stCondLst>
                                    <p:cond delay="0"/>
                                  </p:stCondLst>
                                  <p:childTnLst>
                                    <p:set>
                                      <p:cBhvr>
                                        <p:cTn id="11" dur="1" fill="hold">
                                          <p:stCondLst>
                                            <p:cond delay="0"/>
                                          </p:stCondLst>
                                        </p:cTn>
                                        <p:tgtEl>
                                          <p:spTgt spid="67"/>
                                        </p:tgtEl>
                                        <p:attrNameLst>
                                          <p:attrName>style.visibility</p:attrName>
                                        </p:attrNameLst>
                                      </p:cBhvr>
                                      <p:to>
                                        <p:strVal val="visible"/>
                                      </p:to>
                                    </p:set>
                                    <p:anim calcmode="lin" valueType="num">
                                      <p:cBhvr>
                                        <p:cTn id="12" dur="500" fill="hold"/>
                                        <p:tgtEl>
                                          <p:spTgt spid="67"/>
                                        </p:tgtEl>
                                        <p:attrNameLst>
                                          <p:attrName>ppt_w</p:attrName>
                                        </p:attrNameLst>
                                      </p:cBhvr>
                                      <p:tavLst>
                                        <p:tav tm="0">
                                          <p:val>
                                            <p:fltVal val="0"/>
                                          </p:val>
                                        </p:tav>
                                        <p:tav tm="100000">
                                          <p:val>
                                            <p:strVal val="#ppt_w"/>
                                          </p:val>
                                        </p:tav>
                                      </p:tavLst>
                                    </p:anim>
                                    <p:anim calcmode="lin" valueType="num">
                                      <p:cBhvr>
                                        <p:cTn id="13" dur="500" fill="hold"/>
                                        <p:tgtEl>
                                          <p:spTgt spid="67"/>
                                        </p:tgtEl>
                                        <p:attrNameLst>
                                          <p:attrName>ppt_h</p:attrName>
                                        </p:attrNameLst>
                                      </p:cBhvr>
                                      <p:tavLst>
                                        <p:tav tm="0">
                                          <p:val>
                                            <p:fltVal val="0"/>
                                          </p:val>
                                        </p:tav>
                                        <p:tav tm="100000">
                                          <p:val>
                                            <p:strVal val="#ppt_h"/>
                                          </p:val>
                                        </p:tav>
                                      </p:tavLst>
                                    </p:anim>
                                    <p:animEffect transition="in" filter="fade">
                                      <p:cBhvr>
                                        <p:cTn id="14" dur="500"/>
                                        <p:tgtEl>
                                          <p:spTgt spid="67"/>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grpId="0" nodeType="clickEffect">
                                  <p:stCondLst>
                                    <p:cond delay="0"/>
                                  </p:stCondLst>
                                  <p:childTnLst>
                                    <p:set>
                                      <p:cBhvr>
                                        <p:cTn id="18" dur="1" fill="hold">
                                          <p:stCondLst>
                                            <p:cond delay="0"/>
                                          </p:stCondLst>
                                        </p:cTn>
                                        <p:tgtEl>
                                          <p:spTgt spid="35"/>
                                        </p:tgtEl>
                                        <p:attrNameLst>
                                          <p:attrName>style.visibility</p:attrName>
                                        </p:attrNameLst>
                                      </p:cBhvr>
                                      <p:to>
                                        <p:strVal val="visible"/>
                                      </p:to>
                                    </p:set>
                                    <p:anim calcmode="lin" valueType="num">
                                      <p:cBhvr>
                                        <p:cTn id="19" dur="500" fill="hold"/>
                                        <p:tgtEl>
                                          <p:spTgt spid="35"/>
                                        </p:tgtEl>
                                        <p:attrNameLst>
                                          <p:attrName>ppt_w</p:attrName>
                                        </p:attrNameLst>
                                      </p:cBhvr>
                                      <p:tavLst>
                                        <p:tav tm="0">
                                          <p:val>
                                            <p:fltVal val="0"/>
                                          </p:val>
                                        </p:tav>
                                        <p:tav tm="100000">
                                          <p:val>
                                            <p:strVal val="#ppt_w"/>
                                          </p:val>
                                        </p:tav>
                                      </p:tavLst>
                                    </p:anim>
                                    <p:anim calcmode="lin" valueType="num">
                                      <p:cBhvr>
                                        <p:cTn id="20" dur="500" fill="hold"/>
                                        <p:tgtEl>
                                          <p:spTgt spid="35"/>
                                        </p:tgtEl>
                                        <p:attrNameLst>
                                          <p:attrName>ppt_h</p:attrName>
                                        </p:attrNameLst>
                                      </p:cBhvr>
                                      <p:tavLst>
                                        <p:tav tm="0">
                                          <p:val>
                                            <p:fltVal val="0"/>
                                          </p:val>
                                        </p:tav>
                                        <p:tav tm="100000">
                                          <p:val>
                                            <p:strVal val="#ppt_h"/>
                                          </p:val>
                                        </p:tav>
                                      </p:tavLst>
                                    </p:anim>
                                    <p:animEffect transition="in" filter="fade">
                                      <p:cBhvr>
                                        <p:cTn id="21" dur="500"/>
                                        <p:tgtEl>
                                          <p:spTgt spid="35"/>
                                        </p:tgtEl>
                                      </p:cBhvr>
                                    </p:animEffect>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57"/>
                                        </p:tgtEl>
                                        <p:attrNameLst>
                                          <p:attrName>style.visibility</p:attrName>
                                        </p:attrNameLst>
                                      </p:cBhvr>
                                      <p:to>
                                        <p:strVal val="visible"/>
                                      </p:to>
                                    </p:set>
                                    <p:animEffect transition="in" filter="fade">
                                      <p:cBhvr>
                                        <p:cTn id="26" dur="1000"/>
                                        <p:tgtEl>
                                          <p:spTgt spid="57"/>
                                        </p:tgtEl>
                                      </p:cBhvr>
                                    </p:animEffect>
                                    <p:anim calcmode="lin" valueType="num">
                                      <p:cBhvr>
                                        <p:cTn id="27" dur="1000" fill="hold"/>
                                        <p:tgtEl>
                                          <p:spTgt spid="57"/>
                                        </p:tgtEl>
                                        <p:attrNameLst>
                                          <p:attrName>ppt_x</p:attrName>
                                        </p:attrNameLst>
                                      </p:cBhvr>
                                      <p:tavLst>
                                        <p:tav tm="0">
                                          <p:val>
                                            <p:strVal val="#ppt_x"/>
                                          </p:val>
                                        </p:tav>
                                        <p:tav tm="100000">
                                          <p:val>
                                            <p:strVal val="#ppt_x"/>
                                          </p:val>
                                        </p:tav>
                                      </p:tavLst>
                                    </p:anim>
                                    <p:anim calcmode="lin" valueType="num">
                                      <p:cBhvr>
                                        <p:cTn id="28" dur="1000" fill="hold"/>
                                        <p:tgtEl>
                                          <p:spTgt spid="57"/>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fade">
                                      <p:cBhvr>
                                        <p:cTn id="33" dur="1000"/>
                                        <p:tgtEl>
                                          <p:spTgt spid="12"/>
                                        </p:tgtEl>
                                      </p:cBhvr>
                                    </p:animEffect>
                                    <p:anim calcmode="lin" valueType="num">
                                      <p:cBhvr>
                                        <p:cTn id="34" dur="1000" fill="hold"/>
                                        <p:tgtEl>
                                          <p:spTgt spid="12"/>
                                        </p:tgtEl>
                                        <p:attrNameLst>
                                          <p:attrName>ppt_x</p:attrName>
                                        </p:attrNameLst>
                                      </p:cBhvr>
                                      <p:tavLst>
                                        <p:tav tm="0">
                                          <p:val>
                                            <p:strVal val="#ppt_x"/>
                                          </p:val>
                                        </p:tav>
                                        <p:tav tm="100000">
                                          <p:val>
                                            <p:strVal val="#ppt_x"/>
                                          </p:val>
                                        </p:tav>
                                      </p:tavLst>
                                    </p:anim>
                                    <p:anim calcmode="lin" valueType="num">
                                      <p:cBhvr>
                                        <p:cTn id="35"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56"/>
                                        </p:tgtEl>
                                        <p:attrNameLst>
                                          <p:attrName>style.visibility</p:attrName>
                                        </p:attrNameLst>
                                      </p:cBhvr>
                                      <p:to>
                                        <p:strVal val="visible"/>
                                      </p:to>
                                    </p:set>
                                    <p:animEffect transition="in" filter="fade">
                                      <p:cBhvr>
                                        <p:cTn id="40" dur="1000"/>
                                        <p:tgtEl>
                                          <p:spTgt spid="56"/>
                                        </p:tgtEl>
                                      </p:cBhvr>
                                    </p:animEffect>
                                    <p:anim calcmode="lin" valueType="num">
                                      <p:cBhvr>
                                        <p:cTn id="41" dur="1000" fill="hold"/>
                                        <p:tgtEl>
                                          <p:spTgt spid="56"/>
                                        </p:tgtEl>
                                        <p:attrNameLst>
                                          <p:attrName>ppt_x</p:attrName>
                                        </p:attrNameLst>
                                      </p:cBhvr>
                                      <p:tavLst>
                                        <p:tav tm="0">
                                          <p:val>
                                            <p:strVal val="#ppt_x"/>
                                          </p:val>
                                        </p:tav>
                                        <p:tav tm="100000">
                                          <p:val>
                                            <p:strVal val="#ppt_x"/>
                                          </p:val>
                                        </p:tav>
                                      </p:tavLst>
                                    </p:anim>
                                    <p:anim calcmode="lin" valueType="num">
                                      <p:cBhvr>
                                        <p:cTn id="42" dur="1000" fill="hold"/>
                                        <p:tgtEl>
                                          <p:spTgt spid="5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56" grpId="0"/>
      <p:bldP spid="57" grpId="0"/>
      <p:bldP spid="59" grpId="0" animBg="1"/>
      <p:bldP spid="1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a:extLst>
              <a:ext uri="{FF2B5EF4-FFF2-40B4-BE49-F238E27FC236}">
                <a16:creationId xmlns:a16="http://schemas.microsoft.com/office/drawing/2014/main" id="{F7773C64-EA6C-43FE-9F81-3539DE2D0445}"/>
              </a:ext>
            </a:extLst>
          </p:cNvPr>
          <p:cNvGrpSpPr/>
          <p:nvPr/>
        </p:nvGrpSpPr>
        <p:grpSpPr>
          <a:xfrm>
            <a:off x="-698500" y="-582990"/>
            <a:ext cx="13589000" cy="8023980"/>
            <a:chOff x="-863600" y="-584200"/>
            <a:chExt cx="13335000" cy="7874000"/>
          </a:xfrm>
          <a:solidFill>
            <a:srgbClr val="E6E6E6"/>
          </a:solidFill>
        </p:grpSpPr>
        <p:grpSp>
          <p:nvGrpSpPr>
            <p:cNvPr id="4" name="组合 3">
              <a:extLst>
                <a:ext uri="{FF2B5EF4-FFF2-40B4-BE49-F238E27FC236}">
                  <a16:creationId xmlns:a16="http://schemas.microsoft.com/office/drawing/2014/main" id="{750B5433-D16D-4F51-BDD8-808E9DB0262E}"/>
                </a:ext>
              </a:extLst>
            </p:cNvPr>
            <p:cNvGrpSpPr/>
            <p:nvPr/>
          </p:nvGrpSpPr>
          <p:grpSpPr>
            <a:xfrm>
              <a:off x="-863600" y="-584200"/>
              <a:ext cx="165100" cy="7874000"/>
              <a:chOff x="-863600" y="-584200"/>
              <a:chExt cx="165100" cy="7874000"/>
            </a:xfrm>
            <a:grpFill/>
          </p:grpSpPr>
          <p:sp>
            <p:nvSpPr>
              <p:cNvPr id="2" name="椭圆 1">
                <a:extLst>
                  <a:ext uri="{FF2B5EF4-FFF2-40B4-BE49-F238E27FC236}">
                    <a16:creationId xmlns:a16="http://schemas.microsoft.com/office/drawing/2014/main" id="{F8967190-370F-4CAE-ACBE-2AAED606EAD7}"/>
                  </a:ext>
                </a:extLst>
              </p:cNvPr>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椭圆 2">
                <a:extLst>
                  <a:ext uri="{FF2B5EF4-FFF2-40B4-BE49-F238E27FC236}">
                    <a16:creationId xmlns:a16="http://schemas.microsoft.com/office/drawing/2014/main" id="{41CA0E2C-2D2C-4898-9E42-96259DE0F6A6}"/>
                  </a:ext>
                </a:extLst>
              </p:cNvPr>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5" name="组合 4">
              <a:extLst>
                <a:ext uri="{FF2B5EF4-FFF2-40B4-BE49-F238E27FC236}">
                  <a16:creationId xmlns:a16="http://schemas.microsoft.com/office/drawing/2014/main" id="{CC2BBFCD-014F-4D8B-9391-D731BF89EFB1}"/>
                </a:ext>
              </a:extLst>
            </p:cNvPr>
            <p:cNvGrpSpPr/>
            <p:nvPr/>
          </p:nvGrpSpPr>
          <p:grpSpPr>
            <a:xfrm>
              <a:off x="12306300" y="-584200"/>
              <a:ext cx="165100" cy="7874000"/>
              <a:chOff x="-863600" y="-584200"/>
              <a:chExt cx="165100" cy="7874000"/>
            </a:xfrm>
            <a:grpFill/>
          </p:grpSpPr>
          <p:sp>
            <p:nvSpPr>
              <p:cNvPr id="6" name="椭圆 5">
                <a:extLst>
                  <a:ext uri="{FF2B5EF4-FFF2-40B4-BE49-F238E27FC236}">
                    <a16:creationId xmlns:a16="http://schemas.microsoft.com/office/drawing/2014/main" id="{9762FE8C-4BD4-42A9-A0F1-7D0424B79FBB}"/>
                  </a:ext>
                </a:extLst>
              </p:cNvPr>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椭圆 6">
                <a:extLst>
                  <a:ext uri="{FF2B5EF4-FFF2-40B4-BE49-F238E27FC236}">
                    <a16:creationId xmlns:a16="http://schemas.microsoft.com/office/drawing/2014/main" id="{03997588-ADD8-404B-A001-10D17D8466BC}"/>
                  </a:ext>
                </a:extLst>
              </p:cNvPr>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sp>
        <p:nvSpPr>
          <p:cNvPr id="33" name="文本框 32">
            <a:extLst>
              <a:ext uri="{FF2B5EF4-FFF2-40B4-BE49-F238E27FC236}">
                <a16:creationId xmlns:a16="http://schemas.microsoft.com/office/drawing/2014/main" id="{1793C4A0-082D-4A52-B424-B8634C06090F}"/>
              </a:ext>
            </a:extLst>
          </p:cNvPr>
          <p:cNvSpPr txBox="1"/>
          <p:nvPr/>
        </p:nvSpPr>
        <p:spPr>
          <a:xfrm>
            <a:off x="4718957" y="541929"/>
            <a:ext cx="2754086" cy="707886"/>
          </a:xfrm>
          <a:prstGeom prst="rect">
            <a:avLst/>
          </a:prstGeom>
          <a:noFill/>
        </p:spPr>
        <p:txBody>
          <a:bodyPr wrap="square" rtlCol="0">
            <a:spAutoFit/>
          </a:bodyPr>
          <a:lstStyle/>
          <a:p>
            <a:pPr algn="ctr"/>
            <a:r>
              <a:rPr lang="zh-CN" altLang="en-US" sz="4000" spc="600" dirty="0">
                <a:solidFill>
                  <a:srgbClr val="4C678E"/>
                </a:solidFill>
                <a:cs typeface="+mn-ea"/>
                <a:sym typeface="+mn-lt"/>
              </a:rPr>
              <a:t>项目概述</a:t>
            </a:r>
          </a:p>
        </p:txBody>
      </p:sp>
      <p:grpSp>
        <p:nvGrpSpPr>
          <p:cNvPr id="9" name="组合 8">
            <a:extLst>
              <a:ext uri="{FF2B5EF4-FFF2-40B4-BE49-F238E27FC236}">
                <a16:creationId xmlns:a16="http://schemas.microsoft.com/office/drawing/2014/main" id="{9DAF135D-A875-42B9-89FA-9A7354F99E91}"/>
              </a:ext>
            </a:extLst>
          </p:cNvPr>
          <p:cNvGrpSpPr/>
          <p:nvPr/>
        </p:nvGrpSpPr>
        <p:grpSpPr>
          <a:xfrm>
            <a:off x="3850602" y="939639"/>
            <a:ext cx="4490797" cy="0"/>
            <a:chOff x="3893464" y="1130139"/>
            <a:chExt cx="4490797" cy="0"/>
          </a:xfrm>
        </p:grpSpPr>
        <p:cxnSp>
          <p:nvCxnSpPr>
            <p:cNvPr id="36" name="直接箭头连接符 25">
              <a:extLst>
                <a:ext uri="{FF2B5EF4-FFF2-40B4-BE49-F238E27FC236}">
                  <a16:creationId xmlns:a16="http://schemas.microsoft.com/office/drawing/2014/main" id="{2C63A09A-2159-43E4-8576-EF495EDE5786}"/>
                </a:ext>
              </a:extLst>
            </p:cNvPr>
            <p:cNvCxnSpPr>
              <a:cxnSpLocks/>
            </p:cNvCxnSpPr>
            <p:nvPr/>
          </p:nvCxnSpPr>
          <p:spPr>
            <a:xfrm>
              <a:off x="3893464" y="1130139"/>
              <a:ext cx="820497" cy="0"/>
            </a:xfrm>
            <a:prstGeom prst="straightConnector1">
              <a:avLst/>
            </a:prstGeom>
            <a:ln>
              <a:gradFill>
                <a:gsLst>
                  <a:gs pos="100000">
                    <a:srgbClr val="4C678E">
                      <a:alpha val="0"/>
                    </a:srgbClr>
                  </a:gs>
                  <a:gs pos="0">
                    <a:srgbClr val="4C678E"/>
                  </a:gs>
                </a:gsLst>
                <a:lin ang="10800000" scaled="0"/>
              </a:gradFill>
              <a:tailEnd type="oval"/>
            </a:ln>
          </p:spPr>
          <p:style>
            <a:lnRef idx="1">
              <a:schemeClr val="accent1"/>
            </a:lnRef>
            <a:fillRef idx="0">
              <a:schemeClr val="accent1"/>
            </a:fillRef>
            <a:effectRef idx="0">
              <a:schemeClr val="accent1"/>
            </a:effectRef>
            <a:fontRef idx="minor">
              <a:schemeClr val="tx1"/>
            </a:fontRef>
          </p:style>
        </p:cxnSp>
        <p:cxnSp>
          <p:nvCxnSpPr>
            <p:cNvPr id="50" name="直接箭头连接符 25">
              <a:extLst>
                <a:ext uri="{FF2B5EF4-FFF2-40B4-BE49-F238E27FC236}">
                  <a16:creationId xmlns:a16="http://schemas.microsoft.com/office/drawing/2014/main" id="{EC1F02D4-72DF-4779-B7B5-CD8D22B69057}"/>
                </a:ext>
              </a:extLst>
            </p:cNvPr>
            <p:cNvCxnSpPr>
              <a:cxnSpLocks/>
            </p:cNvCxnSpPr>
            <p:nvPr/>
          </p:nvCxnSpPr>
          <p:spPr>
            <a:xfrm flipH="1">
              <a:off x="7563764" y="1130139"/>
              <a:ext cx="820497" cy="0"/>
            </a:xfrm>
            <a:prstGeom prst="straightConnector1">
              <a:avLst/>
            </a:prstGeom>
            <a:ln>
              <a:gradFill>
                <a:gsLst>
                  <a:gs pos="100000">
                    <a:srgbClr val="4C678E">
                      <a:alpha val="0"/>
                    </a:srgbClr>
                  </a:gs>
                  <a:gs pos="0">
                    <a:srgbClr val="4C678E"/>
                  </a:gs>
                </a:gsLst>
                <a:lin ang="10800000" scaled="0"/>
              </a:gradFill>
              <a:tailEnd type="oval"/>
            </a:ln>
          </p:spPr>
          <p:style>
            <a:lnRef idx="1">
              <a:schemeClr val="accent1"/>
            </a:lnRef>
            <a:fillRef idx="0">
              <a:schemeClr val="accent1"/>
            </a:fillRef>
            <a:effectRef idx="0">
              <a:schemeClr val="accent1"/>
            </a:effectRef>
            <a:fontRef idx="minor">
              <a:schemeClr val="tx1"/>
            </a:fontRef>
          </p:style>
        </p:cxnSp>
      </p:grpSp>
      <p:sp>
        <p:nvSpPr>
          <p:cNvPr id="12" name="矩形 11">
            <a:extLst>
              <a:ext uri="{FF2B5EF4-FFF2-40B4-BE49-F238E27FC236}">
                <a16:creationId xmlns:a16="http://schemas.microsoft.com/office/drawing/2014/main" id="{E49AF88B-4F9D-4D72-B33C-0FF419BE9528}"/>
              </a:ext>
            </a:extLst>
          </p:cNvPr>
          <p:cNvSpPr/>
          <p:nvPr/>
        </p:nvSpPr>
        <p:spPr>
          <a:xfrm>
            <a:off x="7772400" y="1689100"/>
            <a:ext cx="3302000" cy="2971800"/>
          </a:xfrm>
          <a:prstGeom prst="rect">
            <a:avLst/>
          </a:prstGeom>
          <a:solidFill>
            <a:srgbClr val="4C67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2" name="矩形 51">
            <a:extLst>
              <a:ext uri="{FF2B5EF4-FFF2-40B4-BE49-F238E27FC236}">
                <a16:creationId xmlns:a16="http://schemas.microsoft.com/office/drawing/2014/main" id="{B90CFF88-FE09-4374-A3B7-930F52253BF3}"/>
              </a:ext>
            </a:extLst>
          </p:cNvPr>
          <p:cNvSpPr/>
          <p:nvPr/>
        </p:nvSpPr>
        <p:spPr>
          <a:xfrm>
            <a:off x="977900" y="2010459"/>
            <a:ext cx="1123274" cy="407291"/>
          </a:xfrm>
          <a:prstGeom prst="rect">
            <a:avLst/>
          </a:prstGeom>
          <a:noFill/>
        </p:spPr>
        <p:txBody>
          <a:bodyPr wrap="square" lIns="0" tIns="0" rIns="0" bIns="0" rtlCol="0">
            <a:spAutoFit/>
          </a:bodyPr>
          <a:lstStyle/>
          <a:p>
            <a:pPr algn="just" hangingPunct="0">
              <a:lnSpc>
                <a:spcPct val="150000"/>
              </a:lnSpc>
            </a:pPr>
            <a:r>
              <a:rPr lang="zh-CN" altLang="en-US" sz="2000" b="1" dirty="0">
                <a:solidFill>
                  <a:srgbClr val="4C678E"/>
                </a:solidFill>
                <a:cs typeface="+mn-ea"/>
                <a:sym typeface="+mn-lt"/>
              </a:rPr>
              <a:t>项目背景</a:t>
            </a:r>
          </a:p>
        </p:txBody>
      </p:sp>
      <p:sp>
        <p:nvSpPr>
          <p:cNvPr id="53" name="矩形 52">
            <a:extLst>
              <a:ext uri="{FF2B5EF4-FFF2-40B4-BE49-F238E27FC236}">
                <a16:creationId xmlns:a16="http://schemas.microsoft.com/office/drawing/2014/main" id="{752E8087-A165-4365-AC5D-3560AEF00923}"/>
              </a:ext>
            </a:extLst>
          </p:cNvPr>
          <p:cNvSpPr/>
          <p:nvPr/>
        </p:nvSpPr>
        <p:spPr>
          <a:xfrm>
            <a:off x="977900" y="2668851"/>
            <a:ext cx="5461000" cy="1231106"/>
          </a:xfrm>
          <a:prstGeom prst="rect">
            <a:avLst/>
          </a:prstGeom>
          <a:noFill/>
        </p:spPr>
        <p:txBody>
          <a:bodyPr wrap="square" lIns="0" tIns="0" rIns="0" bIns="0" rtlCol="0">
            <a:spAutoFit/>
          </a:bodyPr>
          <a:lstStyle/>
          <a:p>
            <a:r>
              <a:rPr lang="en-US" altLang="zh-CN" sz="1600" dirty="0"/>
              <a:t>       </a:t>
            </a:r>
            <a:r>
              <a:rPr lang="zh-CN" altLang="zh-CN" sz="1600" dirty="0"/>
              <a:t>目前移动云上有着大量的运算模型接口及算力资源，但是单纯的模型接口无法直接供一般的用户使用，必须创新方法将这些功能结合起来，形成应用场景。以“视障人士友好的咨询辅助软件”为主要方向，开发具有创新性并符合行业发展趋势，商业应用，创意设计方面的优秀项目。</a:t>
            </a:r>
          </a:p>
        </p:txBody>
      </p:sp>
      <p:grpSp>
        <p:nvGrpSpPr>
          <p:cNvPr id="16" name="组合 15">
            <a:extLst>
              <a:ext uri="{FF2B5EF4-FFF2-40B4-BE49-F238E27FC236}">
                <a16:creationId xmlns:a16="http://schemas.microsoft.com/office/drawing/2014/main" id="{1054C789-5368-475B-8317-953C961A0D50}"/>
              </a:ext>
            </a:extLst>
          </p:cNvPr>
          <p:cNvGrpSpPr/>
          <p:nvPr/>
        </p:nvGrpSpPr>
        <p:grpSpPr>
          <a:xfrm>
            <a:off x="895350" y="4489834"/>
            <a:ext cx="834390" cy="804412"/>
            <a:chOff x="989965" y="4406900"/>
            <a:chExt cx="848360" cy="817880"/>
          </a:xfrm>
        </p:grpSpPr>
        <p:sp>
          <p:nvSpPr>
            <p:cNvPr id="54" name="圆角矩形 17">
              <a:extLst>
                <a:ext uri="{FF2B5EF4-FFF2-40B4-BE49-F238E27FC236}">
                  <a16:creationId xmlns:a16="http://schemas.microsoft.com/office/drawing/2014/main" id="{FC79A703-0B86-4EDD-BEF3-735E0E0A4189}"/>
                </a:ext>
              </a:extLst>
            </p:cNvPr>
            <p:cNvSpPr/>
            <p:nvPr/>
          </p:nvSpPr>
          <p:spPr>
            <a:xfrm>
              <a:off x="989965" y="4406900"/>
              <a:ext cx="848360" cy="817880"/>
            </a:xfrm>
            <a:prstGeom prst="ellipse">
              <a:avLst/>
            </a:prstGeom>
            <a:solidFill>
              <a:srgbClr val="4C67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59" name="组合 58">
              <a:extLst>
                <a:ext uri="{FF2B5EF4-FFF2-40B4-BE49-F238E27FC236}">
                  <a16:creationId xmlns:a16="http://schemas.microsoft.com/office/drawing/2014/main" id="{1AB3B0B9-5583-4A5E-8162-3086033EC2E7}"/>
                </a:ext>
              </a:extLst>
            </p:cNvPr>
            <p:cNvGrpSpPr/>
            <p:nvPr/>
          </p:nvGrpSpPr>
          <p:grpSpPr>
            <a:xfrm>
              <a:off x="1238870" y="4665096"/>
              <a:ext cx="315240" cy="301489"/>
              <a:chOff x="1004888" y="993775"/>
              <a:chExt cx="2438400" cy="2332038"/>
            </a:xfrm>
            <a:solidFill>
              <a:srgbClr val="FEFEFE"/>
            </a:solidFill>
          </p:grpSpPr>
          <p:sp>
            <p:nvSpPr>
              <p:cNvPr id="64" name="Freeform 25">
                <a:extLst>
                  <a:ext uri="{FF2B5EF4-FFF2-40B4-BE49-F238E27FC236}">
                    <a16:creationId xmlns:a16="http://schemas.microsoft.com/office/drawing/2014/main" id="{E3E9EE9B-6D4B-4F11-88D2-468C7C84B861}"/>
                  </a:ext>
                </a:extLst>
              </p:cNvPr>
              <p:cNvSpPr/>
              <p:nvPr/>
            </p:nvSpPr>
            <p:spPr bwMode="auto">
              <a:xfrm>
                <a:off x="1898651" y="2670175"/>
                <a:ext cx="655638" cy="655638"/>
              </a:xfrm>
              <a:custGeom>
                <a:avLst/>
                <a:gdLst>
                  <a:gd name="T0" fmla="*/ 206 w 413"/>
                  <a:gd name="T1" fmla="*/ 413 h 413"/>
                  <a:gd name="T2" fmla="*/ 0 w 413"/>
                  <a:gd name="T3" fmla="*/ 0 h 413"/>
                  <a:gd name="T4" fmla="*/ 413 w 413"/>
                  <a:gd name="T5" fmla="*/ 0 h 413"/>
                  <a:gd name="T6" fmla="*/ 206 w 413"/>
                  <a:gd name="T7" fmla="*/ 413 h 413"/>
                </a:gdLst>
                <a:ahLst/>
                <a:cxnLst>
                  <a:cxn ang="0">
                    <a:pos x="T0" y="T1"/>
                  </a:cxn>
                  <a:cxn ang="0">
                    <a:pos x="T2" y="T3"/>
                  </a:cxn>
                  <a:cxn ang="0">
                    <a:pos x="T4" y="T5"/>
                  </a:cxn>
                  <a:cxn ang="0">
                    <a:pos x="T6" y="T7"/>
                  </a:cxn>
                </a:cxnLst>
                <a:rect l="0" t="0" r="r" b="b"/>
                <a:pathLst>
                  <a:path w="413" h="413">
                    <a:moveTo>
                      <a:pt x="206" y="413"/>
                    </a:moveTo>
                    <a:lnTo>
                      <a:pt x="0" y="0"/>
                    </a:lnTo>
                    <a:lnTo>
                      <a:pt x="413" y="0"/>
                    </a:lnTo>
                    <a:lnTo>
                      <a:pt x="206" y="41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000">
                  <a:solidFill>
                    <a:prstClr val="black"/>
                  </a:solidFill>
                  <a:cs typeface="+mn-ea"/>
                  <a:sym typeface="+mn-lt"/>
                </a:endParaRPr>
              </a:p>
            </p:txBody>
          </p:sp>
          <p:sp>
            <p:nvSpPr>
              <p:cNvPr id="65" name="任意多边形 27">
                <a:extLst>
                  <a:ext uri="{FF2B5EF4-FFF2-40B4-BE49-F238E27FC236}">
                    <a16:creationId xmlns:a16="http://schemas.microsoft.com/office/drawing/2014/main" id="{DF3F68BF-4F56-48C3-9C4A-E4BB8667E477}"/>
                  </a:ext>
                </a:extLst>
              </p:cNvPr>
              <p:cNvSpPr>
                <a:spLocks noChangeArrowheads="1"/>
              </p:cNvSpPr>
              <p:nvPr/>
            </p:nvSpPr>
            <p:spPr bwMode="auto">
              <a:xfrm>
                <a:off x="1004888" y="993775"/>
                <a:ext cx="2438400" cy="1774825"/>
              </a:xfrm>
              <a:custGeom>
                <a:avLst/>
                <a:gdLst>
                  <a:gd name="connsiteX0" fmla="*/ 290196 w 2438400"/>
                  <a:gd name="connsiteY0" fmla="*/ 0 h 1774825"/>
                  <a:gd name="connsiteX1" fmla="*/ 2151973 w 2438400"/>
                  <a:gd name="connsiteY1" fmla="*/ 0 h 1774825"/>
                  <a:gd name="connsiteX2" fmla="*/ 2438400 w 2438400"/>
                  <a:gd name="connsiteY2" fmla="*/ 286384 h 1774825"/>
                  <a:gd name="connsiteX3" fmla="*/ 2438400 w 2438400"/>
                  <a:gd name="connsiteY3" fmla="*/ 1484673 h 1774825"/>
                  <a:gd name="connsiteX4" fmla="*/ 2151973 w 2438400"/>
                  <a:gd name="connsiteY4" fmla="*/ 1774825 h 1774825"/>
                  <a:gd name="connsiteX5" fmla="*/ 290196 w 2438400"/>
                  <a:gd name="connsiteY5" fmla="*/ 1774825 h 1774825"/>
                  <a:gd name="connsiteX6" fmla="*/ 0 w 2438400"/>
                  <a:gd name="connsiteY6" fmla="*/ 1484673 h 1774825"/>
                  <a:gd name="connsiteX7" fmla="*/ 0 w 2438400"/>
                  <a:gd name="connsiteY7" fmla="*/ 286384 h 1774825"/>
                  <a:gd name="connsiteX8" fmla="*/ 290196 w 2438400"/>
                  <a:gd name="connsiteY8" fmla="*/ 0 h 1774825"/>
                  <a:gd name="connsiteX9" fmla="*/ 471488 w 2438400"/>
                  <a:gd name="connsiteY9" fmla="*/ 425450 h 1774825"/>
                  <a:gd name="connsiteX10" fmla="*/ 471488 w 2438400"/>
                  <a:gd name="connsiteY10" fmla="*/ 598488 h 1774825"/>
                  <a:gd name="connsiteX11" fmla="*/ 1971676 w 2438400"/>
                  <a:gd name="connsiteY11" fmla="*/ 598488 h 1774825"/>
                  <a:gd name="connsiteX12" fmla="*/ 1971676 w 2438400"/>
                  <a:gd name="connsiteY12" fmla="*/ 425450 h 1774825"/>
                  <a:gd name="connsiteX13" fmla="*/ 471488 w 2438400"/>
                  <a:gd name="connsiteY13" fmla="*/ 425450 h 1774825"/>
                  <a:gd name="connsiteX14" fmla="*/ 471488 w 2438400"/>
                  <a:gd name="connsiteY14" fmla="*/ 801688 h 1774825"/>
                  <a:gd name="connsiteX15" fmla="*/ 471488 w 2438400"/>
                  <a:gd name="connsiteY15" fmla="*/ 971551 h 1774825"/>
                  <a:gd name="connsiteX16" fmla="*/ 1971676 w 2438400"/>
                  <a:gd name="connsiteY16" fmla="*/ 971551 h 1774825"/>
                  <a:gd name="connsiteX17" fmla="*/ 1971676 w 2438400"/>
                  <a:gd name="connsiteY17" fmla="*/ 801688 h 1774825"/>
                  <a:gd name="connsiteX18" fmla="*/ 471488 w 2438400"/>
                  <a:gd name="connsiteY18" fmla="*/ 801688 h 1774825"/>
                  <a:gd name="connsiteX19" fmla="*/ 471488 w 2438400"/>
                  <a:gd name="connsiteY19" fmla="*/ 1174750 h 1774825"/>
                  <a:gd name="connsiteX20" fmla="*/ 471488 w 2438400"/>
                  <a:gd name="connsiteY20" fmla="*/ 1347788 h 1774825"/>
                  <a:gd name="connsiteX21" fmla="*/ 1971676 w 2438400"/>
                  <a:gd name="connsiteY21" fmla="*/ 1347788 h 1774825"/>
                  <a:gd name="connsiteX22" fmla="*/ 1971676 w 2438400"/>
                  <a:gd name="connsiteY22" fmla="*/ 1174750 h 1774825"/>
                  <a:gd name="connsiteX23" fmla="*/ 471488 w 2438400"/>
                  <a:gd name="connsiteY23" fmla="*/ 1174750 h 177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438400" h="1774825">
                    <a:moveTo>
                      <a:pt x="290196" y="0"/>
                    </a:moveTo>
                    <a:cubicBezTo>
                      <a:pt x="2151973" y="0"/>
                      <a:pt x="2151973" y="0"/>
                      <a:pt x="2151973" y="0"/>
                    </a:cubicBezTo>
                    <a:cubicBezTo>
                      <a:pt x="2310262" y="0"/>
                      <a:pt x="2438400" y="128119"/>
                      <a:pt x="2438400" y="286384"/>
                    </a:cubicBezTo>
                    <a:lnTo>
                      <a:pt x="2438400" y="1484673"/>
                    </a:lnTo>
                    <a:cubicBezTo>
                      <a:pt x="2438400" y="1646706"/>
                      <a:pt x="2310262" y="1774825"/>
                      <a:pt x="2151973" y="1774825"/>
                    </a:cubicBezTo>
                    <a:cubicBezTo>
                      <a:pt x="290196" y="1774825"/>
                      <a:pt x="290196" y="1774825"/>
                      <a:pt x="290196" y="1774825"/>
                    </a:cubicBezTo>
                    <a:cubicBezTo>
                      <a:pt x="131907" y="1774825"/>
                      <a:pt x="0" y="1646706"/>
                      <a:pt x="0" y="1484673"/>
                    </a:cubicBezTo>
                    <a:cubicBezTo>
                      <a:pt x="0" y="286384"/>
                      <a:pt x="0" y="286384"/>
                      <a:pt x="0" y="286384"/>
                    </a:cubicBezTo>
                    <a:cubicBezTo>
                      <a:pt x="0" y="128119"/>
                      <a:pt x="131907" y="0"/>
                      <a:pt x="290196" y="0"/>
                    </a:cubicBezTo>
                    <a:close/>
                    <a:moveTo>
                      <a:pt x="471488" y="425450"/>
                    </a:moveTo>
                    <a:lnTo>
                      <a:pt x="471488" y="598488"/>
                    </a:lnTo>
                    <a:lnTo>
                      <a:pt x="1971676" y="598488"/>
                    </a:lnTo>
                    <a:lnTo>
                      <a:pt x="1971676" y="425450"/>
                    </a:lnTo>
                    <a:lnTo>
                      <a:pt x="471488" y="425450"/>
                    </a:lnTo>
                    <a:close/>
                    <a:moveTo>
                      <a:pt x="471488" y="801688"/>
                    </a:moveTo>
                    <a:lnTo>
                      <a:pt x="471488" y="971551"/>
                    </a:lnTo>
                    <a:lnTo>
                      <a:pt x="1971676" y="971551"/>
                    </a:lnTo>
                    <a:lnTo>
                      <a:pt x="1971676" y="801688"/>
                    </a:lnTo>
                    <a:lnTo>
                      <a:pt x="471488" y="801688"/>
                    </a:lnTo>
                    <a:close/>
                    <a:moveTo>
                      <a:pt x="471488" y="1174750"/>
                    </a:moveTo>
                    <a:lnTo>
                      <a:pt x="471488" y="1347788"/>
                    </a:lnTo>
                    <a:lnTo>
                      <a:pt x="1971676" y="1347788"/>
                    </a:lnTo>
                    <a:lnTo>
                      <a:pt x="1971676" y="1174750"/>
                    </a:lnTo>
                    <a:lnTo>
                      <a:pt x="471488" y="117475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Autofit/>
              </a:bodyPr>
              <a:lstStyle/>
              <a:p>
                <a:endParaRPr lang="zh-CN" altLang="en-US" sz="2000">
                  <a:solidFill>
                    <a:prstClr val="black"/>
                  </a:solidFill>
                  <a:cs typeface="+mn-ea"/>
                  <a:sym typeface="+mn-lt"/>
                </a:endParaRPr>
              </a:p>
            </p:txBody>
          </p:sp>
        </p:grpSp>
      </p:grpSp>
      <p:grpSp>
        <p:nvGrpSpPr>
          <p:cNvPr id="15" name="组合 14">
            <a:extLst>
              <a:ext uri="{FF2B5EF4-FFF2-40B4-BE49-F238E27FC236}">
                <a16:creationId xmlns:a16="http://schemas.microsoft.com/office/drawing/2014/main" id="{23C32929-AFD0-456D-AA97-6B2FC6013BDA}"/>
              </a:ext>
            </a:extLst>
          </p:cNvPr>
          <p:cNvGrpSpPr/>
          <p:nvPr/>
        </p:nvGrpSpPr>
        <p:grpSpPr>
          <a:xfrm>
            <a:off x="2257425" y="4489834"/>
            <a:ext cx="834390" cy="804412"/>
            <a:chOff x="2352040" y="4406900"/>
            <a:chExt cx="848360" cy="817880"/>
          </a:xfrm>
        </p:grpSpPr>
        <p:sp>
          <p:nvSpPr>
            <p:cNvPr id="56" name="圆角矩形 22">
              <a:extLst>
                <a:ext uri="{FF2B5EF4-FFF2-40B4-BE49-F238E27FC236}">
                  <a16:creationId xmlns:a16="http://schemas.microsoft.com/office/drawing/2014/main" id="{D54A6F04-95A1-463A-B6E0-F9F9304BF558}"/>
                </a:ext>
              </a:extLst>
            </p:cNvPr>
            <p:cNvSpPr/>
            <p:nvPr/>
          </p:nvSpPr>
          <p:spPr>
            <a:xfrm>
              <a:off x="2352040" y="4406900"/>
              <a:ext cx="848360" cy="817880"/>
            </a:xfrm>
            <a:prstGeom prst="ellipse">
              <a:avLst/>
            </a:prstGeom>
            <a:solidFill>
              <a:srgbClr val="4C67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66" name="组合 65">
              <a:extLst>
                <a:ext uri="{FF2B5EF4-FFF2-40B4-BE49-F238E27FC236}">
                  <a16:creationId xmlns:a16="http://schemas.microsoft.com/office/drawing/2014/main" id="{F4D4C90F-1DCF-4352-B6C0-7A00A115E888}"/>
                </a:ext>
              </a:extLst>
            </p:cNvPr>
            <p:cNvGrpSpPr>
              <a:grpSpLocks noChangeAspect="1"/>
            </p:cNvGrpSpPr>
            <p:nvPr/>
          </p:nvGrpSpPr>
          <p:grpSpPr>
            <a:xfrm>
              <a:off x="2553905" y="4656337"/>
              <a:ext cx="419852" cy="319007"/>
              <a:chOff x="4268086" y="4221191"/>
              <a:chExt cx="509646" cy="387231"/>
            </a:xfrm>
            <a:solidFill>
              <a:schemeClr val="bg1"/>
            </a:solidFill>
          </p:grpSpPr>
          <p:sp>
            <p:nvSpPr>
              <p:cNvPr id="67" name="Freeform 20">
                <a:extLst>
                  <a:ext uri="{FF2B5EF4-FFF2-40B4-BE49-F238E27FC236}">
                    <a16:creationId xmlns:a16="http://schemas.microsoft.com/office/drawing/2014/main" id="{F33809A7-ACAE-4974-8D8D-709B4A98010E}"/>
                  </a:ext>
                </a:extLst>
              </p:cNvPr>
              <p:cNvSpPr>
                <a:spLocks noEditPoints="1"/>
              </p:cNvSpPr>
              <p:nvPr/>
            </p:nvSpPr>
            <p:spPr bwMode="auto">
              <a:xfrm>
                <a:off x="4268086" y="4273030"/>
                <a:ext cx="337890" cy="335392"/>
              </a:xfrm>
              <a:custGeom>
                <a:avLst/>
                <a:gdLst>
                  <a:gd name="T0" fmla="*/ 229 w 229"/>
                  <a:gd name="T1" fmla="*/ 128 h 227"/>
                  <a:gd name="T2" fmla="*/ 229 w 229"/>
                  <a:gd name="T3" fmla="*/ 98 h 227"/>
                  <a:gd name="T4" fmla="*/ 206 w 229"/>
                  <a:gd name="T5" fmla="*/ 93 h 227"/>
                  <a:gd name="T6" fmla="*/ 200 w 229"/>
                  <a:gd name="T7" fmla="*/ 76 h 227"/>
                  <a:gd name="T8" fmla="*/ 216 w 229"/>
                  <a:gd name="T9" fmla="*/ 58 h 227"/>
                  <a:gd name="T10" fmla="*/ 198 w 229"/>
                  <a:gd name="T11" fmla="*/ 34 h 227"/>
                  <a:gd name="T12" fmla="*/ 176 w 229"/>
                  <a:gd name="T13" fmla="*/ 44 h 227"/>
                  <a:gd name="T14" fmla="*/ 161 w 229"/>
                  <a:gd name="T15" fmla="*/ 33 h 227"/>
                  <a:gd name="T16" fmla="*/ 164 w 229"/>
                  <a:gd name="T17" fmla="*/ 9 h 227"/>
                  <a:gd name="T18" fmla="*/ 135 w 229"/>
                  <a:gd name="T19" fmla="*/ 0 h 227"/>
                  <a:gd name="T20" fmla="*/ 123 w 229"/>
                  <a:gd name="T21" fmla="*/ 20 h 227"/>
                  <a:gd name="T22" fmla="*/ 114 w 229"/>
                  <a:gd name="T23" fmla="*/ 20 h 227"/>
                  <a:gd name="T24" fmla="*/ 105 w 229"/>
                  <a:gd name="T25" fmla="*/ 20 h 227"/>
                  <a:gd name="T26" fmla="*/ 93 w 229"/>
                  <a:gd name="T27" fmla="*/ 0 h 227"/>
                  <a:gd name="T28" fmla="*/ 65 w 229"/>
                  <a:gd name="T29" fmla="*/ 9 h 227"/>
                  <a:gd name="T30" fmla="*/ 67 w 229"/>
                  <a:gd name="T31" fmla="*/ 33 h 227"/>
                  <a:gd name="T32" fmla="*/ 52 w 229"/>
                  <a:gd name="T33" fmla="*/ 44 h 227"/>
                  <a:gd name="T34" fmla="*/ 30 w 229"/>
                  <a:gd name="T35" fmla="*/ 34 h 227"/>
                  <a:gd name="T36" fmla="*/ 13 w 229"/>
                  <a:gd name="T37" fmla="*/ 58 h 227"/>
                  <a:gd name="T38" fmla="*/ 29 w 229"/>
                  <a:gd name="T39" fmla="*/ 76 h 227"/>
                  <a:gd name="T40" fmla="*/ 23 w 229"/>
                  <a:gd name="T41" fmla="*/ 94 h 227"/>
                  <a:gd name="T42" fmla="*/ 0 w 229"/>
                  <a:gd name="T43" fmla="*/ 98 h 227"/>
                  <a:gd name="T44" fmla="*/ 0 w 229"/>
                  <a:gd name="T45" fmla="*/ 128 h 227"/>
                  <a:gd name="T46" fmla="*/ 23 w 229"/>
                  <a:gd name="T47" fmla="*/ 133 h 227"/>
                  <a:gd name="T48" fmla="*/ 29 w 229"/>
                  <a:gd name="T49" fmla="*/ 151 h 227"/>
                  <a:gd name="T50" fmla="*/ 13 w 229"/>
                  <a:gd name="T51" fmla="*/ 169 h 227"/>
                  <a:gd name="T52" fmla="*/ 31 w 229"/>
                  <a:gd name="T53" fmla="*/ 193 h 227"/>
                  <a:gd name="T54" fmla="*/ 52 w 229"/>
                  <a:gd name="T55" fmla="*/ 183 h 227"/>
                  <a:gd name="T56" fmla="*/ 67 w 229"/>
                  <a:gd name="T57" fmla="*/ 194 h 227"/>
                  <a:gd name="T58" fmla="*/ 65 w 229"/>
                  <a:gd name="T59" fmla="*/ 218 h 227"/>
                  <a:gd name="T60" fmla="*/ 93 w 229"/>
                  <a:gd name="T61" fmla="*/ 227 h 227"/>
                  <a:gd name="T62" fmla="*/ 105 w 229"/>
                  <a:gd name="T63" fmla="*/ 206 h 227"/>
                  <a:gd name="T64" fmla="*/ 114 w 229"/>
                  <a:gd name="T65" fmla="*/ 207 h 227"/>
                  <a:gd name="T66" fmla="*/ 124 w 229"/>
                  <a:gd name="T67" fmla="*/ 206 h 227"/>
                  <a:gd name="T68" fmla="*/ 135 w 229"/>
                  <a:gd name="T69" fmla="*/ 227 h 227"/>
                  <a:gd name="T70" fmla="*/ 164 w 229"/>
                  <a:gd name="T71" fmla="*/ 217 h 227"/>
                  <a:gd name="T72" fmla="*/ 161 w 229"/>
                  <a:gd name="T73" fmla="*/ 194 h 227"/>
                  <a:gd name="T74" fmla="*/ 176 w 229"/>
                  <a:gd name="T75" fmla="*/ 183 h 227"/>
                  <a:gd name="T76" fmla="*/ 198 w 229"/>
                  <a:gd name="T77" fmla="*/ 193 h 227"/>
                  <a:gd name="T78" fmla="*/ 216 w 229"/>
                  <a:gd name="T79" fmla="*/ 168 h 227"/>
                  <a:gd name="T80" fmla="*/ 200 w 229"/>
                  <a:gd name="T81" fmla="*/ 151 h 227"/>
                  <a:gd name="T82" fmla="*/ 206 w 229"/>
                  <a:gd name="T83" fmla="*/ 133 h 227"/>
                  <a:gd name="T84" fmla="*/ 229 w 229"/>
                  <a:gd name="T85" fmla="*/ 128 h 227"/>
                  <a:gd name="T86" fmla="*/ 114 w 229"/>
                  <a:gd name="T87" fmla="*/ 180 h 227"/>
                  <a:gd name="T88" fmla="*/ 47 w 229"/>
                  <a:gd name="T89" fmla="*/ 113 h 227"/>
                  <a:gd name="T90" fmla="*/ 114 w 229"/>
                  <a:gd name="T91" fmla="*/ 46 h 227"/>
                  <a:gd name="T92" fmla="*/ 181 w 229"/>
                  <a:gd name="T93" fmla="*/ 113 h 227"/>
                  <a:gd name="T94" fmla="*/ 114 w 229"/>
                  <a:gd name="T95" fmla="*/ 180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29" h="227">
                    <a:moveTo>
                      <a:pt x="229" y="128"/>
                    </a:moveTo>
                    <a:cubicBezTo>
                      <a:pt x="229" y="98"/>
                      <a:pt x="229" y="98"/>
                      <a:pt x="229" y="98"/>
                    </a:cubicBezTo>
                    <a:cubicBezTo>
                      <a:pt x="206" y="93"/>
                      <a:pt x="206" y="93"/>
                      <a:pt x="206" y="93"/>
                    </a:cubicBezTo>
                    <a:cubicBezTo>
                      <a:pt x="204" y="87"/>
                      <a:pt x="202" y="81"/>
                      <a:pt x="200" y="76"/>
                    </a:cubicBezTo>
                    <a:cubicBezTo>
                      <a:pt x="216" y="58"/>
                      <a:pt x="216" y="58"/>
                      <a:pt x="216" y="58"/>
                    </a:cubicBezTo>
                    <a:cubicBezTo>
                      <a:pt x="198" y="34"/>
                      <a:pt x="198" y="34"/>
                      <a:pt x="198" y="34"/>
                    </a:cubicBezTo>
                    <a:cubicBezTo>
                      <a:pt x="176" y="44"/>
                      <a:pt x="176" y="44"/>
                      <a:pt x="176" y="44"/>
                    </a:cubicBezTo>
                    <a:cubicBezTo>
                      <a:pt x="172" y="39"/>
                      <a:pt x="167" y="36"/>
                      <a:pt x="161" y="33"/>
                    </a:cubicBezTo>
                    <a:cubicBezTo>
                      <a:pt x="164" y="9"/>
                      <a:pt x="164" y="9"/>
                      <a:pt x="164" y="9"/>
                    </a:cubicBezTo>
                    <a:cubicBezTo>
                      <a:pt x="135" y="0"/>
                      <a:pt x="135" y="0"/>
                      <a:pt x="135" y="0"/>
                    </a:cubicBezTo>
                    <a:cubicBezTo>
                      <a:pt x="123" y="20"/>
                      <a:pt x="123" y="20"/>
                      <a:pt x="123" y="20"/>
                    </a:cubicBezTo>
                    <a:cubicBezTo>
                      <a:pt x="120" y="20"/>
                      <a:pt x="117" y="20"/>
                      <a:pt x="114" y="20"/>
                    </a:cubicBezTo>
                    <a:cubicBezTo>
                      <a:pt x="111" y="20"/>
                      <a:pt x="108" y="20"/>
                      <a:pt x="105" y="20"/>
                    </a:cubicBezTo>
                    <a:cubicBezTo>
                      <a:pt x="93" y="0"/>
                      <a:pt x="93" y="0"/>
                      <a:pt x="93" y="0"/>
                    </a:cubicBezTo>
                    <a:cubicBezTo>
                      <a:pt x="65" y="9"/>
                      <a:pt x="65" y="9"/>
                      <a:pt x="65" y="9"/>
                    </a:cubicBezTo>
                    <a:cubicBezTo>
                      <a:pt x="67" y="33"/>
                      <a:pt x="67" y="33"/>
                      <a:pt x="67" y="33"/>
                    </a:cubicBezTo>
                    <a:cubicBezTo>
                      <a:pt x="62" y="36"/>
                      <a:pt x="57" y="39"/>
                      <a:pt x="52" y="44"/>
                    </a:cubicBezTo>
                    <a:cubicBezTo>
                      <a:pt x="30" y="34"/>
                      <a:pt x="30" y="34"/>
                      <a:pt x="30" y="34"/>
                    </a:cubicBezTo>
                    <a:cubicBezTo>
                      <a:pt x="13" y="58"/>
                      <a:pt x="13" y="58"/>
                      <a:pt x="13" y="58"/>
                    </a:cubicBezTo>
                    <a:cubicBezTo>
                      <a:pt x="29" y="76"/>
                      <a:pt x="29" y="76"/>
                      <a:pt x="29" y="76"/>
                    </a:cubicBezTo>
                    <a:cubicBezTo>
                      <a:pt x="26" y="81"/>
                      <a:pt x="24" y="87"/>
                      <a:pt x="23" y="94"/>
                    </a:cubicBezTo>
                    <a:cubicBezTo>
                      <a:pt x="0" y="98"/>
                      <a:pt x="0" y="98"/>
                      <a:pt x="0" y="98"/>
                    </a:cubicBezTo>
                    <a:cubicBezTo>
                      <a:pt x="0" y="128"/>
                      <a:pt x="0" y="128"/>
                      <a:pt x="0" y="128"/>
                    </a:cubicBezTo>
                    <a:cubicBezTo>
                      <a:pt x="23" y="133"/>
                      <a:pt x="23" y="133"/>
                      <a:pt x="23" y="133"/>
                    </a:cubicBezTo>
                    <a:cubicBezTo>
                      <a:pt x="24" y="139"/>
                      <a:pt x="26" y="145"/>
                      <a:pt x="29" y="151"/>
                    </a:cubicBezTo>
                    <a:cubicBezTo>
                      <a:pt x="13" y="169"/>
                      <a:pt x="13" y="169"/>
                      <a:pt x="13" y="169"/>
                    </a:cubicBezTo>
                    <a:cubicBezTo>
                      <a:pt x="31" y="193"/>
                      <a:pt x="31" y="193"/>
                      <a:pt x="31" y="193"/>
                    </a:cubicBezTo>
                    <a:cubicBezTo>
                      <a:pt x="52" y="183"/>
                      <a:pt x="52" y="183"/>
                      <a:pt x="52" y="183"/>
                    </a:cubicBezTo>
                    <a:cubicBezTo>
                      <a:pt x="57" y="187"/>
                      <a:pt x="62" y="191"/>
                      <a:pt x="67" y="194"/>
                    </a:cubicBezTo>
                    <a:cubicBezTo>
                      <a:pt x="65" y="218"/>
                      <a:pt x="65" y="218"/>
                      <a:pt x="65" y="218"/>
                    </a:cubicBezTo>
                    <a:cubicBezTo>
                      <a:pt x="93" y="227"/>
                      <a:pt x="93" y="227"/>
                      <a:pt x="93" y="227"/>
                    </a:cubicBezTo>
                    <a:cubicBezTo>
                      <a:pt x="105" y="206"/>
                      <a:pt x="105" y="206"/>
                      <a:pt x="105" y="206"/>
                    </a:cubicBezTo>
                    <a:cubicBezTo>
                      <a:pt x="108" y="207"/>
                      <a:pt x="111" y="207"/>
                      <a:pt x="114" y="207"/>
                    </a:cubicBezTo>
                    <a:cubicBezTo>
                      <a:pt x="117" y="207"/>
                      <a:pt x="121" y="207"/>
                      <a:pt x="124" y="206"/>
                    </a:cubicBezTo>
                    <a:cubicBezTo>
                      <a:pt x="135" y="227"/>
                      <a:pt x="135" y="227"/>
                      <a:pt x="135" y="227"/>
                    </a:cubicBezTo>
                    <a:cubicBezTo>
                      <a:pt x="164" y="217"/>
                      <a:pt x="164" y="217"/>
                      <a:pt x="164" y="217"/>
                    </a:cubicBezTo>
                    <a:cubicBezTo>
                      <a:pt x="161" y="194"/>
                      <a:pt x="161" y="194"/>
                      <a:pt x="161" y="194"/>
                    </a:cubicBezTo>
                    <a:cubicBezTo>
                      <a:pt x="167" y="191"/>
                      <a:pt x="172" y="187"/>
                      <a:pt x="176" y="183"/>
                    </a:cubicBezTo>
                    <a:cubicBezTo>
                      <a:pt x="198" y="193"/>
                      <a:pt x="198" y="193"/>
                      <a:pt x="198" y="193"/>
                    </a:cubicBezTo>
                    <a:cubicBezTo>
                      <a:pt x="216" y="168"/>
                      <a:pt x="216" y="168"/>
                      <a:pt x="216" y="168"/>
                    </a:cubicBezTo>
                    <a:cubicBezTo>
                      <a:pt x="200" y="151"/>
                      <a:pt x="200" y="151"/>
                      <a:pt x="200" y="151"/>
                    </a:cubicBezTo>
                    <a:cubicBezTo>
                      <a:pt x="202" y="145"/>
                      <a:pt x="204" y="139"/>
                      <a:pt x="206" y="133"/>
                    </a:cubicBezTo>
                    <a:lnTo>
                      <a:pt x="229" y="128"/>
                    </a:lnTo>
                    <a:close/>
                    <a:moveTo>
                      <a:pt x="114" y="180"/>
                    </a:moveTo>
                    <a:cubicBezTo>
                      <a:pt x="77" y="180"/>
                      <a:pt x="47" y="150"/>
                      <a:pt x="47" y="113"/>
                    </a:cubicBezTo>
                    <a:cubicBezTo>
                      <a:pt x="47" y="76"/>
                      <a:pt x="77" y="46"/>
                      <a:pt x="114" y="46"/>
                    </a:cubicBezTo>
                    <a:cubicBezTo>
                      <a:pt x="151" y="46"/>
                      <a:pt x="181" y="76"/>
                      <a:pt x="181" y="113"/>
                    </a:cubicBezTo>
                    <a:cubicBezTo>
                      <a:pt x="181" y="150"/>
                      <a:pt x="151" y="180"/>
                      <a:pt x="114" y="18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000">
                  <a:solidFill>
                    <a:prstClr val="black"/>
                  </a:solidFill>
                  <a:cs typeface="+mn-ea"/>
                  <a:sym typeface="+mn-lt"/>
                </a:endParaRPr>
              </a:p>
            </p:txBody>
          </p:sp>
          <p:sp>
            <p:nvSpPr>
              <p:cNvPr id="68" name="Freeform 21">
                <a:extLst>
                  <a:ext uri="{FF2B5EF4-FFF2-40B4-BE49-F238E27FC236}">
                    <a16:creationId xmlns:a16="http://schemas.microsoft.com/office/drawing/2014/main" id="{56516456-53A0-4796-B0C9-27A666F0ACB6}"/>
                  </a:ext>
                </a:extLst>
              </p:cNvPr>
              <p:cNvSpPr>
                <a:spLocks noEditPoints="1"/>
              </p:cNvSpPr>
              <p:nvPr/>
            </p:nvSpPr>
            <p:spPr bwMode="auto">
              <a:xfrm>
                <a:off x="4577871" y="4221191"/>
                <a:ext cx="199861" cy="199861"/>
              </a:xfrm>
              <a:custGeom>
                <a:avLst/>
                <a:gdLst>
                  <a:gd name="T0" fmla="*/ 135 w 135"/>
                  <a:gd name="T1" fmla="*/ 76 h 135"/>
                  <a:gd name="T2" fmla="*/ 135 w 135"/>
                  <a:gd name="T3" fmla="*/ 58 h 135"/>
                  <a:gd name="T4" fmla="*/ 122 w 135"/>
                  <a:gd name="T5" fmla="*/ 55 h 135"/>
                  <a:gd name="T6" fmla="*/ 118 w 135"/>
                  <a:gd name="T7" fmla="*/ 45 h 135"/>
                  <a:gd name="T8" fmla="*/ 128 w 135"/>
                  <a:gd name="T9" fmla="*/ 34 h 135"/>
                  <a:gd name="T10" fmla="*/ 117 w 135"/>
                  <a:gd name="T11" fmla="*/ 20 h 135"/>
                  <a:gd name="T12" fmla="*/ 104 w 135"/>
                  <a:gd name="T13" fmla="*/ 26 h 135"/>
                  <a:gd name="T14" fmla="*/ 96 w 135"/>
                  <a:gd name="T15" fmla="*/ 19 h 135"/>
                  <a:gd name="T16" fmla="*/ 97 w 135"/>
                  <a:gd name="T17" fmla="*/ 5 h 135"/>
                  <a:gd name="T18" fmla="*/ 80 w 135"/>
                  <a:gd name="T19" fmla="*/ 0 h 135"/>
                  <a:gd name="T20" fmla="*/ 73 w 135"/>
                  <a:gd name="T21" fmla="*/ 12 h 135"/>
                  <a:gd name="T22" fmla="*/ 67 w 135"/>
                  <a:gd name="T23" fmla="*/ 12 h 135"/>
                  <a:gd name="T24" fmla="*/ 62 w 135"/>
                  <a:gd name="T25" fmla="*/ 12 h 135"/>
                  <a:gd name="T26" fmla="*/ 55 w 135"/>
                  <a:gd name="T27" fmla="*/ 0 h 135"/>
                  <a:gd name="T28" fmla="*/ 38 w 135"/>
                  <a:gd name="T29" fmla="*/ 5 h 135"/>
                  <a:gd name="T30" fmla="*/ 39 w 135"/>
                  <a:gd name="T31" fmla="*/ 19 h 135"/>
                  <a:gd name="T32" fmla="*/ 30 w 135"/>
                  <a:gd name="T33" fmla="*/ 26 h 135"/>
                  <a:gd name="T34" fmla="*/ 18 w 135"/>
                  <a:gd name="T35" fmla="*/ 20 h 135"/>
                  <a:gd name="T36" fmla="*/ 7 w 135"/>
                  <a:gd name="T37" fmla="*/ 34 h 135"/>
                  <a:gd name="T38" fmla="*/ 17 w 135"/>
                  <a:gd name="T39" fmla="*/ 45 h 135"/>
                  <a:gd name="T40" fmla="*/ 13 w 135"/>
                  <a:gd name="T41" fmla="*/ 55 h 135"/>
                  <a:gd name="T42" fmla="*/ 0 w 135"/>
                  <a:gd name="T43" fmla="*/ 58 h 135"/>
                  <a:gd name="T44" fmla="*/ 0 w 135"/>
                  <a:gd name="T45" fmla="*/ 76 h 135"/>
                  <a:gd name="T46" fmla="*/ 13 w 135"/>
                  <a:gd name="T47" fmla="*/ 79 h 135"/>
                  <a:gd name="T48" fmla="*/ 17 w 135"/>
                  <a:gd name="T49" fmla="*/ 90 h 135"/>
                  <a:gd name="T50" fmla="*/ 7 w 135"/>
                  <a:gd name="T51" fmla="*/ 100 h 135"/>
                  <a:gd name="T52" fmla="*/ 18 w 135"/>
                  <a:gd name="T53" fmla="*/ 114 h 135"/>
                  <a:gd name="T54" fmla="*/ 31 w 135"/>
                  <a:gd name="T55" fmla="*/ 109 h 135"/>
                  <a:gd name="T56" fmla="*/ 39 w 135"/>
                  <a:gd name="T57" fmla="*/ 115 h 135"/>
                  <a:gd name="T58" fmla="*/ 38 w 135"/>
                  <a:gd name="T59" fmla="*/ 129 h 135"/>
                  <a:gd name="T60" fmla="*/ 55 w 135"/>
                  <a:gd name="T61" fmla="*/ 135 h 135"/>
                  <a:gd name="T62" fmla="*/ 62 w 135"/>
                  <a:gd name="T63" fmla="*/ 122 h 135"/>
                  <a:gd name="T64" fmla="*/ 68 w 135"/>
                  <a:gd name="T65" fmla="*/ 123 h 135"/>
                  <a:gd name="T66" fmla="*/ 73 w 135"/>
                  <a:gd name="T67" fmla="*/ 122 h 135"/>
                  <a:gd name="T68" fmla="*/ 80 w 135"/>
                  <a:gd name="T69" fmla="*/ 135 h 135"/>
                  <a:gd name="T70" fmla="*/ 97 w 135"/>
                  <a:gd name="T71" fmla="*/ 129 h 135"/>
                  <a:gd name="T72" fmla="*/ 96 w 135"/>
                  <a:gd name="T73" fmla="*/ 115 h 135"/>
                  <a:gd name="T74" fmla="*/ 104 w 135"/>
                  <a:gd name="T75" fmla="*/ 109 h 135"/>
                  <a:gd name="T76" fmla="*/ 117 w 135"/>
                  <a:gd name="T77" fmla="*/ 114 h 135"/>
                  <a:gd name="T78" fmla="*/ 128 w 135"/>
                  <a:gd name="T79" fmla="*/ 100 h 135"/>
                  <a:gd name="T80" fmla="*/ 118 w 135"/>
                  <a:gd name="T81" fmla="*/ 89 h 135"/>
                  <a:gd name="T82" fmla="*/ 122 w 135"/>
                  <a:gd name="T83" fmla="*/ 79 h 135"/>
                  <a:gd name="T84" fmla="*/ 135 w 135"/>
                  <a:gd name="T85" fmla="*/ 76 h 135"/>
                  <a:gd name="T86" fmla="*/ 67 w 135"/>
                  <a:gd name="T87" fmla="*/ 107 h 135"/>
                  <a:gd name="T88" fmla="*/ 28 w 135"/>
                  <a:gd name="T89" fmla="*/ 67 h 135"/>
                  <a:gd name="T90" fmla="*/ 67 w 135"/>
                  <a:gd name="T91" fmla="*/ 27 h 135"/>
                  <a:gd name="T92" fmla="*/ 107 w 135"/>
                  <a:gd name="T93" fmla="*/ 67 h 135"/>
                  <a:gd name="T94" fmla="*/ 67 w 135"/>
                  <a:gd name="T95" fmla="*/ 107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35" h="135">
                    <a:moveTo>
                      <a:pt x="135" y="76"/>
                    </a:moveTo>
                    <a:cubicBezTo>
                      <a:pt x="135" y="58"/>
                      <a:pt x="135" y="58"/>
                      <a:pt x="135" y="58"/>
                    </a:cubicBezTo>
                    <a:cubicBezTo>
                      <a:pt x="122" y="55"/>
                      <a:pt x="122" y="55"/>
                      <a:pt x="122" y="55"/>
                    </a:cubicBezTo>
                    <a:cubicBezTo>
                      <a:pt x="121" y="52"/>
                      <a:pt x="120" y="48"/>
                      <a:pt x="118" y="45"/>
                    </a:cubicBezTo>
                    <a:cubicBezTo>
                      <a:pt x="128" y="34"/>
                      <a:pt x="128" y="34"/>
                      <a:pt x="128" y="34"/>
                    </a:cubicBezTo>
                    <a:cubicBezTo>
                      <a:pt x="117" y="20"/>
                      <a:pt x="117" y="20"/>
                      <a:pt x="117" y="20"/>
                    </a:cubicBezTo>
                    <a:cubicBezTo>
                      <a:pt x="104" y="26"/>
                      <a:pt x="104" y="26"/>
                      <a:pt x="104" y="26"/>
                    </a:cubicBezTo>
                    <a:cubicBezTo>
                      <a:pt x="102" y="23"/>
                      <a:pt x="99" y="21"/>
                      <a:pt x="96" y="19"/>
                    </a:cubicBezTo>
                    <a:cubicBezTo>
                      <a:pt x="97" y="5"/>
                      <a:pt x="97" y="5"/>
                      <a:pt x="97" y="5"/>
                    </a:cubicBezTo>
                    <a:cubicBezTo>
                      <a:pt x="80" y="0"/>
                      <a:pt x="80" y="0"/>
                      <a:pt x="80" y="0"/>
                    </a:cubicBezTo>
                    <a:cubicBezTo>
                      <a:pt x="73" y="12"/>
                      <a:pt x="73" y="12"/>
                      <a:pt x="73" y="12"/>
                    </a:cubicBezTo>
                    <a:cubicBezTo>
                      <a:pt x="71" y="12"/>
                      <a:pt x="69" y="12"/>
                      <a:pt x="67" y="12"/>
                    </a:cubicBezTo>
                    <a:cubicBezTo>
                      <a:pt x="66" y="12"/>
                      <a:pt x="64" y="12"/>
                      <a:pt x="62" y="12"/>
                    </a:cubicBezTo>
                    <a:cubicBezTo>
                      <a:pt x="55" y="0"/>
                      <a:pt x="55" y="0"/>
                      <a:pt x="55" y="0"/>
                    </a:cubicBezTo>
                    <a:cubicBezTo>
                      <a:pt x="38" y="5"/>
                      <a:pt x="38" y="5"/>
                      <a:pt x="38" y="5"/>
                    </a:cubicBezTo>
                    <a:cubicBezTo>
                      <a:pt x="39" y="19"/>
                      <a:pt x="39" y="19"/>
                      <a:pt x="39" y="19"/>
                    </a:cubicBezTo>
                    <a:cubicBezTo>
                      <a:pt x="36" y="21"/>
                      <a:pt x="33" y="23"/>
                      <a:pt x="30" y="26"/>
                    </a:cubicBezTo>
                    <a:cubicBezTo>
                      <a:pt x="18" y="20"/>
                      <a:pt x="18" y="20"/>
                      <a:pt x="18" y="20"/>
                    </a:cubicBezTo>
                    <a:cubicBezTo>
                      <a:pt x="7" y="34"/>
                      <a:pt x="7" y="34"/>
                      <a:pt x="7" y="34"/>
                    </a:cubicBezTo>
                    <a:cubicBezTo>
                      <a:pt x="17" y="45"/>
                      <a:pt x="17" y="45"/>
                      <a:pt x="17" y="45"/>
                    </a:cubicBezTo>
                    <a:cubicBezTo>
                      <a:pt x="15" y="48"/>
                      <a:pt x="14" y="52"/>
                      <a:pt x="13" y="55"/>
                    </a:cubicBezTo>
                    <a:cubicBezTo>
                      <a:pt x="0" y="58"/>
                      <a:pt x="0" y="58"/>
                      <a:pt x="0" y="58"/>
                    </a:cubicBezTo>
                    <a:cubicBezTo>
                      <a:pt x="0" y="76"/>
                      <a:pt x="0" y="76"/>
                      <a:pt x="0" y="76"/>
                    </a:cubicBezTo>
                    <a:cubicBezTo>
                      <a:pt x="13" y="79"/>
                      <a:pt x="13" y="79"/>
                      <a:pt x="13" y="79"/>
                    </a:cubicBezTo>
                    <a:cubicBezTo>
                      <a:pt x="14" y="83"/>
                      <a:pt x="15" y="86"/>
                      <a:pt x="17" y="90"/>
                    </a:cubicBezTo>
                    <a:cubicBezTo>
                      <a:pt x="7" y="100"/>
                      <a:pt x="7" y="100"/>
                      <a:pt x="7" y="100"/>
                    </a:cubicBezTo>
                    <a:cubicBezTo>
                      <a:pt x="18" y="114"/>
                      <a:pt x="18" y="114"/>
                      <a:pt x="18" y="114"/>
                    </a:cubicBezTo>
                    <a:cubicBezTo>
                      <a:pt x="31" y="109"/>
                      <a:pt x="31" y="109"/>
                      <a:pt x="31" y="109"/>
                    </a:cubicBezTo>
                    <a:cubicBezTo>
                      <a:pt x="33" y="111"/>
                      <a:pt x="36" y="113"/>
                      <a:pt x="39" y="115"/>
                    </a:cubicBezTo>
                    <a:cubicBezTo>
                      <a:pt x="38" y="129"/>
                      <a:pt x="38" y="129"/>
                      <a:pt x="38" y="129"/>
                    </a:cubicBezTo>
                    <a:cubicBezTo>
                      <a:pt x="55" y="135"/>
                      <a:pt x="55" y="135"/>
                      <a:pt x="55" y="135"/>
                    </a:cubicBezTo>
                    <a:cubicBezTo>
                      <a:pt x="62" y="122"/>
                      <a:pt x="62" y="122"/>
                      <a:pt x="62" y="122"/>
                    </a:cubicBezTo>
                    <a:cubicBezTo>
                      <a:pt x="64" y="123"/>
                      <a:pt x="66" y="123"/>
                      <a:pt x="68" y="123"/>
                    </a:cubicBezTo>
                    <a:cubicBezTo>
                      <a:pt x="69" y="123"/>
                      <a:pt x="71" y="123"/>
                      <a:pt x="73" y="122"/>
                    </a:cubicBezTo>
                    <a:cubicBezTo>
                      <a:pt x="80" y="135"/>
                      <a:pt x="80" y="135"/>
                      <a:pt x="80" y="135"/>
                    </a:cubicBezTo>
                    <a:cubicBezTo>
                      <a:pt x="97" y="129"/>
                      <a:pt x="97" y="129"/>
                      <a:pt x="97" y="129"/>
                    </a:cubicBezTo>
                    <a:cubicBezTo>
                      <a:pt x="96" y="115"/>
                      <a:pt x="96" y="115"/>
                      <a:pt x="96" y="115"/>
                    </a:cubicBezTo>
                    <a:cubicBezTo>
                      <a:pt x="99" y="113"/>
                      <a:pt x="102" y="111"/>
                      <a:pt x="104" y="109"/>
                    </a:cubicBezTo>
                    <a:cubicBezTo>
                      <a:pt x="117" y="114"/>
                      <a:pt x="117" y="114"/>
                      <a:pt x="117" y="114"/>
                    </a:cubicBezTo>
                    <a:cubicBezTo>
                      <a:pt x="128" y="100"/>
                      <a:pt x="128" y="100"/>
                      <a:pt x="128" y="100"/>
                    </a:cubicBezTo>
                    <a:cubicBezTo>
                      <a:pt x="118" y="89"/>
                      <a:pt x="118" y="89"/>
                      <a:pt x="118" y="89"/>
                    </a:cubicBezTo>
                    <a:cubicBezTo>
                      <a:pt x="120" y="86"/>
                      <a:pt x="121" y="83"/>
                      <a:pt x="122" y="79"/>
                    </a:cubicBezTo>
                    <a:lnTo>
                      <a:pt x="135" y="76"/>
                    </a:lnTo>
                    <a:close/>
                    <a:moveTo>
                      <a:pt x="67" y="107"/>
                    </a:moveTo>
                    <a:cubicBezTo>
                      <a:pt x="46" y="107"/>
                      <a:pt x="28" y="89"/>
                      <a:pt x="28" y="67"/>
                    </a:cubicBezTo>
                    <a:cubicBezTo>
                      <a:pt x="28" y="45"/>
                      <a:pt x="46" y="27"/>
                      <a:pt x="67" y="27"/>
                    </a:cubicBezTo>
                    <a:cubicBezTo>
                      <a:pt x="89" y="27"/>
                      <a:pt x="107" y="45"/>
                      <a:pt x="107" y="67"/>
                    </a:cubicBezTo>
                    <a:cubicBezTo>
                      <a:pt x="107" y="89"/>
                      <a:pt x="89" y="107"/>
                      <a:pt x="67" y="10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000">
                  <a:solidFill>
                    <a:prstClr val="black"/>
                  </a:solidFill>
                  <a:cs typeface="+mn-ea"/>
                  <a:sym typeface="+mn-lt"/>
                </a:endParaRPr>
              </a:p>
            </p:txBody>
          </p:sp>
        </p:grpSp>
      </p:grpSp>
      <p:grpSp>
        <p:nvGrpSpPr>
          <p:cNvPr id="13" name="组合 12">
            <a:extLst>
              <a:ext uri="{FF2B5EF4-FFF2-40B4-BE49-F238E27FC236}">
                <a16:creationId xmlns:a16="http://schemas.microsoft.com/office/drawing/2014/main" id="{CFD804D0-B9D0-4BB0-9993-6BE4F6078F0E}"/>
              </a:ext>
            </a:extLst>
          </p:cNvPr>
          <p:cNvGrpSpPr/>
          <p:nvPr/>
        </p:nvGrpSpPr>
        <p:grpSpPr>
          <a:xfrm>
            <a:off x="4982210" y="4489834"/>
            <a:ext cx="834390" cy="804412"/>
            <a:chOff x="5076825" y="4406900"/>
            <a:chExt cx="848360" cy="817880"/>
          </a:xfrm>
        </p:grpSpPr>
        <p:sp>
          <p:nvSpPr>
            <p:cNvPr id="58" name="圆角矩形 24">
              <a:extLst>
                <a:ext uri="{FF2B5EF4-FFF2-40B4-BE49-F238E27FC236}">
                  <a16:creationId xmlns:a16="http://schemas.microsoft.com/office/drawing/2014/main" id="{F00BFF14-C159-44F3-A792-9AC3767D89FC}"/>
                </a:ext>
              </a:extLst>
            </p:cNvPr>
            <p:cNvSpPr/>
            <p:nvPr/>
          </p:nvSpPr>
          <p:spPr>
            <a:xfrm>
              <a:off x="5076825" y="4406900"/>
              <a:ext cx="848360" cy="817880"/>
            </a:xfrm>
            <a:prstGeom prst="ellipse">
              <a:avLst/>
            </a:prstGeom>
            <a:solidFill>
              <a:srgbClr val="4C67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69" name="组合 68">
              <a:extLst>
                <a:ext uri="{FF2B5EF4-FFF2-40B4-BE49-F238E27FC236}">
                  <a16:creationId xmlns:a16="http://schemas.microsoft.com/office/drawing/2014/main" id="{21730D54-96F7-4C70-8315-3BE5E2EC178E}"/>
                </a:ext>
              </a:extLst>
            </p:cNvPr>
            <p:cNvGrpSpPr/>
            <p:nvPr/>
          </p:nvGrpSpPr>
          <p:grpSpPr>
            <a:xfrm>
              <a:off x="5357784" y="4635047"/>
              <a:ext cx="282736" cy="361586"/>
              <a:chOff x="1605186" y="572440"/>
              <a:chExt cx="563562" cy="720725"/>
            </a:xfrm>
            <a:solidFill>
              <a:schemeClr val="bg1"/>
            </a:solidFill>
          </p:grpSpPr>
          <p:sp>
            <p:nvSpPr>
              <p:cNvPr id="70" name="Freeform 32">
                <a:extLst>
                  <a:ext uri="{FF2B5EF4-FFF2-40B4-BE49-F238E27FC236}">
                    <a16:creationId xmlns:a16="http://schemas.microsoft.com/office/drawing/2014/main" id="{D63EC5F3-D403-4C9C-BE9B-FA69C5E93AD8}"/>
                  </a:ext>
                </a:extLst>
              </p:cNvPr>
              <p:cNvSpPr/>
              <p:nvPr/>
            </p:nvSpPr>
            <p:spPr bwMode="auto">
              <a:xfrm>
                <a:off x="1814736" y="572440"/>
                <a:ext cx="142875" cy="720725"/>
              </a:xfrm>
              <a:custGeom>
                <a:avLst/>
                <a:gdLst>
                  <a:gd name="T0" fmla="*/ 64 w 64"/>
                  <a:gd name="T1" fmla="*/ 289 h 321"/>
                  <a:gd name="T2" fmla="*/ 32 w 64"/>
                  <a:gd name="T3" fmla="*/ 321 h 321"/>
                  <a:gd name="T4" fmla="*/ 0 w 64"/>
                  <a:gd name="T5" fmla="*/ 289 h 321"/>
                  <a:gd name="T6" fmla="*/ 0 w 64"/>
                  <a:gd name="T7" fmla="*/ 32 h 321"/>
                  <a:gd name="T8" fmla="*/ 32 w 64"/>
                  <a:gd name="T9" fmla="*/ 0 h 321"/>
                  <a:gd name="T10" fmla="*/ 64 w 64"/>
                  <a:gd name="T11" fmla="*/ 32 h 321"/>
                  <a:gd name="T12" fmla="*/ 64 w 64"/>
                  <a:gd name="T13" fmla="*/ 289 h 321"/>
                </a:gdLst>
                <a:ahLst/>
                <a:cxnLst>
                  <a:cxn ang="0">
                    <a:pos x="T0" y="T1"/>
                  </a:cxn>
                  <a:cxn ang="0">
                    <a:pos x="T2" y="T3"/>
                  </a:cxn>
                  <a:cxn ang="0">
                    <a:pos x="T4" y="T5"/>
                  </a:cxn>
                  <a:cxn ang="0">
                    <a:pos x="T6" y="T7"/>
                  </a:cxn>
                  <a:cxn ang="0">
                    <a:pos x="T8" y="T9"/>
                  </a:cxn>
                  <a:cxn ang="0">
                    <a:pos x="T10" y="T11"/>
                  </a:cxn>
                  <a:cxn ang="0">
                    <a:pos x="T12" y="T13"/>
                  </a:cxn>
                </a:cxnLst>
                <a:rect l="0" t="0" r="r" b="b"/>
                <a:pathLst>
                  <a:path w="64" h="321">
                    <a:moveTo>
                      <a:pt x="64" y="289"/>
                    </a:moveTo>
                    <a:cubicBezTo>
                      <a:pt x="64" y="307"/>
                      <a:pt x="49" y="321"/>
                      <a:pt x="32" y="321"/>
                    </a:cubicBezTo>
                    <a:cubicBezTo>
                      <a:pt x="14" y="321"/>
                      <a:pt x="0" y="307"/>
                      <a:pt x="0" y="289"/>
                    </a:cubicBezTo>
                    <a:cubicBezTo>
                      <a:pt x="0" y="32"/>
                      <a:pt x="0" y="32"/>
                      <a:pt x="0" y="32"/>
                    </a:cubicBezTo>
                    <a:cubicBezTo>
                      <a:pt x="0" y="14"/>
                      <a:pt x="14" y="0"/>
                      <a:pt x="32" y="0"/>
                    </a:cubicBezTo>
                    <a:cubicBezTo>
                      <a:pt x="49" y="0"/>
                      <a:pt x="64" y="14"/>
                      <a:pt x="64" y="32"/>
                    </a:cubicBezTo>
                    <a:lnTo>
                      <a:pt x="64" y="28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71" name="Freeform 33">
                <a:extLst>
                  <a:ext uri="{FF2B5EF4-FFF2-40B4-BE49-F238E27FC236}">
                    <a16:creationId xmlns:a16="http://schemas.microsoft.com/office/drawing/2014/main" id="{9FD98AF8-34AA-44BD-B811-EAF3CEBE5DE1}"/>
                  </a:ext>
                </a:extLst>
              </p:cNvPr>
              <p:cNvSpPr/>
              <p:nvPr/>
            </p:nvSpPr>
            <p:spPr bwMode="auto">
              <a:xfrm>
                <a:off x="1605186" y="1012177"/>
                <a:ext cx="141288" cy="280988"/>
              </a:xfrm>
              <a:custGeom>
                <a:avLst/>
                <a:gdLst>
                  <a:gd name="T0" fmla="*/ 63 w 63"/>
                  <a:gd name="T1" fmla="*/ 93 h 125"/>
                  <a:gd name="T2" fmla="*/ 32 w 63"/>
                  <a:gd name="T3" fmla="*/ 125 h 125"/>
                  <a:gd name="T4" fmla="*/ 0 w 63"/>
                  <a:gd name="T5" fmla="*/ 93 h 125"/>
                  <a:gd name="T6" fmla="*/ 0 w 63"/>
                  <a:gd name="T7" fmla="*/ 32 h 125"/>
                  <a:gd name="T8" fmla="*/ 32 w 63"/>
                  <a:gd name="T9" fmla="*/ 0 h 125"/>
                  <a:gd name="T10" fmla="*/ 63 w 63"/>
                  <a:gd name="T11" fmla="*/ 32 h 125"/>
                  <a:gd name="T12" fmla="*/ 63 w 63"/>
                  <a:gd name="T13" fmla="*/ 93 h 125"/>
                </a:gdLst>
                <a:ahLst/>
                <a:cxnLst>
                  <a:cxn ang="0">
                    <a:pos x="T0" y="T1"/>
                  </a:cxn>
                  <a:cxn ang="0">
                    <a:pos x="T2" y="T3"/>
                  </a:cxn>
                  <a:cxn ang="0">
                    <a:pos x="T4" y="T5"/>
                  </a:cxn>
                  <a:cxn ang="0">
                    <a:pos x="T6" y="T7"/>
                  </a:cxn>
                  <a:cxn ang="0">
                    <a:pos x="T8" y="T9"/>
                  </a:cxn>
                  <a:cxn ang="0">
                    <a:pos x="T10" y="T11"/>
                  </a:cxn>
                  <a:cxn ang="0">
                    <a:pos x="T12" y="T13"/>
                  </a:cxn>
                </a:cxnLst>
                <a:rect l="0" t="0" r="r" b="b"/>
                <a:pathLst>
                  <a:path w="63" h="125">
                    <a:moveTo>
                      <a:pt x="63" y="93"/>
                    </a:moveTo>
                    <a:cubicBezTo>
                      <a:pt x="63" y="111"/>
                      <a:pt x="49" y="125"/>
                      <a:pt x="32" y="125"/>
                    </a:cubicBezTo>
                    <a:cubicBezTo>
                      <a:pt x="14" y="125"/>
                      <a:pt x="0" y="111"/>
                      <a:pt x="0" y="93"/>
                    </a:cubicBezTo>
                    <a:cubicBezTo>
                      <a:pt x="0" y="32"/>
                      <a:pt x="0" y="32"/>
                      <a:pt x="0" y="32"/>
                    </a:cubicBezTo>
                    <a:cubicBezTo>
                      <a:pt x="0" y="14"/>
                      <a:pt x="14" y="0"/>
                      <a:pt x="32" y="0"/>
                    </a:cubicBezTo>
                    <a:cubicBezTo>
                      <a:pt x="49" y="0"/>
                      <a:pt x="63" y="14"/>
                      <a:pt x="63" y="32"/>
                    </a:cubicBezTo>
                    <a:lnTo>
                      <a:pt x="63" y="9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72" name="Freeform 34">
                <a:extLst>
                  <a:ext uri="{FF2B5EF4-FFF2-40B4-BE49-F238E27FC236}">
                    <a16:creationId xmlns:a16="http://schemas.microsoft.com/office/drawing/2014/main" id="{70ECEC9E-5605-431F-B998-57FEB401C759}"/>
                  </a:ext>
                </a:extLst>
              </p:cNvPr>
              <p:cNvSpPr/>
              <p:nvPr/>
            </p:nvSpPr>
            <p:spPr bwMode="auto">
              <a:xfrm>
                <a:off x="2025873" y="804215"/>
                <a:ext cx="142875" cy="488950"/>
              </a:xfrm>
              <a:custGeom>
                <a:avLst/>
                <a:gdLst>
                  <a:gd name="T0" fmla="*/ 64 w 64"/>
                  <a:gd name="T1" fmla="*/ 186 h 218"/>
                  <a:gd name="T2" fmla="*/ 32 w 64"/>
                  <a:gd name="T3" fmla="*/ 218 h 218"/>
                  <a:gd name="T4" fmla="*/ 0 w 64"/>
                  <a:gd name="T5" fmla="*/ 186 h 218"/>
                  <a:gd name="T6" fmla="*/ 0 w 64"/>
                  <a:gd name="T7" fmla="*/ 32 h 218"/>
                  <a:gd name="T8" fmla="*/ 32 w 64"/>
                  <a:gd name="T9" fmla="*/ 0 h 218"/>
                  <a:gd name="T10" fmla="*/ 64 w 64"/>
                  <a:gd name="T11" fmla="*/ 32 h 218"/>
                  <a:gd name="T12" fmla="*/ 64 w 64"/>
                  <a:gd name="T13" fmla="*/ 186 h 218"/>
                </a:gdLst>
                <a:ahLst/>
                <a:cxnLst>
                  <a:cxn ang="0">
                    <a:pos x="T0" y="T1"/>
                  </a:cxn>
                  <a:cxn ang="0">
                    <a:pos x="T2" y="T3"/>
                  </a:cxn>
                  <a:cxn ang="0">
                    <a:pos x="T4" y="T5"/>
                  </a:cxn>
                  <a:cxn ang="0">
                    <a:pos x="T6" y="T7"/>
                  </a:cxn>
                  <a:cxn ang="0">
                    <a:pos x="T8" y="T9"/>
                  </a:cxn>
                  <a:cxn ang="0">
                    <a:pos x="T10" y="T11"/>
                  </a:cxn>
                  <a:cxn ang="0">
                    <a:pos x="T12" y="T13"/>
                  </a:cxn>
                </a:cxnLst>
                <a:rect l="0" t="0" r="r" b="b"/>
                <a:pathLst>
                  <a:path w="64" h="218">
                    <a:moveTo>
                      <a:pt x="64" y="186"/>
                    </a:moveTo>
                    <a:cubicBezTo>
                      <a:pt x="64" y="204"/>
                      <a:pt x="49" y="218"/>
                      <a:pt x="32" y="218"/>
                    </a:cubicBezTo>
                    <a:cubicBezTo>
                      <a:pt x="14" y="218"/>
                      <a:pt x="0" y="204"/>
                      <a:pt x="0" y="186"/>
                    </a:cubicBezTo>
                    <a:cubicBezTo>
                      <a:pt x="0" y="32"/>
                      <a:pt x="0" y="32"/>
                      <a:pt x="0" y="32"/>
                    </a:cubicBezTo>
                    <a:cubicBezTo>
                      <a:pt x="0" y="14"/>
                      <a:pt x="14" y="0"/>
                      <a:pt x="32" y="0"/>
                    </a:cubicBezTo>
                    <a:cubicBezTo>
                      <a:pt x="49" y="0"/>
                      <a:pt x="64" y="14"/>
                      <a:pt x="64" y="32"/>
                    </a:cubicBezTo>
                    <a:lnTo>
                      <a:pt x="64" y="18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grpSp>
      </p:grpSp>
      <p:grpSp>
        <p:nvGrpSpPr>
          <p:cNvPr id="14" name="组合 13">
            <a:extLst>
              <a:ext uri="{FF2B5EF4-FFF2-40B4-BE49-F238E27FC236}">
                <a16:creationId xmlns:a16="http://schemas.microsoft.com/office/drawing/2014/main" id="{009D3B95-002E-4B39-982F-51A351F9D612}"/>
              </a:ext>
            </a:extLst>
          </p:cNvPr>
          <p:cNvGrpSpPr/>
          <p:nvPr/>
        </p:nvGrpSpPr>
        <p:grpSpPr>
          <a:xfrm>
            <a:off x="3620135" y="4489834"/>
            <a:ext cx="834390" cy="804412"/>
            <a:chOff x="3714750" y="4406900"/>
            <a:chExt cx="848360" cy="817880"/>
          </a:xfrm>
        </p:grpSpPr>
        <p:sp>
          <p:nvSpPr>
            <p:cNvPr id="57" name="圆角矩形 23">
              <a:extLst>
                <a:ext uri="{FF2B5EF4-FFF2-40B4-BE49-F238E27FC236}">
                  <a16:creationId xmlns:a16="http://schemas.microsoft.com/office/drawing/2014/main" id="{F11EA31E-3F44-4177-A16B-54D5DF7AEF9C}"/>
                </a:ext>
              </a:extLst>
            </p:cNvPr>
            <p:cNvSpPr/>
            <p:nvPr/>
          </p:nvSpPr>
          <p:spPr>
            <a:xfrm>
              <a:off x="3714750" y="4406900"/>
              <a:ext cx="848360" cy="817880"/>
            </a:xfrm>
            <a:prstGeom prst="ellipse">
              <a:avLst/>
            </a:prstGeom>
            <a:solidFill>
              <a:srgbClr val="4C67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73" name="组合 72">
              <a:extLst>
                <a:ext uri="{FF2B5EF4-FFF2-40B4-BE49-F238E27FC236}">
                  <a16:creationId xmlns:a16="http://schemas.microsoft.com/office/drawing/2014/main" id="{E2B55143-1E83-476D-B315-56EC9EE33EE9}"/>
                </a:ext>
              </a:extLst>
            </p:cNvPr>
            <p:cNvGrpSpPr>
              <a:grpSpLocks noChangeAspect="1"/>
            </p:cNvGrpSpPr>
            <p:nvPr/>
          </p:nvGrpSpPr>
          <p:grpSpPr>
            <a:xfrm>
              <a:off x="3981499" y="4624125"/>
              <a:ext cx="342861" cy="383431"/>
              <a:chOff x="5999255" y="3275006"/>
              <a:chExt cx="402656" cy="450303"/>
            </a:xfrm>
            <a:solidFill>
              <a:srgbClr val="FEFEFE"/>
            </a:solidFill>
            <a:effectLst/>
          </p:grpSpPr>
          <p:sp>
            <p:nvSpPr>
              <p:cNvPr id="74" name="Freeform 108">
                <a:extLst>
                  <a:ext uri="{FF2B5EF4-FFF2-40B4-BE49-F238E27FC236}">
                    <a16:creationId xmlns:a16="http://schemas.microsoft.com/office/drawing/2014/main" id="{C59BFAF7-8A2D-4746-A450-690245B4A076}"/>
                  </a:ext>
                </a:extLst>
              </p:cNvPr>
              <p:cNvSpPr>
                <a:spLocks noEditPoints="1"/>
              </p:cNvSpPr>
              <p:nvPr/>
            </p:nvSpPr>
            <p:spPr bwMode="auto">
              <a:xfrm>
                <a:off x="6068389" y="3442234"/>
                <a:ext cx="56988" cy="57923"/>
              </a:xfrm>
              <a:custGeom>
                <a:avLst/>
                <a:gdLst>
                  <a:gd name="T0" fmla="*/ 13 w 26"/>
                  <a:gd name="T1" fmla="*/ 0 h 26"/>
                  <a:gd name="T2" fmla="*/ 0 w 26"/>
                  <a:gd name="T3" fmla="*/ 13 h 26"/>
                  <a:gd name="T4" fmla="*/ 13 w 26"/>
                  <a:gd name="T5" fmla="*/ 26 h 26"/>
                  <a:gd name="T6" fmla="*/ 26 w 26"/>
                  <a:gd name="T7" fmla="*/ 13 h 26"/>
                  <a:gd name="T8" fmla="*/ 13 w 26"/>
                  <a:gd name="T9" fmla="*/ 0 h 26"/>
                  <a:gd name="T10" fmla="*/ 13 w 26"/>
                  <a:gd name="T11" fmla="*/ 23 h 26"/>
                  <a:gd name="T12" fmla="*/ 3 w 26"/>
                  <a:gd name="T13" fmla="*/ 13 h 26"/>
                  <a:gd name="T14" fmla="*/ 13 w 26"/>
                  <a:gd name="T15" fmla="*/ 3 h 26"/>
                  <a:gd name="T16" fmla="*/ 23 w 26"/>
                  <a:gd name="T17" fmla="*/ 13 h 26"/>
                  <a:gd name="T18" fmla="*/ 13 w 26"/>
                  <a:gd name="T19" fmla="*/ 23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 h="26">
                    <a:moveTo>
                      <a:pt x="13" y="0"/>
                    </a:moveTo>
                    <a:cubicBezTo>
                      <a:pt x="6" y="0"/>
                      <a:pt x="0" y="6"/>
                      <a:pt x="0" y="13"/>
                    </a:cubicBezTo>
                    <a:cubicBezTo>
                      <a:pt x="0" y="20"/>
                      <a:pt x="6" y="26"/>
                      <a:pt x="13" y="26"/>
                    </a:cubicBezTo>
                    <a:cubicBezTo>
                      <a:pt x="20" y="26"/>
                      <a:pt x="26" y="20"/>
                      <a:pt x="26" y="13"/>
                    </a:cubicBezTo>
                    <a:cubicBezTo>
                      <a:pt x="26" y="6"/>
                      <a:pt x="20" y="0"/>
                      <a:pt x="13" y="0"/>
                    </a:cubicBezTo>
                    <a:close/>
                    <a:moveTo>
                      <a:pt x="13" y="23"/>
                    </a:moveTo>
                    <a:cubicBezTo>
                      <a:pt x="8" y="23"/>
                      <a:pt x="3" y="18"/>
                      <a:pt x="3" y="13"/>
                    </a:cubicBezTo>
                    <a:cubicBezTo>
                      <a:pt x="3" y="7"/>
                      <a:pt x="8" y="3"/>
                      <a:pt x="13" y="3"/>
                    </a:cubicBezTo>
                    <a:cubicBezTo>
                      <a:pt x="19" y="3"/>
                      <a:pt x="23" y="7"/>
                      <a:pt x="23" y="13"/>
                    </a:cubicBezTo>
                    <a:cubicBezTo>
                      <a:pt x="23" y="18"/>
                      <a:pt x="19" y="23"/>
                      <a:pt x="13" y="2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75" name="Freeform 109">
                <a:extLst>
                  <a:ext uri="{FF2B5EF4-FFF2-40B4-BE49-F238E27FC236}">
                    <a16:creationId xmlns:a16="http://schemas.microsoft.com/office/drawing/2014/main" id="{C8702634-9103-43BF-8213-450AA9138FA3}"/>
                  </a:ext>
                </a:extLst>
              </p:cNvPr>
              <p:cNvSpPr>
                <a:spLocks noEditPoints="1"/>
              </p:cNvSpPr>
              <p:nvPr/>
            </p:nvSpPr>
            <p:spPr bwMode="auto">
              <a:xfrm>
                <a:off x="6196380" y="3404865"/>
                <a:ext cx="48580" cy="48580"/>
              </a:xfrm>
              <a:custGeom>
                <a:avLst/>
                <a:gdLst>
                  <a:gd name="T0" fmla="*/ 11 w 22"/>
                  <a:gd name="T1" fmla="*/ 0 h 22"/>
                  <a:gd name="T2" fmla="*/ 0 w 22"/>
                  <a:gd name="T3" fmla="*/ 11 h 22"/>
                  <a:gd name="T4" fmla="*/ 11 w 22"/>
                  <a:gd name="T5" fmla="*/ 22 h 22"/>
                  <a:gd name="T6" fmla="*/ 22 w 22"/>
                  <a:gd name="T7" fmla="*/ 11 h 22"/>
                  <a:gd name="T8" fmla="*/ 11 w 22"/>
                  <a:gd name="T9" fmla="*/ 0 h 22"/>
                  <a:gd name="T10" fmla="*/ 11 w 22"/>
                  <a:gd name="T11" fmla="*/ 17 h 22"/>
                  <a:gd name="T12" fmla="*/ 5 w 22"/>
                  <a:gd name="T13" fmla="*/ 11 h 22"/>
                  <a:gd name="T14" fmla="*/ 11 w 22"/>
                  <a:gd name="T15" fmla="*/ 5 h 22"/>
                  <a:gd name="T16" fmla="*/ 17 w 22"/>
                  <a:gd name="T17" fmla="*/ 11 h 22"/>
                  <a:gd name="T18" fmla="*/ 11 w 22"/>
                  <a:gd name="T19" fmla="*/ 17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 h="22">
                    <a:moveTo>
                      <a:pt x="11" y="0"/>
                    </a:moveTo>
                    <a:cubicBezTo>
                      <a:pt x="5" y="0"/>
                      <a:pt x="0" y="5"/>
                      <a:pt x="0" y="11"/>
                    </a:cubicBezTo>
                    <a:cubicBezTo>
                      <a:pt x="0" y="17"/>
                      <a:pt x="5" y="22"/>
                      <a:pt x="11" y="22"/>
                    </a:cubicBezTo>
                    <a:cubicBezTo>
                      <a:pt x="17" y="22"/>
                      <a:pt x="22" y="17"/>
                      <a:pt x="22" y="11"/>
                    </a:cubicBezTo>
                    <a:cubicBezTo>
                      <a:pt x="22" y="5"/>
                      <a:pt x="17" y="0"/>
                      <a:pt x="11" y="0"/>
                    </a:cubicBezTo>
                    <a:close/>
                    <a:moveTo>
                      <a:pt x="11" y="17"/>
                    </a:moveTo>
                    <a:cubicBezTo>
                      <a:pt x="8" y="17"/>
                      <a:pt x="5" y="14"/>
                      <a:pt x="5" y="11"/>
                    </a:cubicBezTo>
                    <a:cubicBezTo>
                      <a:pt x="5" y="8"/>
                      <a:pt x="8" y="5"/>
                      <a:pt x="11" y="5"/>
                    </a:cubicBezTo>
                    <a:cubicBezTo>
                      <a:pt x="14" y="5"/>
                      <a:pt x="17" y="8"/>
                      <a:pt x="17" y="11"/>
                    </a:cubicBezTo>
                    <a:cubicBezTo>
                      <a:pt x="17" y="14"/>
                      <a:pt x="14" y="17"/>
                      <a:pt x="11" y="1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76" name="Freeform 110">
                <a:extLst>
                  <a:ext uri="{FF2B5EF4-FFF2-40B4-BE49-F238E27FC236}">
                    <a16:creationId xmlns:a16="http://schemas.microsoft.com/office/drawing/2014/main" id="{802D575F-ED84-4912-B6DA-99D12A7990E5}"/>
                  </a:ext>
                </a:extLst>
              </p:cNvPr>
              <p:cNvSpPr>
                <a:spLocks noEditPoints="1"/>
              </p:cNvSpPr>
              <p:nvPr/>
            </p:nvSpPr>
            <p:spPr bwMode="auto">
              <a:xfrm>
                <a:off x="6081468" y="3456248"/>
                <a:ext cx="30830" cy="30830"/>
              </a:xfrm>
              <a:custGeom>
                <a:avLst/>
                <a:gdLst>
                  <a:gd name="T0" fmla="*/ 7 w 14"/>
                  <a:gd name="T1" fmla="*/ 0 h 14"/>
                  <a:gd name="T2" fmla="*/ 0 w 14"/>
                  <a:gd name="T3" fmla="*/ 7 h 14"/>
                  <a:gd name="T4" fmla="*/ 7 w 14"/>
                  <a:gd name="T5" fmla="*/ 14 h 14"/>
                  <a:gd name="T6" fmla="*/ 14 w 14"/>
                  <a:gd name="T7" fmla="*/ 7 h 14"/>
                  <a:gd name="T8" fmla="*/ 7 w 14"/>
                  <a:gd name="T9" fmla="*/ 0 h 14"/>
                  <a:gd name="T10" fmla="*/ 7 w 14"/>
                  <a:gd name="T11" fmla="*/ 10 h 14"/>
                  <a:gd name="T12" fmla="*/ 4 w 14"/>
                  <a:gd name="T13" fmla="*/ 7 h 14"/>
                  <a:gd name="T14" fmla="*/ 7 w 14"/>
                  <a:gd name="T15" fmla="*/ 3 h 14"/>
                  <a:gd name="T16" fmla="*/ 11 w 14"/>
                  <a:gd name="T17" fmla="*/ 7 h 14"/>
                  <a:gd name="T18" fmla="*/ 7 w 14"/>
                  <a:gd name="T19" fmla="*/ 1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 h="14">
                    <a:moveTo>
                      <a:pt x="7" y="0"/>
                    </a:moveTo>
                    <a:cubicBezTo>
                      <a:pt x="3" y="0"/>
                      <a:pt x="0" y="3"/>
                      <a:pt x="0" y="7"/>
                    </a:cubicBezTo>
                    <a:cubicBezTo>
                      <a:pt x="0" y="11"/>
                      <a:pt x="3" y="14"/>
                      <a:pt x="7" y="14"/>
                    </a:cubicBezTo>
                    <a:cubicBezTo>
                      <a:pt x="11" y="14"/>
                      <a:pt x="14" y="11"/>
                      <a:pt x="14" y="7"/>
                    </a:cubicBezTo>
                    <a:cubicBezTo>
                      <a:pt x="14" y="3"/>
                      <a:pt x="11" y="0"/>
                      <a:pt x="7" y="0"/>
                    </a:cubicBezTo>
                    <a:close/>
                    <a:moveTo>
                      <a:pt x="7" y="10"/>
                    </a:moveTo>
                    <a:cubicBezTo>
                      <a:pt x="5" y="10"/>
                      <a:pt x="4" y="9"/>
                      <a:pt x="4" y="7"/>
                    </a:cubicBezTo>
                    <a:cubicBezTo>
                      <a:pt x="4" y="5"/>
                      <a:pt x="5" y="3"/>
                      <a:pt x="7" y="3"/>
                    </a:cubicBezTo>
                    <a:cubicBezTo>
                      <a:pt x="9" y="3"/>
                      <a:pt x="11" y="5"/>
                      <a:pt x="11" y="7"/>
                    </a:cubicBezTo>
                    <a:cubicBezTo>
                      <a:pt x="11" y="9"/>
                      <a:pt x="9" y="10"/>
                      <a:pt x="7"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77" name="Freeform 111">
                <a:extLst>
                  <a:ext uri="{FF2B5EF4-FFF2-40B4-BE49-F238E27FC236}">
                    <a16:creationId xmlns:a16="http://schemas.microsoft.com/office/drawing/2014/main" id="{C486DD42-46FE-46DF-BF51-BF650D53E50C}"/>
                  </a:ext>
                </a:extLst>
              </p:cNvPr>
              <p:cNvSpPr>
                <a:spLocks noEditPoints="1"/>
              </p:cNvSpPr>
              <p:nvPr/>
            </p:nvSpPr>
            <p:spPr bwMode="auto">
              <a:xfrm>
                <a:off x="6172089" y="3380574"/>
                <a:ext cx="97161" cy="97161"/>
              </a:xfrm>
              <a:custGeom>
                <a:avLst/>
                <a:gdLst>
                  <a:gd name="T0" fmla="*/ 22 w 44"/>
                  <a:gd name="T1" fmla="*/ 0 h 44"/>
                  <a:gd name="T2" fmla="*/ 0 w 44"/>
                  <a:gd name="T3" fmla="*/ 22 h 44"/>
                  <a:gd name="T4" fmla="*/ 22 w 44"/>
                  <a:gd name="T5" fmla="*/ 44 h 44"/>
                  <a:gd name="T6" fmla="*/ 44 w 44"/>
                  <a:gd name="T7" fmla="*/ 22 h 44"/>
                  <a:gd name="T8" fmla="*/ 22 w 44"/>
                  <a:gd name="T9" fmla="*/ 0 h 44"/>
                  <a:gd name="T10" fmla="*/ 22 w 44"/>
                  <a:gd name="T11" fmla="*/ 39 h 44"/>
                  <a:gd name="T12" fmla="*/ 5 w 44"/>
                  <a:gd name="T13" fmla="*/ 22 h 44"/>
                  <a:gd name="T14" fmla="*/ 22 w 44"/>
                  <a:gd name="T15" fmla="*/ 6 h 44"/>
                  <a:gd name="T16" fmla="*/ 39 w 44"/>
                  <a:gd name="T17" fmla="*/ 22 h 44"/>
                  <a:gd name="T18" fmla="*/ 22 w 44"/>
                  <a:gd name="T19" fmla="*/ 3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 h="44">
                    <a:moveTo>
                      <a:pt x="22" y="0"/>
                    </a:moveTo>
                    <a:cubicBezTo>
                      <a:pt x="10" y="0"/>
                      <a:pt x="0" y="10"/>
                      <a:pt x="0" y="22"/>
                    </a:cubicBezTo>
                    <a:cubicBezTo>
                      <a:pt x="0" y="34"/>
                      <a:pt x="10" y="44"/>
                      <a:pt x="22" y="44"/>
                    </a:cubicBezTo>
                    <a:cubicBezTo>
                      <a:pt x="34" y="44"/>
                      <a:pt x="44" y="34"/>
                      <a:pt x="44" y="22"/>
                    </a:cubicBezTo>
                    <a:cubicBezTo>
                      <a:pt x="44" y="10"/>
                      <a:pt x="34" y="0"/>
                      <a:pt x="22" y="0"/>
                    </a:cubicBezTo>
                    <a:close/>
                    <a:moveTo>
                      <a:pt x="22" y="39"/>
                    </a:moveTo>
                    <a:cubicBezTo>
                      <a:pt x="13" y="39"/>
                      <a:pt x="5" y="31"/>
                      <a:pt x="5" y="22"/>
                    </a:cubicBezTo>
                    <a:cubicBezTo>
                      <a:pt x="5" y="13"/>
                      <a:pt x="13" y="6"/>
                      <a:pt x="22" y="6"/>
                    </a:cubicBezTo>
                    <a:cubicBezTo>
                      <a:pt x="31" y="6"/>
                      <a:pt x="39" y="13"/>
                      <a:pt x="39" y="22"/>
                    </a:cubicBezTo>
                    <a:cubicBezTo>
                      <a:pt x="39" y="31"/>
                      <a:pt x="31" y="39"/>
                      <a:pt x="22" y="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78" name="Freeform 112">
                <a:extLst>
                  <a:ext uri="{FF2B5EF4-FFF2-40B4-BE49-F238E27FC236}">
                    <a16:creationId xmlns:a16="http://schemas.microsoft.com/office/drawing/2014/main" id="{C66C328E-7A1C-498C-AB8A-15480EF2C763}"/>
                  </a:ext>
                </a:extLst>
              </p:cNvPr>
              <p:cNvSpPr>
                <a:spLocks noEditPoints="1"/>
              </p:cNvSpPr>
              <p:nvPr/>
            </p:nvSpPr>
            <p:spPr bwMode="auto">
              <a:xfrm>
                <a:off x="5999255" y="3275006"/>
                <a:ext cx="402656" cy="450303"/>
              </a:xfrm>
              <a:custGeom>
                <a:avLst/>
                <a:gdLst>
                  <a:gd name="T0" fmla="*/ 157 w 182"/>
                  <a:gd name="T1" fmla="*/ 96 h 204"/>
                  <a:gd name="T2" fmla="*/ 153 w 182"/>
                  <a:gd name="T3" fmla="*/ 48 h 204"/>
                  <a:gd name="T4" fmla="*/ 78 w 182"/>
                  <a:gd name="T5" fmla="*/ 0 h 204"/>
                  <a:gd name="T6" fmla="*/ 1 w 182"/>
                  <a:gd name="T7" fmla="*/ 79 h 204"/>
                  <a:gd name="T8" fmla="*/ 0 w 182"/>
                  <a:gd name="T9" fmla="*/ 204 h 204"/>
                  <a:gd name="T10" fmla="*/ 113 w 182"/>
                  <a:gd name="T11" fmla="*/ 176 h 204"/>
                  <a:gd name="T12" fmla="*/ 147 w 182"/>
                  <a:gd name="T13" fmla="*/ 176 h 204"/>
                  <a:gd name="T14" fmla="*/ 147 w 182"/>
                  <a:gd name="T15" fmla="*/ 176 h 204"/>
                  <a:gd name="T16" fmla="*/ 156 w 182"/>
                  <a:gd name="T17" fmla="*/ 151 h 204"/>
                  <a:gd name="T18" fmla="*/ 146 w 182"/>
                  <a:gd name="T19" fmla="*/ 145 h 204"/>
                  <a:gd name="T20" fmla="*/ 156 w 182"/>
                  <a:gd name="T21" fmla="*/ 140 h 204"/>
                  <a:gd name="T22" fmla="*/ 155 w 182"/>
                  <a:gd name="T23" fmla="*/ 138 h 204"/>
                  <a:gd name="T24" fmla="*/ 170 w 182"/>
                  <a:gd name="T25" fmla="*/ 111 h 204"/>
                  <a:gd name="T26" fmla="*/ 62 w 182"/>
                  <a:gd name="T27" fmla="*/ 93 h 204"/>
                  <a:gd name="T28" fmla="*/ 62 w 182"/>
                  <a:gd name="T29" fmla="*/ 102 h 204"/>
                  <a:gd name="T30" fmla="*/ 54 w 182"/>
                  <a:gd name="T31" fmla="*/ 105 h 204"/>
                  <a:gd name="T32" fmla="*/ 48 w 182"/>
                  <a:gd name="T33" fmla="*/ 110 h 204"/>
                  <a:gd name="T34" fmla="*/ 40 w 182"/>
                  <a:gd name="T35" fmla="*/ 107 h 204"/>
                  <a:gd name="T36" fmla="*/ 32 w 182"/>
                  <a:gd name="T37" fmla="*/ 107 h 204"/>
                  <a:gd name="T38" fmla="*/ 28 w 182"/>
                  <a:gd name="T39" fmla="*/ 99 h 204"/>
                  <a:gd name="T40" fmla="*/ 22 w 182"/>
                  <a:gd name="T41" fmla="*/ 93 h 204"/>
                  <a:gd name="T42" fmla="*/ 26 w 182"/>
                  <a:gd name="T43" fmla="*/ 85 h 204"/>
                  <a:gd name="T44" fmla="*/ 26 w 182"/>
                  <a:gd name="T45" fmla="*/ 76 h 204"/>
                  <a:gd name="T46" fmla="*/ 34 w 182"/>
                  <a:gd name="T47" fmla="*/ 73 h 204"/>
                  <a:gd name="T48" fmla="*/ 40 w 182"/>
                  <a:gd name="T49" fmla="*/ 68 h 204"/>
                  <a:gd name="T50" fmla="*/ 48 w 182"/>
                  <a:gd name="T51" fmla="*/ 71 h 204"/>
                  <a:gd name="T52" fmla="*/ 57 w 182"/>
                  <a:gd name="T53" fmla="*/ 71 h 204"/>
                  <a:gd name="T54" fmla="*/ 60 w 182"/>
                  <a:gd name="T55" fmla="*/ 79 h 204"/>
                  <a:gd name="T56" fmla="*/ 66 w 182"/>
                  <a:gd name="T57" fmla="*/ 85 h 204"/>
                  <a:gd name="T58" fmla="*/ 136 w 182"/>
                  <a:gd name="T59" fmla="*/ 77 h 204"/>
                  <a:gd name="T60" fmla="*/ 126 w 182"/>
                  <a:gd name="T61" fmla="*/ 87 h 204"/>
                  <a:gd name="T62" fmla="*/ 121 w 182"/>
                  <a:gd name="T63" fmla="*/ 100 h 204"/>
                  <a:gd name="T64" fmla="*/ 107 w 182"/>
                  <a:gd name="T65" fmla="*/ 100 h 204"/>
                  <a:gd name="T66" fmla="*/ 94 w 182"/>
                  <a:gd name="T67" fmla="*/ 105 h 204"/>
                  <a:gd name="T68" fmla="*/ 83 w 182"/>
                  <a:gd name="T69" fmla="*/ 96 h 204"/>
                  <a:gd name="T70" fmla="*/ 70 w 182"/>
                  <a:gd name="T71" fmla="*/ 91 h 204"/>
                  <a:gd name="T72" fmla="*/ 70 w 182"/>
                  <a:gd name="T73" fmla="*/ 77 h 204"/>
                  <a:gd name="T74" fmla="*/ 64 w 182"/>
                  <a:gd name="T75" fmla="*/ 64 h 204"/>
                  <a:gd name="T76" fmla="*/ 74 w 182"/>
                  <a:gd name="T77" fmla="*/ 53 h 204"/>
                  <a:gd name="T78" fmla="*/ 79 w 182"/>
                  <a:gd name="T79" fmla="*/ 40 h 204"/>
                  <a:gd name="T80" fmla="*/ 94 w 182"/>
                  <a:gd name="T81" fmla="*/ 40 h 204"/>
                  <a:gd name="T82" fmla="*/ 107 w 182"/>
                  <a:gd name="T83" fmla="*/ 35 h 204"/>
                  <a:gd name="T84" fmla="*/ 117 w 182"/>
                  <a:gd name="T85" fmla="*/ 44 h 204"/>
                  <a:gd name="T86" fmla="*/ 130 w 182"/>
                  <a:gd name="T87" fmla="*/ 49 h 204"/>
                  <a:gd name="T88" fmla="*/ 130 w 182"/>
                  <a:gd name="T89" fmla="*/ 64 h 204"/>
                  <a:gd name="T90" fmla="*/ 136 w 182"/>
                  <a:gd name="T91" fmla="*/ 77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82" h="204">
                    <a:moveTo>
                      <a:pt x="170" y="111"/>
                    </a:moveTo>
                    <a:cubicBezTo>
                      <a:pt x="166" y="107"/>
                      <a:pt x="160" y="102"/>
                      <a:pt x="157" y="96"/>
                    </a:cubicBezTo>
                    <a:cubicBezTo>
                      <a:pt x="153" y="87"/>
                      <a:pt x="158" y="79"/>
                      <a:pt x="157" y="70"/>
                    </a:cubicBezTo>
                    <a:cubicBezTo>
                      <a:pt x="157" y="63"/>
                      <a:pt x="155" y="54"/>
                      <a:pt x="153" y="48"/>
                    </a:cubicBezTo>
                    <a:cubicBezTo>
                      <a:pt x="149" y="37"/>
                      <a:pt x="142" y="28"/>
                      <a:pt x="133" y="21"/>
                    </a:cubicBezTo>
                    <a:cubicBezTo>
                      <a:pt x="119" y="8"/>
                      <a:pt x="100" y="0"/>
                      <a:pt x="78" y="0"/>
                    </a:cubicBezTo>
                    <a:cubicBezTo>
                      <a:pt x="35" y="0"/>
                      <a:pt x="0" y="32"/>
                      <a:pt x="0" y="71"/>
                    </a:cubicBezTo>
                    <a:cubicBezTo>
                      <a:pt x="0" y="74"/>
                      <a:pt x="0" y="77"/>
                      <a:pt x="1" y="79"/>
                    </a:cubicBezTo>
                    <a:cubicBezTo>
                      <a:pt x="1" y="96"/>
                      <a:pt x="6" y="117"/>
                      <a:pt x="22" y="139"/>
                    </a:cubicBezTo>
                    <a:cubicBezTo>
                      <a:pt x="22" y="139"/>
                      <a:pt x="43" y="182"/>
                      <a:pt x="0" y="204"/>
                    </a:cubicBezTo>
                    <a:cubicBezTo>
                      <a:pt x="95" y="204"/>
                      <a:pt x="95" y="204"/>
                      <a:pt x="95" y="204"/>
                    </a:cubicBezTo>
                    <a:cubicBezTo>
                      <a:pt x="95" y="204"/>
                      <a:pt x="102" y="176"/>
                      <a:pt x="113" y="176"/>
                    </a:cubicBezTo>
                    <a:cubicBezTo>
                      <a:pt x="123" y="176"/>
                      <a:pt x="133" y="177"/>
                      <a:pt x="142" y="176"/>
                    </a:cubicBezTo>
                    <a:cubicBezTo>
                      <a:pt x="144" y="177"/>
                      <a:pt x="146" y="176"/>
                      <a:pt x="147" y="176"/>
                    </a:cubicBezTo>
                    <a:cubicBezTo>
                      <a:pt x="147" y="176"/>
                      <a:pt x="147" y="176"/>
                      <a:pt x="147" y="176"/>
                    </a:cubicBezTo>
                    <a:cubicBezTo>
                      <a:pt x="147" y="176"/>
                      <a:pt x="147" y="176"/>
                      <a:pt x="147" y="176"/>
                    </a:cubicBezTo>
                    <a:cubicBezTo>
                      <a:pt x="154" y="173"/>
                      <a:pt x="149" y="157"/>
                      <a:pt x="149" y="157"/>
                    </a:cubicBezTo>
                    <a:cubicBezTo>
                      <a:pt x="153" y="155"/>
                      <a:pt x="156" y="153"/>
                      <a:pt x="156" y="151"/>
                    </a:cubicBezTo>
                    <a:cubicBezTo>
                      <a:pt x="156" y="150"/>
                      <a:pt x="156" y="150"/>
                      <a:pt x="156" y="150"/>
                    </a:cubicBezTo>
                    <a:cubicBezTo>
                      <a:pt x="156" y="148"/>
                      <a:pt x="152" y="146"/>
                      <a:pt x="146" y="145"/>
                    </a:cubicBezTo>
                    <a:cubicBezTo>
                      <a:pt x="149" y="145"/>
                      <a:pt x="149" y="145"/>
                      <a:pt x="149" y="145"/>
                    </a:cubicBezTo>
                    <a:cubicBezTo>
                      <a:pt x="153" y="145"/>
                      <a:pt x="156" y="143"/>
                      <a:pt x="156" y="140"/>
                    </a:cubicBezTo>
                    <a:cubicBezTo>
                      <a:pt x="156" y="140"/>
                      <a:pt x="156" y="140"/>
                      <a:pt x="156" y="140"/>
                    </a:cubicBezTo>
                    <a:cubicBezTo>
                      <a:pt x="156" y="139"/>
                      <a:pt x="156" y="138"/>
                      <a:pt x="155" y="138"/>
                    </a:cubicBezTo>
                    <a:cubicBezTo>
                      <a:pt x="156" y="135"/>
                      <a:pt x="159" y="121"/>
                      <a:pt x="160" y="121"/>
                    </a:cubicBezTo>
                    <a:cubicBezTo>
                      <a:pt x="182" y="119"/>
                      <a:pt x="170" y="111"/>
                      <a:pt x="170" y="111"/>
                    </a:cubicBezTo>
                    <a:close/>
                    <a:moveTo>
                      <a:pt x="66" y="93"/>
                    </a:moveTo>
                    <a:cubicBezTo>
                      <a:pt x="62" y="93"/>
                      <a:pt x="62" y="93"/>
                      <a:pt x="62" y="93"/>
                    </a:cubicBezTo>
                    <a:cubicBezTo>
                      <a:pt x="62" y="95"/>
                      <a:pt x="61" y="97"/>
                      <a:pt x="60" y="99"/>
                    </a:cubicBezTo>
                    <a:cubicBezTo>
                      <a:pt x="62" y="102"/>
                      <a:pt x="62" y="102"/>
                      <a:pt x="62" y="102"/>
                    </a:cubicBezTo>
                    <a:cubicBezTo>
                      <a:pt x="57" y="107"/>
                      <a:pt x="57" y="107"/>
                      <a:pt x="57" y="107"/>
                    </a:cubicBezTo>
                    <a:cubicBezTo>
                      <a:pt x="54" y="105"/>
                      <a:pt x="54" y="105"/>
                      <a:pt x="54" y="105"/>
                    </a:cubicBezTo>
                    <a:cubicBezTo>
                      <a:pt x="52" y="106"/>
                      <a:pt x="50" y="107"/>
                      <a:pt x="48" y="107"/>
                    </a:cubicBezTo>
                    <a:cubicBezTo>
                      <a:pt x="48" y="110"/>
                      <a:pt x="48" y="110"/>
                      <a:pt x="48" y="110"/>
                    </a:cubicBezTo>
                    <a:cubicBezTo>
                      <a:pt x="40" y="110"/>
                      <a:pt x="40" y="110"/>
                      <a:pt x="40" y="110"/>
                    </a:cubicBezTo>
                    <a:cubicBezTo>
                      <a:pt x="40" y="107"/>
                      <a:pt x="40" y="107"/>
                      <a:pt x="40" y="107"/>
                    </a:cubicBezTo>
                    <a:cubicBezTo>
                      <a:pt x="38" y="107"/>
                      <a:pt x="36" y="106"/>
                      <a:pt x="34" y="105"/>
                    </a:cubicBezTo>
                    <a:cubicBezTo>
                      <a:pt x="32" y="107"/>
                      <a:pt x="32" y="107"/>
                      <a:pt x="32" y="107"/>
                    </a:cubicBezTo>
                    <a:cubicBezTo>
                      <a:pt x="26" y="102"/>
                      <a:pt x="26" y="102"/>
                      <a:pt x="26" y="102"/>
                    </a:cubicBezTo>
                    <a:cubicBezTo>
                      <a:pt x="28" y="99"/>
                      <a:pt x="28" y="99"/>
                      <a:pt x="28" y="99"/>
                    </a:cubicBezTo>
                    <a:cubicBezTo>
                      <a:pt x="27" y="97"/>
                      <a:pt x="26" y="95"/>
                      <a:pt x="26" y="93"/>
                    </a:cubicBezTo>
                    <a:cubicBezTo>
                      <a:pt x="22" y="93"/>
                      <a:pt x="22" y="93"/>
                      <a:pt x="22" y="93"/>
                    </a:cubicBezTo>
                    <a:cubicBezTo>
                      <a:pt x="22" y="85"/>
                      <a:pt x="22" y="85"/>
                      <a:pt x="22" y="85"/>
                    </a:cubicBezTo>
                    <a:cubicBezTo>
                      <a:pt x="26" y="85"/>
                      <a:pt x="26" y="85"/>
                      <a:pt x="26" y="85"/>
                    </a:cubicBezTo>
                    <a:cubicBezTo>
                      <a:pt x="26" y="83"/>
                      <a:pt x="27" y="81"/>
                      <a:pt x="28" y="79"/>
                    </a:cubicBezTo>
                    <a:cubicBezTo>
                      <a:pt x="26" y="76"/>
                      <a:pt x="26" y="76"/>
                      <a:pt x="26" y="76"/>
                    </a:cubicBezTo>
                    <a:cubicBezTo>
                      <a:pt x="31" y="71"/>
                      <a:pt x="31" y="71"/>
                      <a:pt x="31" y="71"/>
                    </a:cubicBezTo>
                    <a:cubicBezTo>
                      <a:pt x="34" y="73"/>
                      <a:pt x="34" y="73"/>
                      <a:pt x="34" y="73"/>
                    </a:cubicBezTo>
                    <a:cubicBezTo>
                      <a:pt x="36" y="72"/>
                      <a:pt x="38" y="71"/>
                      <a:pt x="40" y="71"/>
                    </a:cubicBezTo>
                    <a:cubicBezTo>
                      <a:pt x="40" y="68"/>
                      <a:pt x="40" y="68"/>
                      <a:pt x="40" y="68"/>
                    </a:cubicBezTo>
                    <a:cubicBezTo>
                      <a:pt x="48" y="68"/>
                      <a:pt x="48" y="68"/>
                      <a:pt x="48" y="68"/>
                    </a:cubicBezTo>
                    <a:cubicBezTo>
                      <a:pt x="48" y="71"/>
                      <a:pt x="48" y="71"/>
                      <a:pt x="48" y="71"/>
                    </a:cubicBezTo>
                    <a:cubicBezTo>
                      <a:pt x="50" y="71"/>
                      <a:pt x="52" y="72"/>
                      <a:pt x="54" y="73"/>
                    </a:cubicBezTo>
                    <a:cubicBezTo>
                      <a:pt x="57" y="71"/>
                      <a:pt x="57" y="71"/>
                      <a:pt x="57" y="71"/>
                    </a:cubicBezTo>
                    <a:cubicBezTo>
                      <a:pt x="63" y="76"/>
                      <a:pt x="63" y="76"/>
                      <a:pt x="63" y="76"/>
                    </a:cubicBezTo>
                    <a:cubicBezTo>
                      <a:pt x="60" y="79"/>
                      <a:pt x="60" y="79"/>
                      <a:pt x="60" y="79"/>
                    </a:cubicBezTo>
                    <a:cubicBezTo>
                      <a:pt x="61" y="81"/>
                      <a:pt x="62" y="83"/>
                      <a:pt x="63" y="85"/>
                    </a:cubicBezTo>
                    <a:cubicBezTo>
                      <a:pt x="66" y="85"/>
                      <a:pt x="66" y="85"/>
                      <a:pt x="66" y="85"/>
                    </a:cubicBezTo>
                    <a:lnTo>
                      <a:pt x="66" y="93"/>
                    </a:lnTo>
                    <a:close/>
                    <a:moveTo>
                      <a:pt x="136" y="77"/>
                    </a:moveTo>
                    <a:cubicBezTo>
                      <a:pt x="130" y="77"/>
                      <a:pt x="130" y="77"/>
                      <a:pt x="130" y="77"/>
                    </a:cubicBezTo>
                    <a:cubicBezTo>
                      <a:pt x="129" y="80"/>
                      <a:pt x="128" y="84"/>
                      <a:pt x="126" y="87"/>
                    </a:cubicBezTo>
                    <a:cubicBezTo>
                      <a:pt x="130" y="91"/>
                      <a:pt x="130" y="91"/>
                      <a:pt x="130" y="91"/>
                    </a:cubicBezTo>
                    <a:cubicBezTo>
                      <a:pt x="121" y="100"/>
                      <a:pt x="121" y="100"/>
                      <a:pt x="121" y="100"/>
                    </a:cubicBezTo>
                    <a:cubicBezTo>
                      <a:pt x="117" y="96"/>
                      <a:pt x="117" y="96"/>
                      <a:pt x="117" y="96"/>
                    </a:cubicBezTo>
                    <a:cubicBezTo>
                      <a:pt x="114" y="98"/>
                      <a:pt x="110" y="99"/>
                      <a:pt x="107" y="100"/>
                    </a:cubicBezTo>
                    <a:cubicBezTo>
                      <a:pt x="107" y="105"/>
                      <a:pt x="107" y="105"/>
                      <a:pt x="107" y="105"/>
                    </a:cubicBezTo>
                    <a:cubicBezTo>
                      <a:pt x="94" y="105"/>
                      <a:pt x="94" y="105"/>
                      <a:pt x="94" y="105"/>
                    </a:cubicBezTo>
                    <a:cubicBezTo>
                      <a:pt x="94" y="100"/>
                      <a:pt x="94" y="100"/>
                      <a:pt x="94" y="100"/>
                    </a:cubicBezTo>
                    <a:cubicBezTo>
                      <a:pt x="90" y="100"/>
                      <a:pt x="86" y="98"/>
                      <a:pt x="83" y="96"/>
                    </a:cubicBezTo>
                    <a:cubicBezTo>
                      <a:pt x="79" y="100"/>
                      <a:pt x="79" y="100"/>
                      <a:pt x="79" y="100"/>
                    </a:cubicBezTo>
                    <a:cubicBezTo>
                      <a:pt x="70" y="91"/>
                      <a:pt x="70" y="91"/>
                      <a:pt x="70" y="91"/>
                    </a:cubicBezTo>
                    <a:cubicBezTo>
                      <a:pt x="74" y="87"/>
                      <a:pt x="74" y="87"/>
                      <a:pt x="74" y="87"/>
                    </a:cubicBezTo>
                    <a:cubicBezTo>
                      <a:pt x="72" y="84"/>
                      <a:pt x="71" y="81"/>
                      <a:pt x="70" y="77"/>
                    </a:cubicBezTo>
                    <a:cubicBezTo>
                      <a:pt x="64" y="77"/>
                      <a:pt x="64" y="77"/>
                      <a:pt x="64" y="77"/>
                    </a:cubicBezTo>
                    <a:cubicBezTo>
                      <a:pt x="64" y="64"/>
                      <a:pt x="64" y="64"/>
                      <a:pt x="64" y="64"/>
                    </a:cubicBezTo>
                    <a:cubicBezTo>
                      <a:pt x="70" y="64"/>
                      <a:pt x="70" y="64"/>
                      <a:pt x="70" y="64"/>
                    </a:cubicBezTo>
                    <a:cubicBezTo>
                      <a:pt x="70" y="60"/>
                      <a:pt x="72" y="56"/>
                      <a:pt x="74" y="53"/>
                    </a:cubicBezTo>
                    <a:cubicBezTo>
                      <a:pt x="70" y="49"/>
                      <a:pt x="70" y="49"/>
                      <a:pt x="70" y="49"/>
                    </a:cubicBezTo>
                    <a:cubicBezTo>
                      <a:pt x="79" y="40"/>
                      <a:pt x="79" y="40"/>
                      <a:pt x="79" y="40"/>
                    </a:cubicBezTo>
                    <a:cubicBezTo>
                      <a:pt x="83" y="44"/>
                      <a:pt x="83" y="44"/>
                      <a:pt x="83" y="44"/>
                    </a:cubicBezTo>
                    <a:cubicBezTo>
                      <a:pt x="86" y="42"/>
                      <a:pt x="90" y="41"/>
                      <a:pt x="94" y="40"/>
                    </a:cubicBezTo>
                    <a:cubicBezTo>
                      <a:pt x="94" y="35"/>
                      <a:pt x="94" y="35"/>
                      <a:pt x="94" y="35"/>
                    </a:cubicBezTo>
                    <a:cubicBezTo>
                      <a:pt x="107" y="35"/>
                      <a:pt x="107" y="35"/>
                      <a:pt x="107" y="35"/>
                    </a:cubicBezTo>
                    <a:cubicBezTo>
                      <a:pt x="107" y="40"/>
                      <a:pt x="107" y="40"/>
                      <a:pt x="107" y="40"/>
                    </a:cubicBezTo>
                    <a:cubicBezTo>
                      <a:pt x="110" y="41"/>
                      <a:pt x="114" y="42"/>
                      <a:pt x="117" y="44"/>
                    </a:cubicBezTo>
                    <a:cubicBezTo>
                      <a:pt x="121" y="40"/>
                      <a:pt x="121" y="40"/>
                      <a:pt x="121" y="40"/>
                    </a:cubicBezTo>
                    <a:cubicBezTo>
                      <a:pt x="130" y="49"/>
                      <a:pt x="130" y="49"/>
                      <a:pt x="130" y="49"/>
                    </a:cubicBezTo>
                    <a:cubicBezTo>
                      <a:pt x="126" y="53"/>
                      <a:pt x="126" y="53"/>
                      <a:pt x="126" y="53"/>
                    </a:cubicBezTo>
                    <a:cubicBezTo>
                      <a:pt x="128" y="57"/>
                      <a:pt x="130" y="60"/>
                      <a:pt x="130" y="64"/>
                    </a:cubicBezTo>
                    <a:cubicBezTo>
                      <a:pt x="136" y="64"/>
                      <a:pt x="136" y="64"/>
                      <a:pt x="136" y="64"/>
                    </a:cubicBezTo>
                    <a:lnTo>
                      <a:pt x="136" y="7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grpSp>
      </p:grpSp>
    </p:spTree>
    <p:extLst>
      <p:ext uri="{BB962C8B-B14F-4D97-AF65-F5344CB8AC3E}">
        <p14:creationId xmlns:p14="http://schemas.microsoft.com/office/powerpoint/2010/main" val="2443694056"/>
      </p:ext>
    </p:extLst>
  </p:cSld>
  <p:clrMapOvr>
    <a:masterClrMapping/>
  </p:clrMapOvr>
  <mc:AlternateContent xmlns:mc="http://schemas.openxmlformats.org/markup-compatibility/2006" xmlns:p14="http://schemas.microsoft.com/office/powerpoint/2010/main">
    <mc:Choice Requires="p14">
      <p:transition spd="slow" p14:dur="900" advTm="0">
        <p14:warp dir="in"/>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33"/>
                                        </p:tgtEl>
                                        <p:attrNameLst>
                                          <p:attrName>style.visibility</p:attrName>
                                        </p:attrNameLst>
                                      </p:cBhvr>
                                      <p:to>
                                        <p:strVal val="visible"/>
                                      </p:to>
                                    </p:set>
                                    <p:anim calcmode="lin" valueType="num">
                                      <p:cBhvr>
                                        <p:cTn id="12" dur="500" fill="hold"/>
                                        <p:tgtEl>
                                          <p:spTgt spid="33"/>
                                        </p:tgtEl>
                                        <p:attrNameLst>
                                          <p:attrName>ppt_w</p:attrName>
                                        </p:attrNameLst>
                                      </p:cBhvr>
                                      <p:tavLst>
                                        <p:tav tm="0">
                                          <p:val>
                                            <p:fltVal val="0"/>
                                          </p:val>
                                        </p:tav>
                                        <p:tav tm="100000">
                                          <p:val>
                                            <p:strVal val="#ppt_w"/>
                                          </p:val>
                                        </p:tav>
                                      </p:tavLst>
                                    </p:anim>
                                    <p:anim calcmode="lin" valueType="num">
                                      <p:cBhvr>
                                        <p:cTn id="13" dur="500" fill="hold"/>
                                        <p:tgtEl>
                                          <p:spTgt spid="33"/>
                                        </p:tgtEl>
                                        <p:attrNameLst>
                                          <p:attrName>ppt_h</p:attrName>
                                        </p:attrNameLst>
                                      </p:cBhvr>
                                      <p:tavLst>
                                        <p:tav tm="0">
                                          <p:val>
                                            <p:fltVal val="0"/>
                                          </p:val>
                                        </p:tav>
                                        <p:tav tm="100000">
                                          <p:val>
                                            <p:strVal val="#ppt_h"/>
                                          </p:val>
                                        </p:tav>
                                      </p:tavLst>
                                    </p:anim>
                                    <p:animEffect transition="in" filter="fade">
                                      <p:cBhvr>
                                        <p:cTn id="14" dur="500"/>
                                        <p:tgtEl>
                                          <p:spTgt spid="33"/>
                                        </p:tgtEl>
                                      </p:cBhvr>
                                    </p:animEffect>
                                  </p:childTnLst>
                                </p:cTn>
                              </p:par>
                              <p:par>
                                <p:cTn id="15" presetID="22" presetClass="entr" presetSubtype="4"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wipe(down)">
                                      <p:cBhvr>
                                        <p:cTn id="17" dur="500"/>
                                        <p:tgtEl>
                                          <p:spTgt spid="12"/>
                                        </p:tgtEl>
                                      </p:cBhvr>
                                    </p:animEffect>
                                  </p:childTnLst>
                                </p:cTn>
                              </p:par>
                            </p:childTnLst>
                          </p:cTn>
                        </p:par>
                        <p:par>
                          <p:cTn id="18" fill="hold">
                            <p:stCondLst>
                              <p:cond delay="500"/>
                            </p:stCondLst>
                            <p:childTnLst>
                              <p:par>
                                <p:cTn id="19" presetID="42" presetClass="entr" presetSubtype="0" fill="hold" grpId="0" nodeType="afterEffect">
                                  <p:stCondLst>
                                    <p:cond delay="0"/>
                                  </p:stCondLst>
                                  <p:childTnLst>
                                    <p:set>
                                      <p:cBhvr>
                                        <p:cTn id="20" dur="1" fill="hold">
                                          <p:stCondLst>
                                            <p:cond delay="0"/>
                                          </p:stCondLst>
                                        </p:cTn>
                                        <p:tgtEl>
                                          <p:spTgt spid="52"/>
                                        </p:tgtEl>
                                        <p:attrNameLst>
                                          <p:attrName>style.visibility</p:attrName>
                                        </p:attrNameLst>
                                      </p:cBhvr>
                                      <p:to>
                                        <p:strVal val="visible"/>
                                      </p:to>
                                    </p:set>
                                    <p:animEffect transition="in" filter="fade">
                                      <p:cBhvr>
                                        <p:cTn id="21" dur="1000"/>
                                        <p:tgtEl>
                                          <p:spTgt spid="52"/>
                                        </p:tgtEl>
                                      </p:cBhvr>
                                    </p:animEffect>
                                    <p:anim calcmode="lin" valueType="num">
                                      <p:cBhvr>
                                        <p:cTn id="22" dur="1000" fill="hold"/>
                                        <p:tgtEl>
                                          <p:spTgt spid="52"/>
                                        </p:tgtEl>
                                        <p:attrNameLst>
                                          <p:attrName>ppt_x</p:attrName>
                                        </p:attrNameLst>
                                      </p:cBhvr>
                                      <p:tavLst>
                                        <p:tav tm="0">
                                          <p:val>
                                            <p:strVal val="#ppt_x"/>
                                          </p:val>
                                        </p:tav>
                                        <p:tav tm="100000">
                                          <p:val>
                                            <p:strVal val="#ppt_x"/>
                                          </p:val>
                                        </p:tav>
                                      </p:tavLst>
                                    </p:anim>
                                    <p:anim calcmode="lin" valueType="num">
                                      <p:cBhvr>
                                        <p:cTn id="23" dur="1000" fill="hold"/>
                                        <p:tgtEl>
                                          <p:spTgt spid="52"/>
                                        </p:tgtEl>
                                        <p:attrNameLst>
                                          <p:attrName>ppt_y</p:attrName>
                                        </p:attrNameLst>
                                      </p:cBhvr>
                                      <p:tavLst>
                                        <p:tav tm="0">
                                          <p:val>
                                            <p:strVal val="#ppt_y+.1"/>
                                          </p:val>
                                        </p:tav>
                                        <p:tav tm="100000">
                                          <p:val>
                                            <p:strVal val="#ppt_y"/>
                                          </p:val>
                                        </p:tav>
                                      </p:tavLst>
                                    </p:anim>
                                  </p:childTnLst>
                                </p:cTn>
                              </p:par>
                            </p:childTnLst>
                          </p:cTn>
                        </p:par>
                        <p:par>
                          <p:cTn id="24" fill="hold">
                            <p:stCondLst>
                              <p:cond delay="1500"/>
                            </p:stCondLst>
                            <p:childTnLst>
                              <p:par>
                                <p:cTn id="25" presetID="42" presetClass="entr" presetSubtype="0" fill="hold" grpId="0" nodeType="afterEffect">
                                  <p:stCondLst>
                                    <p:cond delay="0"/>
                                  </p:stCondLst>
                                  <p:childTnLst>
                                    <p:set>
                                      <p:cBhvr>
                                        <p:cTn id="26" dur="1" fill="hold">
                                          <p:stCondLst>
                                            <p:cond delay="0"/>
                                          </p:stCondLst>
                                        </p:cTn>
                                        <p:tgtEl>
                                          <p:spTgt spid="53"/>
                                        </p:tgtEl>
                                        <p:attrNameLst>
                                          <p:attrName>style.visibility</p:attrName>
                                        </p:attrNameLst>
                                      </p:cBhvr>
                                      <p:to>
                                        <p:strVal val="visible"/>
                                      </p:to>
                                    </p:set>
                                    <p:animEffect transition="in" filter="fade">
                                      <p:cBhvr>
                                        <p:cTn id="27" dur="1000"/>
                                        <p:tgtEl>
                                          <p:spTgt spid="53"/>
                                        </p:tgtEl>
                                      </p:cBhvr>
                                    </p:animEffect>
                                    <p:anim calcmode="lin" valueType="num">
                                      <p:cBhvr>
                                        <p:cTn id="28" dur="1000" fill="hold"/>
                                        <p:tgtEl>
                                          <p:spTgt spid="53"/>
                                        </p:tgtEl>
                                        <p:attrNameLst>
                                          <p:attrName>ppt_x</p:attrName>
                                        </p:attrNameLst>
                                      </p:cBhvr>
                                      <p:tavLst>
                                        <p:tav tm="0">
                                          <p:val>
                                            <p:strVal val="#ppt_x"/>
                                          </p:val>
                                        </p:tav>
                                        <p:tav tm="100000">
                                          <p:val>
                                            <p:strVal val="#ppt_x"/>
                                          </p:val>
                                        </p:tav>
                                      </p:tavLst>
                                    </p:anim>
                                    <p:anim calcmode="lin" valueType="num">
                                      <p:cBhvr>
                                        <p:cTn id="29" dur="1000" fill="hold"/>
                                        <p:tgtEl>
                                          <p:spTgt spid="53"/>
                                        </p:tgtEl>
                                        <p:attrNameLst>
                                          <p:attrName>ppt_y</p:attrName>
                                        </p:attrNameLst>
                                      </p:cBhvr>
                                      <p:tavLst>
                                        <p:tav tm="0">
                                          <p:val>
                                            <p:strVal val="#ppt_y+.1"/>
                                          </p:val>
                                        </p:tav>
                                        <p:tav tm="100000">
                                          <p:val>
                                            <p:strVal val="#ppt_y"/>
                                          </p:val>
                                        </p:tav>
                                      </p:tavLst>
                                    </p:anim>
                                  </p:childTnLst>
                                </p:cTn>
                              </p:par>
                            </p:childTnLst>
                          </p:cTn>
                        </p:par>
                        <p:par>
                          <p:cTn id="30" fill="hold">
                            <p:stCondLst>
                              <p:cond delay="2500"/>
                            </p:stCondLst>
                            <p:childTnLst>
                              <p:par>
                                <p:cTn id="31" presetID="31" presetClass="entr" presetSubtype="0" fill="hold" nodeType="afterEffect">
                                  <p:stCondLst>
                                    <p:cond delay="0"/>
                                  </p:stCondLst>
                                  <p:childTnLst>
                                    <p:set>
                                      <p:cBhvr>
                                        <p:cTn id="32" dur="1" fill="hold">
                                          <p:stCondLst>
                                            <p:cond delay="0"/>
                                          </p:stCondLst>
                                        </p:cTn>
                                        <p:tgtEl>
                                          <p:spTgt spid="16"/>
                                        </p:tgtEl>
                                        <p:attrNameLst>
                                          <p:attrName>style.visibility</p:attrName>
                                        </p:attrNameLst>
                                      </p:cBhvr>
                                      <p:to>
                                        <p:strVal val="visible"/>
                                      </p:to>
                                    </p:set>
                                    <p:anim calcmode="lin" valueType="num">
                                      <p:cBhvr>
                                        <p:cTn id="33" dur="1000" fill="hold"/>
                                        <p:tgtEl>
                                          <p:spTgt spid="16"/>
                                        </p:tgtEl>
                                        <p:attrNameLst>
                                          <p:attrName>ppt_w</p:attrName>
                                        </p:attrNameLst>
                                      </p:cBhvr>
                                      <p:tavLst>
                                        <p:tav tm="0">
                                          <p:val>
                                            <p:fltVal val="0"/>
                                          </p:val>
                                        </p:tav>
                                        <p:tav tm="100000">
                                          <p:val>
                                            <p:strVal val="#ppt_w"/>
                                          </p:val>
                                        </p:tav>
                                      </p:tavLst>
                                    </p:anim>
                                    <p:anim calcmode="lin" valueType="num">
                                      <p:cBhvr>
                                        <p:cTn id="34" dur="1000" fill="hold"/>
                                        <p:tgtEl>
                                          <p:spTgt spid="16"/>
                                        </p:tgtEl>
                                        <p:attrNameLst>
                                          <p:attrName>ppt_h</p:attrName>
                                        </p:attrNameLst>
                                      </p:cBhvr>
                                      <p:tavLst>
                                        <p:tav tm="0">
                                          <p:val>
                                            <p:fltVal val="0"/>
                                          </p:val>
                                        </p:tav>
                                        <p:tav tm="100000">
                                          <p:val>
                                            <p:strVal val="#ppt_h"/>
                                          </p:val>
                                        </p:tav>
                                      </p:tavLst>
                                    </p:anim>
                                    <p:anim calcmode="lin" valueType="num">
                                      <p:cBhvr>
                                        <p:cTn id="35" dur="1000" fill="hold"/>
                                        <p:tgtEl>
                                          <p:spTgt spid="16"/>
                                        </p:tgtEl>
                                        <p:attrNameLst>
                                          <p:attrName>style.rotation</p:attrName>
                                        </p:attrNameLst>
                                      </p:cBhvr>
                                      <p:tavLst>
                                        <p:tav tm="0">
                                          <p:val>
                                            <p:fltVal val="90"/>
                                          </p:val>
                                        </p:tav>
                                        <p:tav tm="100000">
                                          <p:val>
                                            <p:fltVal val="0"/>
                                          </p:val>
                                        </p:tav>
                                      </p:tavLst>
                                    </p:anim>
                                    <p:animEffect transition="in" filter="fade">
                                      <p:cBhvr>
                                        <p:cTn id="36" dur="1000"/>
                                        <p:tgtEl>
                                          <p:spTgt spid="16"/>
                                        </p:tgtEl>
                                      </p:cBhvr>
                                    </p:animEffect>
                                  </p:childTnLst>
                                </p:cTn>
                              </p:par>
                            </p:childTnLst>
                          </p:cTn>
                        </p:par>
                        <p:par>
                          <p:cTn id="37" fill="hold">
                            <p:stCondLst>
                              <p:cond delay="3500"/>
                            </p:stCondLst>
                            <p:childTnLst>
                              <p:par>
                                <p:cTn id="38" presetID="31" presetClass="entr" presetSubtype="0" fill="hold" nodeType="afterEffect">
                                  <p:stCondLst>
                                    <p:cond delay="0"/>
                                  </p:stCondLst>
                                  <p:childTnLst>
                                    <p:set>
                                      <p:cBhvr>
                                        <p:cTn id="39" dur="1" fill="hold">
                                          <p:stCondLst>
                                            <p:cond delay="0"/>
                                          </p:stCondLst>
                                        </p:cTn>
                                        <p:tgtEl>
                                          <p:spTgt spid="15"/>
                                        </p:tgtEl>
                                        <p:attrNameLst>
                                          <p:attrName>style.visibility</p:attrName>
                                        </p:attrNameLst>
                                      </p:cBhvr>
                                      <p:to>
                                        <p:strVal val="visible"/>
                                      </p:to>
                                    </p:set>
                                    <p:anim calcmode="lin" valueType="num">
                                      <p:cBhvr>
                                        <p:cTn id="40" dur="1000" fill="hold"/>
                                        <p:tgtEl>
                                          <p:spTgt spid="15"/>
                                        </p:tgtEl>
                                        <p:attrNameLst>
                                          <p:attrName>ppt_w</p:attrName>
                                        </p:attrNameLst>
                                      </p:cBhvr>
                                      <p:tavLst>
                                        <p:tav tm="0">
                                          <p:val>
                                            <p:fltVal val="0"/>
                                          </p:val>
                                        </p:tav>
                                        <p:tav tm="100000">
                                          <p:val>
                                            <p:strVal val="#ppt_w"/>
                                          </p:val>
                                        </p:tav>
                                      </p:tavLst>
                                    </p:anim>
                                    <p:anim calcmode="lin" valueType="num">
                                      <p:cBhvr>
                                        <p:cTn id="41" dur="1000" fill="hold"/>
                                        <p:tgtEl>
                                          <p:spTgt spid="15"/>
                                        </p:tgtEl>
                                        <p:attrNameLst>
                                          <p:attrName>ppt_h</p:attrName>
                                        </p:attrNameLst>
                                      </p:cBhvr>
                                      <p:tavLst>
                                        <p:tav tm="0">
                                          <p:val>
                                            <p:fltVal val="0"/>
                                          </p:val>
                                        </p:tav>
                                        <p:tav tm="100000">
                                          <p:val>
                                            <p:strVal val="#ppt_h"/>
                                          </p:val>
                                        </p:tav>
                                      </p:tavLst>
                                    </p:anim>
                                    <p:anim calcmode="lin" valueType="num">
                                      <p:cBhvr>
                                        <p:cTn id="42" dur="1000" fill="hold"/>
                                        <p:tgtEl>
                                          <p:spTgt spid="15"/>
                                        </p:tgtEl>
                                        <p:attrNameLst>
                                          <p:attrName>style.rotation</p:attrName>
                                        </p:attrNameLst>
                                      </p:cBhvr>
                                      <p:tavLst>
                                        <p:tav tm="0">
                                          <p:val>
                                            <p:fltVal val="90"/>
                                          </p:val>
                                        </p:tav>
                                        <p:tav tm="100000">
                                          <p:val>
                                            <p:fltVal val="0"/>
                                          </p:val>
                                        </p:tav>
                                      </p:tavLst>
                                    </p:anim>
                                    <p:animEffect transition="in" filter="fade">
                                      <p:cBhvr>
                                        <p:cTn id="43" dur="1000"/>
                                        <p:tgtEl>
                                          <p:spTgt spid="15"/>
                                        </p:tgtEl>
                                      </p:cBhvr>
                                    </p:animEffect>
                                  </p:childTnLst>
                                </p:cTn>
                              </p:par>
                            </p:childTnLst>
                          </p:cTn>
                        </p:par>
                        <p:par>
                          <p:cTn id="44" fill="hold">
                            <p:stCondLst>
                              <p:cond delay="4500"/>
                            </p:stCondLst>
                            <p:childTnLst>
                              <p:par>
                                <p:cTn id="45" presetID="31" presetClass="entr" presetSubtype="0" fill="hold" nodeType="afterEffect">
                                  <p:stCondLst>
                                    <p:cond delay="0"/>
                                  </p:stCondLst>
                                  <p:childTnLst>
                                    <p:set>
                                      <p:cBhvr>
                                        <p:cTn id="46" dur="1" fill="hold">
                                          <p:stCondLst>
                                            <p:cond delay="0"/>
                                          </p:stCondLst>
                                        </p:cTn>
                                        <p:tgtEl>
                                          <p:spTgt spid="13"/>
                                        </p:tgtEl>
                                        <p:attrNameLst>
                                          <p:attrName>style.visibility</p:attrName>
                                        </p:attrNameLst>
                                      </p:cBhvr>
                                      <p:to>
                                        <p:strVal val="visible"/>
                                      </p:to>
                                    </p:set>
                                    <p:anim calcmode="lin" valueType="num">
                                      <p:cBhvr>
                                        <p:cTn id="47" dur="1000" fill="hold"/>
                                        <p:tgtEl>
                                          <p:spTgt spid="13"/>
                                        </p:tgtEl>
                                        <p:attrNameLst>
                                          <p:attrName>ppt_w</p:attrName>
                                        </p:attrNameLst>
                                      </p:cBhvr>
                                      <p:tavLst>
                                        <p:tav tm="0">
                                          <p:val>
                                            <p:fltVal val="0"/>
                                          </p:val>
                                        </p:tav>
                                        <p:tav tm="100000">
                                          <p:val>
                                            <p:strVal val="#ppt_w"/>
                                          </p:val>
                                        </p:tav>
                                      </p:tavLst>
                                    </p:anim>
                                    <p:anim calcmode="lin" valueType="num">
                                      <p:cBhvr>
                                        <p:cTn id="48" dur="1000" fill="hold"/>
                                        <p:tgtEl>
                                          <p:spTgt spid="13"/>
                                        </p:tgtEl>
                                        <p:attrNameLst>
                                          <p:attrName>ppt_h</p:attrName>
                                        </p:attrNameLst>
                                      </p:cBhvr>
                                      <p:tavLst>
                                        <p:tav tm="0">
                                          <p:val>
                                            <p:fltVal val="0"/>
                                          </p:val>
                                        </p:tav>
                                        <p:tav tm="100000">
                                          <p:val>
                                            <p:strVal val="#ppt_h"/>
                                          </p:val>
                                        </p:tav>
                                      </p:tavLst>
                                    </p:anim>
                                    <p:anim calcmode="lin" valueType="num">
                                      <p:cBhvr>
                                        <p:cTn id="49" dur="1000" fill="hold"/>
                                        <p:tgtEl>
                                          <p:spTgt spid="13"/>
                                        </p:tgtEl>
                                        <p:attrNameLst>
                                          <p:attrName>style.rotation</p:attrName>
                                        </p:attrNameLst>
                                      </p:cBhvr>
                                      <p:tavLst>
                                        <p:tav tm="0">
                                          <p:val>
                                            <p:fltVal val="90"/>
                                          </p:val>
                                        </p:tav>
                                        <p:tav tm="100000">
                                          <p:val>
                                            <p:fltVal val="0"/>
                                          </p:val>
                                        </p:tav>
                                      </p:tavLst>
                                    </p:anim>
                                    <p:animEffect transition="in" filter="fade">
                                      <p:cBhvr>
                                        <p:cTn id="50" dur="1000"/>
                                        <p:tgtEl>
                                          <p:spTgt spid="13"/>
                                        </p:tgtEl>
                                      </p:cBhvr>
                                    </p:animEffect>
                                  </p:childTnLst>
                                </p:cTn>
                              </p:par>
                            </p:childTnLst>
                          </p:cTn>
                        </p:par>
                        <p:par>
                          <p:cTn id="51" fill="hold">
                            <p:stCondLst>
                              <p:cond delay="5500"/>
                            </p:stCondLst>
                            <p:childTnLst>
                              <p:par>
                                <p:cTn id="52" presetID="31" presetClass="entr" presetSubtype="0" fill="hold" nodeType="afterEffect">
                                  <p:stCondLst>
                                    <p:cond delay="0"/>
                                  </p:stCondLst>
                                  <p:childTnLst>
                                    <p:set>
                                      <p:cBhvr>
                                        <p:cTn id="53" dur="1" fill="hold">
                                          <p:stCondLst>
                                            <p:cond delay="0"/>
                                          </p:stCondLst>
                                        </p:cTn>
                                        <p:tgtEl>
                                          <p:spTgt spid="14"/>
                                        </p:tgtEl>
                                        <p:attrNameLst>
                                          <p:attrName>style.visibility</p:attrName>
                                        </p:attrNameLst>
                                      </p:cBhvr>
                                      <p:to>
                                        <p:strVal val="visible"/>
                                      </p:to>
                                    </p:set>
                                    <p:anim calcmode="lin" valueType="num">
                                      <p:cBhvr>
                                        <p:cTn id="54" dur="1000" fill="hold"/>
                                        <p:tgtEl>
                                          <p:spTgt spid="14"/>
                                        </p:tgtEl>
                                        <p:attrNameLst>
                                          <p:attrName>ppt_w</p:attrName>
                                        </p:attrNameLst>
                                      </p:cBhvr>
                                      <p:tavLst>
                                        <p:tav tm="0">
                                          <p:val>
                                            <p:fltVal val="0"/>
                                          </p:val>
                                        </p:tav>
                                        <p:tav tm="100000">
                                          <p:val>
                                            <p:strVal val="#ppt_w"/>
                                          </p:val>
                                        </p:tav>
                                      </p:tavLst>
                                    </p:anim>
                                    <p:anim calcmode="lin" valueType="num">
                                      <p:cBhvr>
                                        <p:cTn id="55" dur="1000" fill="hold"/>
                                        <p:tgtEl>
                                          <p:spTgt spid="14"/>
                                        </p:tgtEl>
                                        <p:attrNameLst>
                                          <p:attrName>ppt_h</p:attrName>
                                        </p:attrNameLst>
                                      </p:cBhvr>
                                      <p:tavLst>
                                        <p:tav tm="0">
                                          <p:val>
                                            <p:fltVal val="0"/>
                                          </p:val>
                                        </p:tav>
                                        <p:tav tm="100000">
                                          <p:val>
                                            <p:strVal val="#ppt_h"/>
                                          </p:val>
                                        </p:tav>
                                      </p:tavLst>
                                    </p:anim>
                                    <p:anim calcmode="lin" valueType="num">
                                      <p:cBhvr>
                                        <p:cTn id="56" dur="1000" fill="hold"/>
                                        <p:tgtEl>
                                          <p:spTgt spid="14"/>
                                        </p:tgtEl>
                                        <p:attrNameLst>
                                          <p:attrName>style.rotation</p:attrName>
                                        </p:attrNameLst>
                                      </p:cBhvr>
                                      <p:tavLst>
                                        <p:tav tm="0">
                                          <p:val>
                                            <p:fltVal val="90"/>
                                          </p:val>
                                        </p:tav>
                                        <p:tav tm="100000">
                                          <p:val>
                                            <p:fltVal val="0"/>
                                          </p:val>
                                        </p:tav>
                                      </p:tavLst>
                                    </p:anim>
                                    <p:animEffect transition="in" filter="fade">
                                      <p:cBhvr>
                                        <p:cTn id="57" dur="1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12" grpId="0" animBg="1"/>
      <p:bldP spid="52" grpId="0"/>
      <p:bldP spid="5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a:extLst>
              <a:ext uri="{FF2B5EF4-FFF2-40B4-BE49-F238E27FC236}">
                <a16:creationId xmlns:a16="http://schemas.microsoft.com/office/drawing/2014/main" id="{F7773C64-EA6C-43FE-9F81-3539DE2D0445}"/>
              </a:ext>
            </a:extLst>
          </p:cNvPr>
          <p:cNvGrpSpPr/>
          <p:nvPr/>
        </p:nvGrpSpPr>
        <p:grpSpPr>
          <a:xfrm>
            <a:off x="-698500" y="-582990"/>
            <a:ext cx="13589000" cy="8023980"/>
            <a:chOff x="-863600" y="-584200"/>
            <a:chExt cx="13335000" cy="7874000"/>
          </a:xfrm>
          <a:solidFill>
            <a:srgbClr val="E6E6E6"/>
          </a:solidFill>
        </p:grpSpPr>
        <p:grpSp>
          <p:nvGrpSpPr>
            <p:cNvPr id="4" name="组合 3">
              <a:extLst>
                <a:ext uri="{FF2B5EF4-FFF2-40B4-BE49-F238E27FC236}">
                  <a16:creationId xmlns:a16="http://schemas.microsoft.com/office/drawing/2014/main" id="{750B5433-D16D-4F51-BDD8-808E9DB0262E}"/>
                </a:ext>
              </a:extLst>
            </p:cNvPr>
            <p:cNvGrpSpPr/>
            <p:nvPr/>
          </p:nvGrpSpPr>
          <p:grpSpPr>
            <a:xfrm>
              <a:off x="-863600" y="-584200"/>
              <a:ext cx="165100" cy="7874000"/>
              <a:chOff x="-863600" y="-584200"/>
              <a:chExt cx="165100" cy="7874000"/>
            </a:xfrm>
            <a:grpFill/>
          </p:grpSpPr>
          <p:sp>
            <p:nvSpPr>
              <p:cNvPr id="2" name="椭圆 1">
                <a:extLst>
                  <a:ext uri="{FF2B5EF4-FFF2-40B4-BE49-F238E27FC236}">
                    <a16:creationId xmlns:a16="http://schemas.microsoft.com/office/drawing/2014/main" id="{F8967190-370F-4CAE-ACBE-2AAED606EAD7}"/>
                  </a:ext>
                </a:extLst>
              </p:cNvPr>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椭圆 2">
                <a:extLst>
                  <a:ext uri="{FF2B5EF4-FFF2-40B4-BE49-F238E27FC236}">
                    <a16:creationId xmlns:a16="http://schemas.microsoft.com/office/drawing/2014/main" id="{41CA0E2C-2D2C-4898-9E42-96259DE0F6A6}"/>
                  </a:ext>
                </a:extLst>
              </p:cNvPr>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5" name="组合 4">
              <a:extLst>
                <a:ext uri="{FF2B5EF4-FFF2-40B4-BE49-F238E27FC236}">
                  <a16:creationId xmlns:a16="http://schemas.microsoft.com/office/drawing/2014/main" id="{CC2BBFCD-014F-4D8B-9391-D731BF89EFB1}"/>
                </a:ext>
              </a:extLst>
            </p:cNvPr>
            <p:cNvGrpSpPr/>
            <p:nvPr/>
          </p:nvGrpSpPr>
          <p:grpSpPr>
            <a:xfrm>
              <a:off x="12306300" y="-584200"/>
              <a:ext cx="165100" cy="7874000"/>
              <a:chOff x="-863600" y="-584200"/>
              <a:chExt cx="165100" cy="7874000"/>
            </a:xfrm>
            <a:grpFill/>
          </p:grpSpPr>
          <p:sp>
            <p:nvSpPr>
              <p:cNvPr id="6" name="椭圆 5">
                <a:extLst>
                  <a:ext uri="{FF2B5EF4-FFF2-40B4-BE49-F238E27FC236}">
                    <a16:creationId xmlns:a16="http://schemas.microsoft.com/office/drawing/2014/main" id="{9762FE8C-4BD4-42A9-A0F1-7D0424B79FBB}"/>
                  </a:ext>
                </a:extLst>
              </p:cNvPr>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椭圆 6">
                <a:extLst>
                  <a:ext uri="{FF2B5EF4-FFF2-40B4-BE49-F238E27FC236}">
                    <a16:creationId xmlns:a16="http://schemas.microsoft.com/office/drawing/2014/main" id="{03997588-ADD8-404B-A001-10D17D8466BC}"/>
                  </a:ext>
                </a:extLst>
              </p:cNvPr>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sp>
        <p:nvSpPr>
          <p:cNvPr id="33" name="文本框 32">
            <a:extLst>
              <a:ext uri="{FF2B5EF4-FFF2-40B4-BE49-F238E27FC236}">
                <a16:creationId xmlns:a16="http://schemas.microsoft.com/office/drawing/2014/main" id="{1793C4A0-082D-4A52-B424-B8634C06090F}"/>
              </a:ext>
            </a:extLst>
          </p:cNvPr>
          <p:cNvSpPr txBox="1"/>
          <p:nvPr/>
        </p:nvSpPr>
        <p:spPr>
          <a:xfrm>
            <a:off x="4718957" y="541929"/>
            <a:ext cx="2754086" cy="707886"/>
          </a:xfrm>
          <a:prstGeom prst="rect">
            <a:avLst/>
          </a:prstGeom>
          <a:noFill/>
        </p:spPr>
        <p:txBody>
          <a:bodyPr wrap="square" rtlCol="0">
            <a:spAutoFit/>
          </a:bodyPr>
          <a:lstStyle/>
          <a:p>
            <a:pPr algn="ctr"/>
            <a:r>
              <a:rPr lang="zh-CN" altLang="en-US" sz="4000" spc="600" dirty="0">
                <a:solidFill>
                  <a:srgbClr val="4C678E"/>
                </a:solidFill>
                <a:cs typeface="+mn-ea"/>
                <a:sym typeface="+mn-lt"/>
              </a:rPr>
              <a:t>项目概述</a:t>
            </a:r>
          </a:p>
        </p:txBody>
      </p:sp>
      <p:grpSp>
        <p:nvGrpSpPr>
          <p:cNvPr id="9" name="组合 8">
            <a:extLst>
              <a:ext uri="{FF2B5EF4-FFF2-40B4-BE49-F238E27FC236}">
                <a16:creationId xmlns:a16="http://schemas.microsoft.com/office/drawing/2014/main" id="{9DAF135D-A875-42B9-89FA-9A7354F99E91}"/>
              </a:ext>
            </a:extLst>
          </p:cNvPr>
          <p:cNvGrpSpPr/>
          <p:nvPr/>
        </p:nvGrpSpPr>
        <p:grpSpPr>
          <a:xfrm>
            <a:off x="3850602" y="939639"/>
            <a:ext cx="4490797" cy="0"/>
            <a:chOff x="3893464" y="1130139"/>
            <a:chExt cx="4490797" cy="0"/>
          </a:xfrm>
        </p:grpSpPr>
        <p:cxnSp>
          <p:nvCxnSpPr>
            <p:cNvPr id="36" name="直接箭头连接符 25">
              <a:extLst>
                <a:ext uri="{FF2B5EF4-FFF2-40B4-BE49-F238E27FC236}">
                  <a16:creationId xmlns:a16="http://schemas.microsoft.com/office/drawing/2014/main" id="{2C63A09A-2159-43E4-8576-EF495EDE5786}"/>
                </a:ext>
              </a:extLst>
            </p:cNvPr>
            <p:cNvCxnSpPr>
              <a:cxnSpLocks/>
            </p:cNvCxnSpPr>
            <p:nvPr/>
          </p:nvCxnSpPr>
          <p:spPr>
            <a:xfrm>
              <a:off x="3893464" y="1130139"/>
              <a:ext cx="820497" cy="0"/>
            </a:xfrm>
            <a:prstGeom prst="straightConnector1">
              <a:avLst/>
            </a:prstGeom>
            <a:ln>
              <a:gradFill>
                <a:gsLst>
                  <a:gs pos="100000">
                    <a:srgbClr val="4C678E">
                      <a:alpha val="0"/>
                    </a:srgbClr>
                  </a:gs>
                  <a:gs pos="0">
                    <a:srgbClr val="4C678E"/>
                  </a:gs>
                </a:gsLst>
                <a:lin ang="10800000" scaled="0"/>
              </a:gradFill>
              <a:tailEnd type="oval"/>
            </a:ln>
          </p:spPr>
          <p:style>
            <a:lnRef idx="1">
              <a:schemeClr val="accent1"/>
            </a:lnRef>
            <a:fillRef idx="0">
              <a:schemeClr val="accent1"/>
            </a:fillRef>
            <a:effectRef idx="0">
              <a:schemeClr val="accent1"/>
            </a:effectRef>
            <a:fontRef idx="minor">
              <a:schemeClr val="tx1"/>
            </a:fontRef>
          </p:style>
        </p:cxnSp>
        <p:cxnSp>
          <p:nvCxnSpPr>
            <p:cNvPr id="50" name="直接箭头连接符 25">
              <a:extLst>
                <a:ext uri="{FF2B5EF4-FFF2-40B4-BE49-F238E27FC236}">
                  <a16:creationId xmlns:a16="http://schemas.microsoft.com/office/drawing/2014/main" id="{EC1F02D4-72DF-4779-B7B5-CD8D22B69057}"/>
                </a:ext>
              </a:extLst>
            </p:cNvPr>
            <p:cNvCxnSpPr>
              <a:cxnSpLocks/>
            </p:cNvCxnSpPr>
            <p:nvPr/>
          </p:nvCxnSpPr>
          <p:spPr>
            <a:xfrm flipH="1">
              <a:off x="7563764" y="1130139"/>
              <a:ext cx="820497" cy="0"/>
            </a:xfrm>
            <a:prstGeom prst="straightConnector1">
              <a:avLst/>
            </a:prstGeom>
            <a:ln>
              <a:gradFill>
                <a:gsLst>
                  <a:gs pos="100000">
                    <a:srgbClr val="4C678E">
                      <a:alpha val="0"/>
                    </a:srgbClr>
                  </a:gs>
                  <a:gs pos="0">
                    <a:srgbClr val="4C678E"/>
                  </a:gs>
                </a:gsLst>
                <a:lin ang="10800000" scaled="0"/>
              </a:gradFill>
              <a:tailEnd type="oval"/>
            </a:ln>
          </p:spPr>
          <p:style>
            <a:lnRef idx="1">
              <a:schemeClr val="accent1"/>
            </a:lnRef>
            <a:fillRef idx="0">
              <a:schemeClr val="accent1"/>
            </a:fillRef>
            <a:effectRef idx="0">
              <a:schemeClr val="accent1"/>
            </a:effectRef>
            <a:fontRef idx="minor">
              <a:schemeClr val="tx1"/>
            </a:fontRef>
          </p:style>
        </p:cxnSp>
      </p:grpSp>
      <p:sp>
        <p:nvSpPr>
          <p:cNvPr id="27" name="矩形 26">
            <a:extLst>
              <a:ext uri="{FF2B5EF4-FFF2-40B4-BE49-F238E27FC236}">
                <a16:creationId xmlns:a16="http://schemas.microsoft.com/office/drawing/2014/main" id="{35EBEA71-D9BD-46FE-A2D3-0017587DEC83}"/>
              </a:ext>
            </a:extLst>
          </p:cNvPr>
          <p:cNvSpPr/>
          <p:nvPr/>
        </p:nvSpPr>
        <p:spPr>
          <a:xfrm>
            <a:off x="6731000" y="4207559"/>
            <a:ext cx="1123274" cy="407291"/>
          </a:xfrm>
          <a:prstGeom prst="rect">
            <a:avLst/>
          </a:prstGeom>
          <a:noFill/>
        </p:spPr>
        <p:txBody>
          <a:bodyPr wrap="square" lIns="0" tIns="0" rIns="0" bIns="0" rtlCol="0">
            <a:spAutoFit/>
          </a:bodyPr>
          <a:lstStyle/>
          <a:p>
            <a:pPr hangingPunct="0">
              <a:lnSpc>
                <a:spcPct val="150000"/>
              </a:lnSpc>
            </a:pPr>
            <a:r>
              <a:rPr lang="zh-CN" altLang="en-US" sz="2000" b="1" dirty="0">
                <a:solidFill>
                  <a:schemeClr val="bg1"/>
                </a:solidFill>
                <a:cs typeface="+mn-ea"/>
                <a:sym typeface="+mn-lt"/>
              </a:rPr>
              <a:t>实物识别</a:t>
            </a:r>
          </a:p>
        </p:txBody>
      </p:sp>
      <p:sp>
        <p:nvSpPr>
          <p:cNvPr id="28" name="矩形 27">
            <a:extLst>
              <a:ext uri="{FF2B5EF4-FFF2-40B4-BE49-F238E27FC236}">
                <a16:creationId xmlns:a16="http://schemas.microsoft.com/office/drawing/2014/main" id="{457B9EB9-0359-47F2-9D58-7254AA114CE9}"/>
              </a:ext>
            </a:extLst>
          </p:cNvPr>
          <p:cNvSpPr/>
          <p:nvPr/>
        </p:nvSpPr>
        <p:spPr>
          <a:xfrm>
            <a:off x="6731000" y="4686997"/>
            <a:ext cx="3505200" cy="695190"/>
          </a:xfrm>
          <a:prstGeom prst="rect">
            <a:avLst/>
          </a:prstGeom>
          <a:noFill/>
        </p:spPr>
        <p:txBody>
          <a:bodyPr wrap="square" lIns="0" tIns="0" rIns="0" bIns="0" rtlCol="0">
            <a:spAutoFit/>
          </a:bodyPr>
          <a:lstStyle/>
          <a:p>
            <a:pPr hangingPunct="0">
              <a:lnSpc>
                <a:spcPct val="150000"/>
              </a:lnSpc>
            </a:pPr>
            <a:r>
              <a:rPr lang="zh-CN" altLang="en-US" sz="1600" dirty="0">
                <a:solidFill>
                  <a:schemeClr val="bg1"/>
                </a:solidFill>
                <a:cs typeface="+mn-ea"/>
                <a:sym typeface="+mn-lt"/>
              </a:rPr>
              <a:t>识别用户上传图片中的各种实际物体，并进行标注</a:t>
            </a:r>
          </a:p>
        </p:txBody>
      </p:sp>
      <p:sp>
        <p:nvSpPr>
          <p:cNvPr id="29" name="矩形 28">
            <a:extLst>
              <a:ext uri="{FF2B5EF4-FFF2-40B4-BE49-F238E27FC236}">
                <a16:creationId xmlns:a16="http://schemas.microsoft.com/office/drawing/2014/main" id="{D97BBBA8-376E-45A6-B400-0EA1E2826B2F}"/>
              </a:ext>
            </a:extLst>
          </p:cNvPr>
          <p:cNvSpPr/>
          <p:nvPr/>
        </p:nvSpPr>
        <p:spPr>
          <a:xfrm>
            <a:off x="1714500" y="2162859"/>
            <a:ext cx="1123274" cy="407291"/>
          </a:xfrm>
          <a:prstGeom prst="rect">
            <a:avLst/>
          </a:prstGeom>
          <a:noFill/>
        </p:spPr>
        <p:txBody>
          <a:bodyPr wrap="square" lIns="0" tIns="0" rIns="0" bIns="0" rtlCol="0">
            <a:spAutoFit/>
          </a:bodyPr>
          <a:lstStyle/>
          <a:p>
            <a:pPr hangingPunct="0">
              <a:lnSpc>
                <a:spcPct val="150000"/>
              </a:lnSpc>
            </a:pPr>
            <a:r>
              <a:rPr lang="zh-CN" altLang="en-US" sz="2000" b="1" dirty="0">
                <a:solidFill>
                  <a:schemeClr val="bg1"/>
                </a:solidFill>
                <a:cs typeface="+mn-ea"/>
                <a:sym typeface="+mn-lt"/>
              </a:rPr>
              <a:t>新闻推荐</a:t>
            </a:r>
          </a:p>
        </p:txBody>
      </p:sp>
      <p:sp>
        <p:nvSpPr>
          <p:cNvPr id="30" name="矩形 29">
            <a:extLst>
              <a:ext uri="{FF2B5EF4-FFF2-40B4-BE49-F238E27FC236}">
                <a16:creationId xmlns:a16="http://schemas.microsoft.com/office/drawing/2014/main" id="{E2A6693C-F035-4A19-A76D-7A3825ADA2BD}"/>
              </a:ext>
            </a:extLst>
          </p:cNvPr>
          <p:cNvSpPr/>
          <p:nvPr/>
        </p:nvSpPr>
        <p:spPr>
          <a:xfrm>
            <a:off x="1714500" y="2642297"/>
            <a:ext cx="3505200" cy="695190"/>
          </a:xfrm>
          <a:prstGeom prst="rect">
            <a:avLst/>
          </a:prstGeom>
          <a:noFill/>
        </p:spPr>
        <p:txBody>
          <a:bodyPr wrap="square" lIns="0" tIns="0" rIns="0" bIns="0" rtlCol="0">
            <a:spAutoFit/>
          </a:bodyPr>
          <a:lstStyle/>
          <a:p>
            <a:pPr hangingPunct="0">
              <a:lnSpc>
                <a:spcPct val="150000"/>
              </a:lnSpc>
            </a:pPr>
            <a:r>
              <a:rPr lang="zh-CN" altLang="en-US" sz="1600" dirty="0">
                <a:solidFill>
                  <a:schemeClr val="bg1"/>
                </a:solidFill>
                <a:cs typeface="+mn-ea"/>
                <a:sym typeface="+mn-lt"/>
              </a:rPr>
              <a:t>根据用户要求以及用户行为数据从新闻数据库中筛选出若干条个性化新闻</a:t>
            </a:r>
          </a:p>
        </p:txBody>
      </p:sp>
      <p:sp>
        <p:nvSpPr>
          <p:cNvPr id="11" name="文本框 10">
            <a:extLst>
              <a:ext uri="{FF2B5EF4-FFF2-40B4-BE49-F238E27FC236}">
                <a16:creationId xmlns:a16="http://schemas.microsoft.com/office/drawing/2014/main" id="{661439DB-2106-0F73-FB8D-4DEDF9F71DA9}"/>
              </a:ext>
            </a:extLst>
          </p:cNvPr>
          <p:cNvSpPr txBox="1"/>
          <p:nvPr/>
        </p:nvSpPr>
        <p:spPr>
          <a:xfrm>
            <a:off x="1234911" y="2024710"/>
            <a:ext cx="9722178" cy="3139321"/>
          </a:xfrm>
          <a:prstGeom prst="rect">
            <a:avLst/>
          </a:prstGeom>
          <a:noFill/>
        </p:spPr>
        <p:txBody>
          <a:bodyPr wrap="square" rtlCol="0">
            <a:spAutoFit/>
          </a:bodyPr>
          <a:lstStyle/>
          <a:p>
            <a:r>
              <a:rPr lang="en-US" altLang="zh-CN" b="0" i="0" dirty="0">
                <a:solidFill>
                  <a:srgbClr val="333333"/>
                </a:solidFill>
                <a:effectLst/>
                <a:latin typeface="微软雅黑" panose="020B0503020204020204" pitchFamily="34" charset="-122"/>
                <a:ea typeface="微软雅黑" panose="020B0503020204020204" pitchFamily="34" charset="-122"/>
              </a:rPr>
              <a:t>       </a:t>
            </a:r>
            <a:r>
              <a:rPr lang="zh-CN" altLang="en-US" b="0" i="0" dirty="0">
                <a:solidFill>
                  <a:srgbClr val="333333"/>
                </a:solidFill>
                <a:effectLst/>
                <a:latin typeface="微软雅黑" panose="020B0503020204020204" pitchFamily="34" charset="-122"/>
                <a:ea typeface="微软雅黑" panose="020B0503020204020204" pitchFamily="34" charset="-122"/>
              </a:rPr>
              <a:t>视障人士包含了盲人以及弱视人士，视障人士并非单独指的是盲人，也可以是能感光，但是通过眼镜等方式进行矫正的人士。软件的用户主要指有一定感光能力，但是无法看清内容的人士。</a:t>
            </a:r>
            <a:r>
              <a:rPr lang="zh-CN" altLang="en-US" dirty="0"/>
              <a:t>软件客户端以</a:t>
            </a:r>
            <a:r>
              <a:rPr lang="en-US" altLang="zh-CN" dirty="0"/>
              <a:t>APP</a:t>
            </a:r>
            <a:r>
              <a:rPr lang="zh-CN" altLang="en-US" dirty="0"/>
              <a:t>为载体，利用</a:t>
            </a:r>
            <a:r>
              <a:rPr lang="en-US" altLang="zh-CN" dirty="0"/>
              <a:t>AI</a:t>
            </a:r>
            <a:r>
              <a:rPr lang="zh-CN" altLang="en-US" dirty="0"/>
              <a:t>资源辅助视障人士完成日常生活中的一些活动，其中包括资讯获取、材料阅读、拍照实物等。其中</a:t>
            </a:r>
            <a:r>
              <a:rPr lang="en-US" altLang="zh-CN" dirty="0"/>
              <a:t>AI</a:t>
            </a:r>
            <a:r>
              <a:rPr lang="zh-CN" altLang="en-US" dirty="0"/>
              <a:t>资源包括云上</a:t>
            </a:r>
            <a:r>
              <a:rPr lang="en-US" altLang="zh-CN" dirty="0"/>
              <a:t>AI</a:t>
            </a:r>
            <a:r>
              <a:rPr lang="zh-CN" altLang="en-US" dirty="0"/>
              <a:t>模型以及我们自己建立的</a:t>
            </a:r>
            <a:r>
              <a:rPr lang="en-US" altLang="zh-CN" dirty="0"/>
              <a:t>AI</a:t>
            </a:r>
            <a:r>
              <a:rPr lang="zh-CN" altLang="en-US" dirty="0"/>
              <a:t>模型。</a:t>
            </a:r>
            <a:endParaRPr lang="en-US" altLang="zh-CN" dirty="0"/>
          </a:p>
          <a:p>
            <a:r>
              <a:rPr lang="en-US" altLang="zh-CN" dirty="0">
                <a:solidFill>
                  <a:srgbClr val="333333"/>
                </a:solidFill>
                <a:latin typeface="微软雅黑" panose="020B0503020204020204" pitchFamily="34" charset="-122"/>
                <a:ea typeface="微软雅黑" panose="020B0503020204020204" pitchFamily="34" charset="-122"/>
              </a:rPr>
              <a:t>       </a:t>
            </a:r>
            <a:r>
              <a:rPr lang="zh-CN" altLang="en-US" b="0" i="0" u="none" strike="noStrike" dirty="0">
                <a:solidFill>
                  <a:srgbClr val="333333"/>
                </a:solidFill>
                <a:effectLst/>
                <a:latin typeface="微软雅黑" panose="020B0503020204020204" pitchFamily="34" charset="-122"/>
                <a:ea typeface="微软雅黑" panose="020B0503020204020204" pitchFamily="34" charset="-122"/>
              </a:rPr>
              <a:t>视障人士友好的资讯辅助软件旨在集成各种面向视障人士的生活服务，形成一个专门针对视障人士的友好辅助系统，解决现代社会视障人士面临的一系列生活难题，通过科技让他们的生活更加便捷。</a:t>
            </a:r>
            <a:endParaRPr lang="en-US" altLang="zh-CN" b="0" i="0" u="none" strike="noStrike" dirty="0">
              <a:solidFill>
                <a:srgbClr val="333333"/>
              </a:solidFill>
              <a:effectLst/>
              <a:latin typeface="微软雅黑" panose="020B0503020204020204" pitchFamily="34" charset="-122"/>
              <a:ea typeface="微软雅黑" panose="020B0503020204020204" pitchFamily="34" charset="-122"/>
            </a:endParaRPr>
          </a:p>
          <a:p>
            <a:r>
              <a:rPr lang="en-US" altLang="zh-CN" dirty="0">
                <a:solidFill>
                  <a:srgbClr val="333333"/>
                </a:solidFill>
                <a:latin typeface="微软雅黑" panose="020B0503020204020204" pitchFamily="34" charset="-122"/>
                <a:ea typeface="微软雅黑" panose="020B0503020204020204" pitchFamily="34" charset="-122"/>
              </a:rPr>
              <a:t>       </a:t>
            </a:r>
            <a:r>
              <a:rPr lang="zh-CN" altLang="en-US" dirty="0">
                <a:solidFill>
                  <a:srgbClr val="333333"/>
                </a:solidFill>
                <a:latin typeface="微软雅黑" panose="020B0503020204020204" pitchFamily="34" charset="-122"/>
                <a:ea typeface="微软雅黑" panose="020B0503020204020204" pitchFamily="34" charset="-122"/>
              </a:rPr>
              <a:t>另外，软件还有以</a:t>
            </a:r>
            <a:r>
              <a:rPr lang="en-US" altLang="zh-CN" dirty="0">
                <a:solidFill>
                  <a:srgbClr val="333333"/>
                </a:solidFill>
                <a:latin typeface="微软雅黑" panose="020B0503020204020204" pitchFamily="34" charset="-122"/>
                <a:ea typeface="微软雅黑" panose="020B0503020204020204" pitchFamily="34" charset="-122"/>
              </a:rPr>
              <a:t>WEB</a:t>
            </a:r>
            <a:r>
              <a:rPr lang="zh-CN" altLang="en-US" dirty="0">
                <a:solidFill>
                  <a:srgbClr val="333333"/>
                </a:solidFill>
                <a:latin typeface="微软雅黑" panose="020B0503020204020204" pitchFamily="34" charset="-122"/>
                <a:ea typeface="微软雅黑" panose="020B0503020204020204" pitchFamily="34" charset="-122"/>
              </a:rPr>
              <a:t>页面为基础的服务端，服务端能统计用户行为信息数据，分析用户的喜好，还能管理新闻数据，并支持新闻的实时输入。</a:t>
            </a:r>
            <a:endParaRPr lang="zh-CN" altLang="en-US" b="0" i="0" u="none" strike="noStrike" dirty="0">
              <a:solidFill>
                <a:srgbClr val="333333"/>
              </a:solidFill>
              <a:effectLst/>
              <a:latin typeface="微软雅黑" panose="020B0503020204020204" pitchFamily="34" charset="-122"/>
              <a:ea typeface="微软雅黑" panose="020B0503020204020204" pitchFamily="34" charset="-122"/>
            </a:endParaRPr>
          </a:p>
          <a:p>
            <a:endParaRPr lang="zh-CN" altLang="en-US" dirty="0"/>
          </a:p>
        </p:txBody>
      </p:sp>
    </p:spTree>
    <p:extLst>
      <p:ext uri="{BB962C8B-B14F-4D97-AF65-F5344CB8AC3E}">
        <p14:creationId xmlns:p14="http://schemas.microsoft.com/office/powerpoint/2010/main" val="2901661848"/>
      </p:ext>
    </p:extLst>
  </p:cSld>
  <p:clrMapOvr>
    <a:masterClrMapping/>
  </p:clrMapOvr>
  <mc:AlternateContent xmlns:mc="http://schemas.openxmlformats.org/markup-compatibility/2006" xmlns:p14="http://schemas.microsoft.com/office/powerpoint/2010/main">
    <mc:Choice Requires="p14">
      <p:transition spd="slow" p14:dur="900" advTm="0">
        <p14:warp dir="in"/>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33"/>
                                        </p:tgtEl>
                                        <p:attrNameLst>
                                          <p:attrName>style.visibility</p:attrName>
                                        </p:attrNameLst>
                                      </p:cBhvr>
                                      <p:to>
                                        <p:strVal val="visible"/>
                                      </p:to>
                                    </p:set>
                                    <p:anim calcmode="lin" valueType="num">
                                      <p:cBhvr>
                                        <p:cTn id="12" dur="500" fill="hold"/>
                                        <p:tgtEl>
                                          <p:spTgt spid="33"/>
                                        </p:tgtEl>
                                        <p:attrNameLst>
                                          <p:attrName>ppt_w</p:attrName>
                                        </p:attrNameLst>
                                      </p:cBhvr>
                                      <p:tavLst>
                                        <p:tav tm="0">
                                          <p:val>
                                            <p:fltVal val="0"/>
                                          </p:val>
                                        </p:tav>
                                        <p:tav tm="100000">
                                          <p:val>
                                            <p:strVal val="#ppt_w"/>
                                          </p:val>
                                        </p:tav>
                                      </p:tavLst>
                                    </p:anim>
                                    <p:anim calcmode="lin" valueType="num">
                                      <p:cBhvr>
                                        <p:cTn id="13" dur="500" fill="hold"/>
                                        <p:tgtEl>
                                          <p:spTgt spid="33"/>
                                        </p:tgtEl>
                                        <p:attrNameLst>
                                          <p:attrName>ppt_h</p:attrName>
                                        </p:attrNameLst>
                                      </p:cBhvr>
                                      <p:tavLst>
                                        <p:tav tm="0">
                                          <p:val>
                                            <p:fltVal val="0"/>
                                          </p:val>
                                        </p:tav>
                                        <p:tav tm="100000">
                                          <p:val>
                                            <p:strVal val="#ppt_h"/>
                                          </p:val>
                                        </p:tav>
                                      </p:tavLst>
                                    </p:anim>
                                    <p:animEffect transition="in" filter="fade">
                                      <p:cBhvr>
                                        <p:cTn id="14" dur="500"/>
                                        <p:tgtEl>
                                          <p:spTgt spid="33"/>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grpId="0" nodeType="clickEffect">
                                  <p:stCondLst>
                                    <p:cond delay="0"/>
                                  </p:stCondLst>
                                  <p:childTnLst>
                                    <p:set>
                                      <p:cBhvr>
                                        <p:cTn id="18" dur="1" fill="hold">
                                          <p:stCondLst>
                                            <p:cond delay="0"/>
                                          </p:stCondLst>
                                        </p:cTn>
                                        <p:tgtEl>
                                          <p:spTgt spid="27"/>
                                        </p:tgtEl>
                                        <p:attrNameLst>
                                          <p:attrName>style.visibility</p:attrName>
                                        </p:attrNameLst>
                                      </p:cBhvr>
                                      <p:to>
                                        <p:strVal val="visible"/>
                                      </p:to>
                                    </p:set>
                                    <p:anim calcmode="lin" valueType="num">
                                      <p:cBhvr>
                                        <p:cTn id="19" dur="500" fill="hold"/>
                                        <p:tgtEl>
                                          <p:spTgt spid="27"/>
                                        </p:tgtEl>
                                        <p:attrNameLst>
                                          <p:attrName>ppt_w</p:attrName>
                                        </p:attrNameLst>
                                      </p:cBhvr>
                                      <p:tavLst>
                                        <p:tav tm="0">
                                          <p:val>
                                            <p:fltVal val="0"/>
                                          </p:val>
                                        </p:tav>
                                        <p:tav tm="100000">
                                          <p:val>
                                            <p:strVal val="#ppt_w"/>
                                          </p:val>
                                        </p:tav>
                                      </p:tavLst>
                                    </p:anim>
                                    <p:anim calcmode="lin" valueType="num">
                                      <p:cBhvr>
                                        <p:cTn id="20" dur="500" fill="hold"/>
                                        <p:tgtEl>
                                          <p:spTgt spid="27"/>
                                        </p:tgtEl>
                                        <p:attrNameLst>
                                          <p:attrName>ppt_h</p:attrName>
                                        </p:attrNameLst>
                                      </p:cBhvr>
                                      <p:tavLst>
                                        <p:tav tm="0">
                                          <p:val>
                                            <p:fltVal val="0"/>
                                          </p:val>
                                        </p:tav>
                                        <p:tav tm="100000">
                                          <p:val>
                                            <p:strVal val="#ppt_h"/>
                                          </p:val>
                                        </p:tav>
                                      </p:tavLst>
                                    </p:anim>
                                    <p:animEffect transition="in" filter="fade">
                                      <p:cBhvr>
                                        <p:cTn id="21" dur="500"/>
                                        <p:tgtEl>
                                          <p:spTgt spid="27"/>
                                        </p:tgtEl>
                                      </p:cBhvr>
                                    </p:animEffect>
                                  </p:childTnLst>
                                </p:cTn>
                              </p:par>
                              <p:par>
                                <p:cTn id="22" presetID="53" presetClass="entr" presetSubtype="16" fill="hold" grpId="0" nodeType="withEffect">
                                  <p:stCondLst>
                                    <p:cond delay="0"/>
                                  </p:stCondLst>
                                  <p:childTnLst>
                                    <p:set>
                                      <p:cBhvr>
                                        <p:cTn id="23" dur="1" fill="hold">
                                          <p:stCondLst>
                                            <p:cond delay="0"/>
                                          </p:stCondLst>
                                        </p:cTn>
                                        <p:tgtEl>
                                          <p:spTgt spid="28"/>
                                        </p:tgtEl>
                                        <p:attrNameLst>
                                          <p:attrName>style.visibility</p:attrName>
                                        </p:attrNameLst>
                                      </p:cBhvr>
                                      <p:to>
                                        <p:strVal val="visible"/>
                                      </p:to>
                                    </p:set>
                                    <p:anim calcmode="lin" valueType="num">
                                      <p:cBhvr>
                                        <p:cTn id="24" dur="500" fill="hold"/>
                                        <p:tgtEl>
                                          <p:spTgt spid="28"/>
                                        </p:tgtEl>
                                        <p:attrNameLst>
                                          <p:attrName>ppt_w</p:attrName>
                                        </p:attrNameLst>
                                      </p:cBhvr>
                                      <p:tavLst>
                                        <p:tav tm="0">
                                          <p:val>
                                            <p:fltVal val="0"/>
                                          </p:val>
                                        </p:tav>
                                        <p:tav tm="100000">
                                          <p:val>
                                            <p:strVal val="#ppt_w"/>
                                          </p:val>
                                        </p:tav>
                                      </p:tavLst>
                                    </p:anim>
                                    <p:anim calcmode="lin" valueType="num">
                                      <p:cBhvr>
                                        <p:cTn id="25" dur="500" fill="hold"/>
                                        <p:tgtEl>
                                          <p:spTgt spid="28"/>
                                        </p:tgtEl>
                                        <p:attrNameLst>
                                          <p:attrName>ppt_h</p:attrName>
                                        </p:attrNameLst>
                                      </p:cBhvr>
                                      <p:tavLst>
                                        <p:tav tm="0">
                                          <p:val>
                                            <p:fltVal val="0"/>
                                          </p:val>
                                        </p:tav>
                                        <p:tav tm="100000">
                                          <p:val>
                                            <p:strVal val="#ppt_h"/>
                                          </p:val>
                                        </p:tav>
                                      </p:tavLst>
                                    </p:anim>
                                    <p:animEffect transition="in" filter="fade">
                                      <p:cBhvr>
                                        <p:cTn id="26" dur="500"/>
                                        <p:tgtEl>
                                          <p:spTgt spid="28"/>
                                        </p:tgtEl>
                                      </p:cBhvr>
                                    </p:animEffect>
                                  </p:childTnLst>
                                </p:cTn>
                              </p:par>
                            </p:childTnLst>
                          </p:cTn>
                        </p:par>
                      </p:childTnLst>
                    </p:cTn>
                  </p:par>
                  <p:par>
                    <p:cTn id="27" fill="hold">
                      <p:stCondLst>
                        <p:cond delay="indefinite"/>
                      </p:stCondLst>
                      <p:childTnLst>
                        <p:par>
                          <p:cTn id="28" fill="hold">
                            <p:stCondLst>
                              <p:cond delay="0"/>
                            </p:stCondLst>
                            <p:childTnLst>
                              <p:par>
                                <p:cTn id="29" presetID="53" presetClass="entr" presetSubtype="16" fill="hold" grpId="0" nodeType="clickEffect">
                                  <p:stCondLst>
                                    <p:cond delay="0"/>
                                  </p:stCondLst>
                                  <p:childTnLst>
                                    <p:set>
                                      <p:cBhvr>
                                        <p:cTn id="30" dur="1" fill="hold">
                                          <p:stCondLst>
                                            <p:cond delay="0"/>
                                          </p:stCondLst>
                                        </p:cTn>
                                        <p:tgtEl>
                                          <p:spTgt spid="29"/>
                                        </p:tgtEl>
                                        <p:attrNameLst>
                                          <p:attrName>style.visibility</p:attrName>
                                        </p:attrNameLst>
                                      </p:cBhvr>
                                      <p:to>
                                        <p:strVal val="visible"/>
                                      </p:to>
                                    </p:set>
                                    <p:anim calcmode="lin" valueType="num">
                                      <p:cBhvr>
                                        <p:cTn id="31" dur="500" fill="hold"/>
                                        <p:tgtEl>
                                          <p:spTgt spid="29"/>
                                        </p:tgtEl>
                                        <p:attrNameLst>
                                          <p:attrName>ppt_w</p:attrName>
                                        </p:attrNameLst>
                                      </p:cBhvr>
                                      <p:tavLst>
                                        <p:tav tm="0">
                                          <p:val>
                                            <p:fltVal val="0"/>
                                          </p:val>
                                        </p:tav>
                                        <p:tav tm="100000">
                                          <p:val>
                                            <p:strVal val="#ppt_w"/>
                                          </p:val>
                                        </p:tav>
                                      </p:tavLst>
                                    </p:anim>
                                    <p:anim calcmode="lin" valueType="num">
                                      <p:cBhvr>
                                        <p:cTn id="32" dur="500" fill="hold"/>
                                        <p:tgtEl>
                                          <p:spTgt spid="29"/>
                                        </p:tgtEl>
                                        <p:attrNameLst>
                                          <p:attrName>ppt_h</p:attrName>
                                        </p:attrNameLst>
                                      </p:cBhvr>
                                      <p:tavLst>
                                        <p:tav tm="0">
                                          <p:val>
                                            <p:fltVal val="0"/>
                                          </p:val>
                                        </p:tav>
                                        <p:tav tm="100000">
                                          <p:val>
                                            <p:strVal val="#ppt_h"/>
                                          </p:val>
                                        </p:tav>
                                      </p:tavLst>
                                    </p:anim>
                                    <p:animEffect transition="in" filter="fade">
                                      <p:cBhvr>
                                        <p:cTn id="33" dur="500"/>
                                        <p:tgtEl>
                                          <p:spTgt spid="29"/>
                                        </p:tgtEl>
                                      </p:cBhvr>
                                    </p:animEffect>
                                  </p:childTnLst>
                                </p:cTn>
                              </p:par>
                              <p:par>
                                <p:cTn id="34" presetID="53" presetClass="entr" presetSubtype="16" fill="hold" grpId="0" nodeType="withEffect">
                                  <p:stCondLst>
                                    <p:cond delay="0"/>
                                  </p:stCondLst>
                                  <p:childTnLst>
                                    <p:set>
                                      <p:cBhvr>
                                        <p:cTn id="35" dur="1" fill="hold">
                                          <p:stCondLst>
                                            <p:cond delay="0"/>
                                          </p:stCondLst>
                                        </p:cTn>
                                        <p:tgtEl>
                                          <p:spTgt spid="30"/>
                                        </p:tgtEl>
                                        <p:attrNameLst>
                                          <p:attrName>style.visibility</p:attrName>
                                        </p:attrNameLst>
                                      </p:cBhvr>
                                      <p:to>
                                        <p:strVal val="visible"/>
                                      </p:to>
                                    </p:set>
                                    <p:anim calcmode="lin" valueType="num">
                                      <p:cBhvr>
                                        <p:cTn id="36" dur="500" fill="hold"/>
                                        <p:tgtEl>
                                          <p:spTgt spid="30"/>
                                        </p:tgtEl>
                                        <p:attrNameLst>
                                          <p:attrName>ppt_w</p:attrName>
                                        </p:attrNameLst>
                                      </p:cBhvr>
                                      <p:tavLst>
                                        <p:tav tm="0">
                                          <p:val>
                                            <p:fltVal val="0"/>
                                          </p:val>
                                        </p:tav>
                                        <p:tav tm="100000">
                                          <p:val>
                                            <p:strVal val="#ppt_w"/>
                                          </p:val>
                                        </p:tav>
                                      </p:tavLst>
                                    </p:anim>
                                    <p:anim calcmode="lin" valueType="num">
                                      <p:cBhvr>
                                        <p:cTn id="37" dur="500" fill="hold"/>
                                        <p:tgtEl>
                                          <p:spTgt spid="30"/>
                                        </p:tgtEl>
                                        <p:attrNameLst>
                                          <p:attrName>ppt_h</p:attrName>
                                        </p:attrNameLst>
                                      </p:cBhvr>
                                      <p:tavLst>
                                        <p:tav tm="0">
                                          <p:val>
                                            <p:fltVal val="0"/>
                                          </p:val>
                                        </p:tav>
                                        <p:tav tm="100000">
                                          <p:val>
                                            <p:strVal val="#ppt_h"/>
                                          </p:val>
                                        </p:tav>
                                      </p:tavLst>
                                    </p:anim>
                                    <p:animEffect transition="in" filter="fade">
                                      <p:cBhvr>
                                        <p:cTn id="38"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27" grpId="0"/>
      <p:bldP spid="28" grpId="0"/>
      <p:bldP spid="29" grpId="0"/>
      <p:bldP spid="3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a:extLst>
              <a:ext uri="{FF2B5EF4-FFF2-40B4-BE49-F238E27FC236}">
                <a16:creationId xmlns:a16="http://schemas.microsoft.com/office/drawing/2014/main" id="{F7773C64-EA6C-43FE-9F81-3539DE2D0445}"/>
              </a:ext>
            </a:extLst>
          </p:cNvPr>
          <p:cNvGrpSpPr/>
          <p:nvPr/>
        </p:nvGrpSpPr>
        <p:grpSpPr>
          <a:xfrm>
            <a:off x="-698500" y="-582990"/>
            <a:ext cx="13589000" cy="8023980"/>
            <a:chOff x="-863600" y="-584200"/>
            <a:chExt cx="13335000" cy="7874000"/>
          </a:xfrm>
          <a:solidFill>
            <a:srgbClr val="E6E6E6"/>
          </a:solidFill>
        </p:grpSpPr>
        <p:grpSp>
          <p:nvGrpSpPr>
            <p:cNvPr id="4" name="组合 3">
              <a:extLst>
                <a:ext uri="{FF2B5EF4-FFF2-40B4-BE49-F238E27FC236}">
                  <a16:creationId xmlns:a16="http://schemas.microsoft.com/office/drawing/2014/main" id="{750B5433-D16D-4F51-BDD8-808E9DB0262E}"/>
                </a:ext>
              </a:extLst>
            </p:cNvPr>
            <p:cNvGrpSpPr/>
            <p:nvPr/>
          </p:nvGrpSpPr>
          <p:grpSpPr>
            <a:xfrm>
              <a:off x="-863600" y="-584200"/>
              <a:ext cx="165100" cy="7874000"/>
              <a:chOff x="-863600" y="-584200"/>
              <a:chExt cx="165100" cy="7874000"/>
            </a:xfrm>
            <a:grpFill/>
          </p:grpSpPr>
          <p:sp>
            <p:nvSpPr>
              <p:cNvPr id="2" name="椭圆 1">
                <a:extLst>
                  <a:ext uri="{FF2B5EF4-FFF2-40B4-BE49-F238E27FC236}">
                    <a16:creationId xmlns:a16="http://schemas.microsoft.com/office/drawing/2014/main" id="{F8967190-370F-4CAE-ACBE-2AAED606EAD7}"/>
                  </a:ext>
                </a:extLst>
              </p:cNvPr>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椭圆 2">
                <a:extLst>
                  <a:ext uri="{FF2B5EF4-FFF2-40B4-BE49-F238E27FC236}">
                    <a16:creationId xmlns:a16="http://schemas.microsoft.com/office/drawing/2014/main" id="{41CA0E2C-2D2C-4898-9E42-96259DE0F6A6}"/>
                  </a:ext>
                </a:extLst>
              </p:cNvPr>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5" name="组合 4">
              <a:extLst>
                <a:ext uri="{FF2B5EF4-FFF2-40B4-BE49-F238E27FC236}">
                  <a16:creationId xmlns:a16="http://schemas.microsoft.com/office/drawing/2014/main" id="{CC2BBFCD-014F-4D8B-9391-D731BF89EFB1}"/>
                </a:ext>
              </a:extLst>
            </p:cNvPr>
            <p:cNvGrpSpPr/>
            <p:nvPr/>
          </p:nvGrpSpPr>
          <p:grpSpPr>
            <a:xfrm>
              <a:off x="12306300" y="-584200"/>
              <a:ext cx="165100" cy="7874000"/>
              <a:chOff x="-863600" y="-584200"/>
              <a:chExt cx="165100" cy="7874000"/>
            </a:xfrm>
            <a:grpFill/>
          </p:grpSpPr>
          <p:sp>
            <p:nvSpPr>
              <p:cNvPr id="6" name="椭圆 5">
                <a:extLst>
                  <a:ext uri="{FF2B5EF4-FFF2-40B4-BE49-F238E27FC236}">
                    <a16:creationId xmlns:a16="http://schemas.microsoft.com/office/drawing/2014/main" id="{9762FE8C-4BD4-42A9-A0F1-7D0424B79FBB}"/>
                  </a:ext>
                </a:extLst>
              </p:cNvPr>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椭圆 6">
                <a:extLst>
                  <a:ext uri="{FF2B5EF4-FFF2-40B4-BE49-F238E27FC236}">
                    <a16:creationId xmlns:a16="http://schemas.microsoft.com/office/drawing/2014/main" id="{03997588-ADD8-404B-A001-10D17D8466BC}"/>
                  </a:ext>
                </a:extLst>
              </p:cNvPr>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sp>
        <p:nvSpPr>
          <p:cNvPr id="33" name="文本框 32">
            <a:extLst>
              <a:ext uri="{FF2B5EF4-FFF2-40B4-BE49-F238E27FC236}">
                <a16:creationId xmlns:a16="http://schemas.microsoft.com/office/drawing/2014/main" id="{1793C4A0-082D-4A52-B424-B8634C06090F}"/>
              </a:ext>
            </a:extLst>
          </p:cNvPr>
          <p:cNvSpPr txBox="1"/>
          <p:nvPr/>
        </p:nvSpPr>
        <p:spPr>
          <a:xfrm>
            <a:off x="4718957" y="541929"/>
            <a:ext cx="2754086" cy="707886"/>
          </a:xfrm>
          <a:prstGeom prst="rect">
            <a:avLst/>
          </a:prstGeom>
          <a:noFill/>
        </p:spPr>
        <p:txBody>
          <a:bodyPr wrap="square" rtlCol="0">
            <a:spAutoFit/>
          </a:bodyPr>
          <a:lstStyle/>
          <a:p>
            <a:pPr algn="ctr"/>
            <a:r>
              <a:rPr lang="zh-CN" altLang="en-US" sz="4000" spc="600" dirty="0">
                <a:solidFill>
                  <a:srgbClr val="4C678E"/>
                </a:solidFill>
                <a:cs typeface="+mn-ea"/>
                <a:sym typeface="+mn-lt"/>
              </a:rPr>
              <a:t>项目概述</a:t>
            </a:r>
          </a:p>
        </p:txBody>
      </p:sp>
      <p:grpSp>
        <p:nvGrpSpPr>
          <p:cNvPr id="9" name="组合 8">
            <a:extLst>
              <a:ext uri="{FF2B5EF4-FFF2-40B4-BE49-F238E27FC236}">
                <a16:creationId xmlns:a16="http://schemas.microsoft.com/office/drawing/2014/main" id="{9DAF135D-A875-42B9-89FA-9A7354F99E91}"/>
              </a:ext>
            </a:extLst>
          </p:cNvPr>
          <p:cNvGrpSpPr/>
          <p:nvPr/>
        </p:nvGrpSpPr>
        <p:grpSpPr>
          <a:xfrm>
            <a:off x="3850602" y="939639"/>
            <a:ext cx="4490797" cy="0"/>
            <a:chOff x="3893464" y="1130139"/>
            <a:chExt cx="4490797" cy="0"/>
          </a:xfrm>
        </p:grpSpPr>
        <p:cxnSp>
          <p:nvCxnSpPr>
            <p:cNvPr id="36" name="直接箭头连接符 25">
              <a:extLst>
                <a:ext uri="{FF2B5EF4-FFF2-40B4-BE49-F238E27FC236}">
                  <a16:creationId xmlns:a16="http://schemas.microsoft.com/office/drawing/2014/main" id="{2C63A09A-2159-43E4-8576-EF495EDE5786}"/>
                </a:ext>
              </a:extLst>
            </p:cNvPr>
            <p:cNvCxnSpPr>
              <a:cxnSpLocks/>
            </p:cNvCxnSpPr>
            <p:nvPr/>
          </p:nvCxnSpPr>
          <p:spPr>
            <a:xfrm>
              <a:off x="3893464" y="1130139"/>
              <a:ext cx="820497" cy="0"/>
            </a:xfrm>
            <a:prstGeom prst="straightConnector1">
              <a:avLst/>
            </a:prstGeom>
            <a:ln>
              <a:gradFill>
                <a:gsLst>
                  <a:gs pos="100000">
                    <a:srgbClr val="4C678E">
                      <a:alpha val="0"/>
                    </a:srgbClr>
                  </a:gs>
                  <a:gs pos="0">
                    <a:srgbClr val="4C678E"/>
                  </a:gs>
                </a:gsLst>
                <a:lin ang="10800000" scaled="0"/>
              </a:gradFill>
              <a:tailEnd type="oval"/>
            </a:ln>
          </p:spPr>
          <p:style>
            <a:lnRef idx="1">
              <a:schemeClr val="accent1"/>
            </a:lnRef>
            <a:fillRef idx="0">
              <a:schemeClr val="accent1"/>
            </a:fillRef>
            <a:effectRef idx="0">
              <a:schemeClr val="accent1"/>
            </a:effectRef>
            <a:fontRef idx="minor">
              <a:schemeClr val="tx1"/>
            </a:fontRef>
          </p:style>
        </p:cxnSp>
        <p:cxnSp>
          <p:nvCxnSpPr>
            <p:cNvPr id="50" name="直接箭头连接符 25">
              <a:extLst>
                <a:ext uri="{FF2B5EF4-FFF2-40B4-BE49-F238E27FC236}">
                  <a16:creationId xmlns:a16="http://schemas.microsoft.com/office/drawing/2014/main" id="{EC1F02D4-72DF-4779-B7B5-CD8D22B69057}"/>
                </a:ext>
              </a:extLst>
            </p:cNvPr>
            <p:cNvCxnSpPr>
              <a:cxnSpLocks/>
            </p:cNvCxnSpPr>
            <p:nvPr/>
          </p:nvCxnSpPr>
          <p:spPr>
            <a:xfrm flipH="1">
              <a:off x="7563764" y="1130139"/>
              <a:ext cx="820497" cy="0"/>
            </a:xfrm>
            <a:prstGeom prst="straightConnector1">
              <a:avLst/>
            </a:prstGeom>
            <a:ln>
              <a:gradFill>
                <a:gsLst>
                  <a:gs pos="100000">
                    <a:srgbClr val="4C678E">
                      <a:alpha val="0"/>
                    </a:srgbClr>
                  </a:gs>
                  <a:gs pos="0">
                    <a:srgbClr val="4C678E"/>
                  </a:gs>
                </a:gsLst>
                <a:lin ang="10800000" scaled="0"/>
              </a:gradFill>
              <a:tailEnd type="oval"/>
            </a:ln>
          </p:spPr>
          <p:style>
            <a:lnRef idx="1">
              <a:schemeClr val="accent1"/>
            </a:lnRef>
            <a:fillRef idx="0">
              <a:schemeClr val="accent1"/>
            </a:fillRef>
            <a:effectRef idx="0">
              <a:schemeClr val="accent1"/>
            </a:effectRef>
            <a:fontRef idx="minor">
              <a:schemeClr val="tx1"/>
            </a:fontRef>
          </p:style>
        </p:cxnSp>
      </p:grpSp>
      <p:sp>
        <p:nvSpPr>
          <p:cNvPr id="14" name="Freeform 6">
            <a:extLst>
              <a:ext uri="{FF2B5EF4-FFF2-40B4-BE49-F238E27FC236}">
                <a16:creationId xmlns:a16="http://schemas.microsoft.com/office/drawing/2014/main" id="{89F5FEF8-07C9-4EE4-BD63-08D86687ECBB}"/>
              </a:ext>
            </a:extLst>
          </p:cNvPr>
          <p:cNvSpPr>
            <a:spLocks noChangeArrowheads="1"/>
          </p:cNvSpPr>
          <p:nvPr/>
        </p:nvSpPr>
        <p:spPr bwMode="auto">
          <a:xfrm>
            <a:off x="1168401" y="1857586"/>
            <a:ext cx="4755076" cy="1775860"/>
          </a:xfrm>
          <a:custGeom>
            <a:avLst/>
            <a:gdLst>
              <a:gd name="T0" fmla="*/ 119537221 w 1028"/>
              <a:gd name="T1" fmla="*/ 0 h 522"/>
              <a:gd name="T2" fmla="*/ 2147483647 w 1028"/>
              <a:gd name="T3" fmla="*/ 0 h 522"/>
              <a:gd name="T4" fmla="*/ 2147483647 w 1028"/>
              <a:gd name="T5" fmla="*/ 101697971 h 522"/>
              <a:gd name="T6" fmla="*/ 2147483647 w 1028"/>
              <a:gd name="T7" fmla="*/ 1430140007 h 522"/>
              <a:gd name="T8" fmla="*/ 2147483647 w 1028"/>
              <a:gd name="T9" fmla="*/ 1665317511 h 522"/>
              <a:gd name="T10" fmla="*/ 2147483647 w 1028"/>
              <a:gd name="T11" fmla="*/ 1919564959 h 522"/>
              <a:gd name="T12" fmla="*/ 2147483647 w 1028"/>
              <a:gd name="T13" fmla="*/ 2147483647 h 522"/>
              <a:gd name="T14" fmla="*/ 2147483647 w 1028"/>
              <a:gd name="T15" fmla="*/ 2147483647 h 522"/>
              <a:gd name="T16" fmla="*/ 119537221 w 1028"/>
              <a:gd name="T17" fmla="*/ 2147483647 h 522"/>
              <a:gd name="T18" fmla="*/ 0 w 1028"/>
              <a:gd name="T19" fmla="*/ 2147483647 h 522"/>
              <a:gd name="T20" fmla="*/ 0 w 1028"/>
              <a:gd name="T21" fmla="*/ 101697971 h 522"/>
              <a:gd name="T22" fmla="*/ 119537221 w 1028"/>
              <a:gd name="T23" fmla="*/ 0 h 52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028"/>
              <a:gd name="T37" fmla="*/ 0 h 522"/>
              <a:gd name="T38" fmla="*/ 1028 w 1028"/>
              <a:gd name="T39" fmla="*/ 522 h 52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028" h="522">
                <a:moveTo>
                  <a:pt x="16" y="0"/>
                </a:moveTo>
                <a:cubicBezTo>
                  <a:pt x="941" y="0"/>
                  <a:pt x="941" y="0"/>
                  <a:pt x="941" y="0"/>
                </a:cubicBezTo>
                <a:cubicBezTo>
                  <a:pt x="950" y="0"/>
                  <a:pt x="958" y="7"/>
                  <a:pt x="958" y="16"/>
                </a:cubicBezTo>
                <a:cubicBezTo>
                  <a:pt x="958" y="225"/>
                  <a:pt x="958" y="225"/>
                  <a:pt x="958" y="225"/>
                </a:cubicBezTo>
                <a:cubicBezTo>
                  <a:pt x="1028" y="262"/>
                  <a:pt x="1028" y="262"/>
                  <a:pt x="1028" y="262"/>
                </a:cubicBezTo>
                <a:cubicBezTo>
                  <a:pt x="958" y="302"/>
                  <a:pt x="958" y="302"/>
                  <a:pt x="958" y="302"/>
                </a:cubicBezTo>
                <a:cubicBezTo>
                  <a:pt x="958" y="506"/>
                  <a:pt x="958" y="506"/>
                  <a:pt x="958" y="506"/>
                </a:cubicBezTo>
                <a:cubicBezTo>
                  <a:pt x="958" y="514"/>
                  <a:pt x="950" y="522"/>
                  <a:pt x="941" y="522"/>
                </a:cubicBezTo>
                <a:cubicBezTo>
                  <a:pt x="16" y="522"/>
                  <a:pt x="16" y="522"/>
                  <a:pt x="16" y="522"/>
                </a:cubicBezTo>
                <a:cubicBezTo>
                  <a:pt x="7" y="522"/>
                  <a:pt x="0" y="514"/>
                  <a:pt x="0" y="506"/>
                </a:cubicBezTo>
                <a:cubicBezTo>
                  <a:pt x="0" y="16"/>
                  <a:pt x="0" y="16"/>
                  <a:pt x="0" y="16"/>
                </a:cubicBezTo>
                <a:cubicBezTo>
                  <a:pt x="0" y="7"/>
                  <a:pt x="7" y="0"/>
                  <a:pt x="16" y="0"/>
                </a:cubicBezTo>
                <a:close/>
              </a:path>
            </a:pathLst>
          </a:custGeom>
          <a:gradFill flip="none" rotWithShape="1">
            <a:gsLst>
              <a:gs pos="0">
                <a:srgbClr val="4C678E"/>
              </a:gs>
              <a:gs pos="100000">
                <a:srgbClr val="4C678E">
                  <a:alpha val="97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5" name="Freeform 6">
            <a:extLst>
              <a:ext uri="{FF2B5EF4-FFF2-40B4-BE49-F238E27FC236}">
                <a16:creationId xmlns:a16="http://schemas.microsoft.com/office/drawing/2014/main" id="{A6B59F34-B0B5-491A-99EB-5A65F0BC4089}"/>
              </a:ext>
            </a:extLst>
          </p:cNvPr>
          <p:cNvSpPr>
            <a:spLocks noChangeArrowheads="1"/>
          </p:cNvSpPr>
          <p:nvPr/>
        </p:nvSpPr>
        <p:spPr bwMode="auto">
          <a:xfrm>
            <a:off x="1168401" y="3893546"/>
            <a:ext cx="4755076" cy="1775860"/>
          </a:xfrm>
          <a:custGeom>
            <a:avLst/>
            <a:gdLst>
              <a:gd name="T0" fmla="*/ 119537221 w 1028"/>
              <a:gd name="T1" fmla="*/ 0 h 522"/>
              <a:gd name="T2" fmla="*/ 2147483647 w 1028"/>
              <a:gd name="T3" fmla="*/ 0 h 522"/>
              <a:gd name="T4" fmla="*/ 2147483647 w 1028"/>
              <a:gd name="T5" fmla="*/ 101697971 h 522"/>
              <a:gd name="T6" fmla="*/ 2147483647 w 1028"/>
              <a:gd name="T7" fmla="*/ 1430140007 h 522"/>
              <a:gd name="T8" fmla="*/ 2147483647 w 1028"/>
              <a:gd name="T9" fmla="*/ 1665317511 h 522"/>
              <a:gd name="T10" fmla="*/ 2147483647 w 1028"/>
              <a:gd name="T11" fmla="*/ 1919564959 h 522"/>
              <a:gd name="T12" fmla="*/ 2147483647 w 1028"/>
              <a:gd name="T13" fmla="*/ 2147483647 h 522"/>
              <a:gd name="T14" fmla="*/ 2147483647 w 1028"/>
              <a:gd name="T15" fmla="*/ 2147483647 h 522"/>
              <a:gd name="T16" fmla="*/ 119537221 w 1028"/>
              <a:gd name="T17" fmla="*/ 2147483647 h 522"/>
              <a:gd name="T18" fmla="*/ 0 w 1028"/>
              <a:gd name="T19" fmla="*/ 2147483647 h 522"/>
              <a:gd name="T20" fmla="*/ 0 w 1028"/>
              <a:gd name="T21" fmla="*/ 101697971 h 522"/>
              <a:gd name="T22" fmla="*/ 119537221 w 1028"/>
              <a:gd name="T23" fmla="*/ 0 h 52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028"/>
              <a:gd name="T37" fmla="*/ 0 h 522"/>
              <a:gd name="T38" fmla="*/ 1028 w 1028"/>
              <a:gd name="T39" fmla="*/ 522 h 52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028" h="522">
                <a:moveTo>
                  <a:pt x="16" y="0"/>
                </a:moveTo>
                <a:cubicBezTo>
                  <a:pt x="941" y="0"/>
                  <a:pt x="941" y="0"/>
                  <a:pt x="941" y="0"/>
                </a:cubicBezTo>
                <a:cubicBezTo>
                  <a:pt x="950" y="0"/>
                  <a:pt x="958" y="7"/>
                  <a:pt x="958" y="16"/>
                </a:cubicBezTo>
                <a:cubicBezTo>
                  <a:pt x="958" y="225"/>
                  <a:pt x="958" y="225"/>
                  <a:pt x="958" y="225"/>
                </a:cubicBezTo>
                <a:cubicBezTo>
                  <a:pt x="1028" y="262"/>
                  <a:pt x="1028" y="262"/>
                  <a:pt x="1028" y="262"/>
                </a:cubicBezTo>
                <a:cubicBezTo>
                  <a:pt x="958" y="302"/>
                  <a:pt x="958" y="302"/>
                  <a:pt x="958" y="302"/>
                </a:cubicBezTo>
                <a:cubicBezTo>
                  <a:pt x="958" y="506"/>
                  <a:pt x="958" y="506"/>
                  <a:pt x="958" y="506"/>
                </a:cubicBezTo>
                <a:cubicBezTo>
                  <a:pt x="958" y="514"/>
                  <a:pt x="950" y="522"/>
                  <a:pt x="941" y="522"/>
                </a:cubicBezTo>
                <a:cubicBezTo>
                  <a:pt x="16" y="522"/>
                  <a:pt x="16" y="522"/>
                  <a:pt x="16" y="522"/>
                </a:cubicBezTo>
                <a:cubicBezTo>
                  <a:pt x="7" y="522"/>
                  <a:pt x="0" y="514"/>
                  <a:pt x="0" y="506"/>
                </a:cubicBezTo>
                <a:cubicBezTo>
                  <a:pt x="0" y="16"/>
                  <a:pt x="0" y="16"/>
                  <a:pt x="0" y="16"/>
                </a:cubicBezTo>
                <a:cubicBezTo>
                  <a:pt x="0" y="7"/>
                  <a:pt x="7" y="0"/>
                  <a:pt x="16" y="0"/>
                </a:cubicBezTo>
                <a:close/>
              </a:path>
            </a:pathLst>
          </a:custGeom>
          <a:solidFill>
            <a:schemeClr val="bg1">
              <a:lumMod val="95000"/>
              <a:alpha val="44000"/>
            </a:schemeClr>
          </a:solidFill>
          <a:ln>
            <a:gradFill>
              <a:gsLst>
                <a:gs pos="0">
                  <a:srgbClr val="4C678E"/>
                </a:gs>
                <a:gs pos="100000">
                  <a:srgbClr val="4C678E">
                    <a:alpha val="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1" name="Freeform 6">
            <a:extLst>
              <a:ext uri="{FF2B5EF4-FFF2-40B4-BE49-F238E27FC236}">
                <a16:creationId xmlns:a16="http://schemas.microsoft.com/office/drawing/2014/main" id="{5353158A-81D5-4BE6-A4AC-0A371E411A45}"/>
              </a:ext>
            </a:extLst>
          </p:cNvPr>
          <p:cNvSpPr>
            <a:spLocks noChangeArrowheads="1"/>
          </p:cNvSpPr>
          <p:nvPr/>
        </p:nvSpPr>
        <p:spPr bwMode="auto">
          <a:xfrm>
            <a:off x="6268525" y="1857586"/>
            <a:ext cx="4755076" cy="1775860"/>
          </a:xfrm>
          <a:custGeom>
            <a:avLst/>
            <a:gdLst>
              <a:gd name="T0" fmla="*/ 119537221 w 1028"/>
              <a:gd name="T1" fmla="*/ 0 h 522"/>
              <a:gd name="T2" fmla="*/ 2147483647 w 1028"/>
              <a:gd name="T3" fmla="*/ 0 h 522"/>
              <a:gd name="T4" fmla="*/ 2147483647 w 1028"/>
              <a:gd name="T5" fmla="*/ 101697971 h 522"/>
              <a:gd name="T6" fmla="*/ 2147483647 w 1028"/>
              <a:gd name="T7" fmla="*/ 1430140007 h 522"/>
              <a:gd name="T8" fmla="*/ 2147483647 w 1028"/>
              <a:gd name="T9" fmla="*/ 1665317511 h 522"/>
              <a:gd name="T10" fmla="*/ 2147483647 w 1028"/>
              <a:gd name="T11" fmla="*/ 1919564959 h 522"/>
              <a:gd name="T12" fmla="*/ 2147483647 w 1028"/>
              <a:gd name="T13" fmla="*/ 2147483647 h 522"/>
              <a:gd name="T14" fmla="*/ 2147483647 w 1028"/>
              <a:gd name="T15" fmla="*/ 2147483647 h 522"/>
              <a:gd name="T16" fmla="*/ 119537221 w 1028"/>
              <a:gd name="T17" fmla="*/ 2147483647 h 522"/>
              <a:gd name="T18" fmla="*/ 0 w 1028"/>
              <a:gd name="T19" fmla="*/ 2147483647 h 522"/>
              <a:gd name="T20" fmla="*/ 0 w 1028"/>
              <a:gd name="T21" fmla="*/ 101697971 h 522"/>
              <a:gd name="T22" fmla="*/ 119537221 w 1028"/>
              <a:gd name="T23" fmla="*/ 0 h 52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028"/>
              <a:gd name="T37" fmla="*/ 0 h 522"/>
              <a:gd name="T38" fmla="*/ 1028 w 1028"/>
              <a:gd name="T39" fmla="*/ 522 h 52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028" h="522">
                <a:moveTo>
                  <a:pt x="16" y="0"/>
                </a:moveTo>
                <a:cubicBezTo>
                  <a:pt x="941" y="0"/>
                  <a:pt x="941" y="0"/>
                  <a:pt x="941" y="0"/>
                </a:cubicBezTo>
                <a:cubicBezTo>
                  <a:pt x="950" y="0"/>
                  <a:pt x="958" y="7"/>
                  <a:pt x="958" y="16"/>
                </a:cubicBezTo>
                <a:cubicBezTo>
                  <a:pt x="958" y="225"/>
                  <a:pt x="958" y="225"/>
                  <a:pt x="958" y="225"/>
                </a:cubicBezTo>
                <a:cubicBezTo>
                  <a:pt x="1028" y="262"/>
                  <a:pt x="1028" y="262"/>
                  <a:pt x="1028" y="262"/>
                </a:cubicBezTo>
                <a:cubicBezTo>
                  <a:pt x="958" y="302"/>
                  <a:pt x="958" y="302"/>
                  <a:pt x="958" y="302"/>
                </a:cubicBezTo>
                <a:cubicBezTo>
                  <a:pt x="958" y="506"/>
                  <a:pt x="958" y="506"/>
                  <a:pt x="958" y="506"/>
                </a:cubicBezTo>
                <a:cubicBezTo>
                  <a:pt x="958" y="514"/>
                  <a:pt x="950" y="522"/>
                  <a:pt x="941" y="522"/>
                </a:cubicBezTo>
                <a:cubicBezTo>
                  <a:pt x="16" y="522"/>
                  <a:pt x="16" y="522"/>
                  <a:pt x="16" y="522"/>
                </a:cubicBezTo>
                <a:cubicBezTo>
                  <a:pt x="7" y="522"/>
                  <a:pt x="0" y="514"/>
                  <a:pt x="0" y="506"/>
                </a:cubicBezTo>
                <a:cubicBezTo>
                  <a:pt x="0" y="16"/>
                  <a:pt x="0" y="16"/>
                  <a:pt x="0" y="16"/>
                </a:cubicBezTo>
                <a:cubicBezTo>
                  <a:pt x="0" y="7"/>
                  <a:pt x="7" y="0"/>
                  <a:pt x="16" y="0"/>
                </a:cubicBezTo>
                <a:close/>
              </a:path>
            </a:pathLst>
          </a:custGeom>
          <a:solidFill>
            <a:schemeClr val="bg1">
              <a:lumMod val="95000"/>
              <a:alpha val="44000"/>
            </a:schemeClr>
          </a:solidFill>
          <a:ln>
            <a:gradFill>
              <a:gsLst>
                <a:gs pos="0">
                  <a:srgbClr val="4C678E"/>
                </a:gs>
                <a:gs pos="100000">
                  <a:srgbClr val="4C678E">
                    <a:alpha val="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2" name="Freeform 6">
            <a:extLst>
              <a:ext uri="{FF2B5EF4-FFF2-40B4-BE49-F238E27FC236}">
                <a16:creationId xmlns:a16="http://schemas.microsoft.com/office/drawing/2014/main" id="{00FBBB1F-C180-4FFD-A08D-0FFB2E1F20B4}"/>
              </a:ext>
            </a:extLst>
          </p:cNvPr>
          <p:cNvSpPr>
            <a:spLocks noChangeArrowheads="1"/>
          </p:cNvSpPr>
          <p:nvPr/>
        </p:nvSpPr>
        <p:spPr bwMode="auto">
          <a:xfrm>
            <a:off x="6268525" y="3893546"/>
            <a:ext cx="4755076" cy="1775860"/>
          </a:xfrm>
          <a:custGeom>
            <a:avLst/>
            <a:gdLst>
              <a:gd name="T0" fmla="*/ 119537221 w 1028"/>
              <a:gd name="T1" fmla="*/ 0 h 522"/>
              <a:gd name="T2" fmla="*/ 2147483647 w 1028"/>
              <a:gd name="T3" fmla="*/ 0 h 522"/>
              <a:gd name="T4" fmla="*/ 2147483647 w 1028"/>
              <a:gd name="T5" fmla="*/ 101697971 h 522"/>
              <a:gd name="T6" fmla="*/ 2147483647 w 1028"/>
              <a:gd name="T7" fmla="*/ 1430140007 h 522"/>
              <a:gd name="T8" fmla="*/ 2147483647 w 1028"/>
              <a:gd name="T9" fmla="*/ 1665317511 h 522"/>
              <a:gd name="T10" fmla="*/ 2147483647 w 1028"/>
              <a:gd name="T11" fmla="*/ 1919564959 h 522"/>
              <a:gd name="T12" fmla="*/ 2147483647 w 1028"/>
              <a:gd name="T13" fmla="*/ 2147483647 h 522"/>
              <a:gd name="T14" fmla="*/ 2147483647 w 1028"/>
              <a:gd name="T15" fmla="*/ 2147483647 h 522"/>
              <a:gd name="T16" fmla="*/ 119537221 w 1028"/>
              <a:gd name="T17" fmla="*/ 2147483647 h 522"/>
              <a:gd name="T18" fmla="*/ 0 w 1028"/>
              <a:gd name="T19" fmla="*/ 2147483647 h 522"/>
              <a:gd name="T20" fmla="*/ 0 w 1028"/>
              <a:gd name="T21" fmla="*/ 101697971 h 522"/>
              <a:gd name="T22" fmla="*/ 119537221 w 1028"/>
              <a:gd name="T23" fmla="*/ 0 h 52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028"/>
              <a:gd name="T37" fmla="*/ 0 h 522"/>
              <a:gd name="T38" fmla="*/ 1028 w 1028"/>
              <a:gd name="T39" fmla="*/ 522 h 52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028" h="522">
                <a:moveTo>
                  <a:pt x="16" y="0"/>
                </a:moveTo>
                <a:cubicBezTo>
                  <a:pt x="941" y="0"/>
                  <a:pt x="941" y="0"/>
                  <a:pt x="941" y="0"/>
                </a:cubicBezTo>
                <a:cubicBezTo>
                  <a:pt x="950" y="0"/>
                  <a:pt x="958" y="7"/>
                  <a:pt x="958" y="16"/>
                </a:cubicBezTo>
                <a:cubicBezTo>
                  <a:pt x="958" y="225"/>
                  <a:pt x="958" y="225"/>
                  <a:pt x="958" y="225"/>
                </a:cubicBezTo>
                <a:cubicBezTo>
                  <a:pt x="1028" y="262"/>
                  <a:pt x="1028" y="262"/>
                  <a:pt x="1028" y="262"/>
                </a:cubicBezTo>
                <a:cubicBezTo>
                  <a:pt x="958" y="302"/>
                  <a:pt x="958" y="302"/>
                  <a:pt x="958" y="302"/>
                </a:cubicBezTo>
                <a:cubicBezTo>
                  <a:pt x="958" y="506"/>
                  <a:pt x="958" y="506"/>
                  <a:pt x="958" y="506"/>
                </a:cubicBezTo>
                <a:cubicBezTo>
                  <a:pt x="958" y="514"/>
                  <a:pt x="950" y="522"/>
                  <a:pt x="941" y="522"/>
                </a:cubicBezTo>
                <a:cubicBezTo>
                  <a:pt x="16" y="522"/>
                  <a:pt x="16" y="522"/>
                  <a:pt x="16" y="522"/>
                </a:cubicBezTo>
                <a:cubicBezTo>
                  <a:pt x="7" y="522"/>
                  <a:pt x="0" y="514"/>
                  <a:pt x="0" y="506"/>
                </a:cubicBezTo>
                <a:cubicBezTo>
                  <a:pt x="0" y="16"/>
                  <a:pt x="0" y="16"/>
                  <a:pt x="0" y="16"/>
                </a:cubicBezTo>
                <a:cubicBezTo>
                  <a:pt x="0" y="7"/>
                  <a:pt x="7" y="0"/>
                  <a:pt x="16" y="0"/>
                </a:cubicBezTo>
                <a:close/>
              </a:path>
            </a:pathLst>
          </a:custGeom>
          <a:gradFill flip="none" rotWithShape="1">
            <a:gsLst>
              <a:gs pos="0">
                <a:srgbClr val="4C678E"/>
              </a:gs>
              <a:gs pos="100000">
                <a:srgbClr val="4C678E">
                  <a:alpha val="97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3" name="矩形 22">
            <a:extLst>
              <a:ext uri="{FF2B5EF4-FFF2-40B4-BE49-F238E27FC236}">
                <a16:creationId xmlns:a16="http://schemas.microsoft.com/office/drawing/2014/main" id="{F89F67F6-3909-47D6-B58F-C547E4999EA0}"/>
              </a:ext>
            </a:extLst>
          </p:cNvPr>
          <p:cNvSpPr/>
          <p:nvPr/>
        </p:nvSpPr>
        <p:spPr>
          <a:xfrm>
            <a:off x="1714500" y="4093259"/>
            <a:ext cx="1123274" cy="407291"/>
          </a:xfrm>
          <a:prstGeom prst="rect">
            <a:avLst/>
          </a:prstGeom>
          <a:noFill/>
        </p:spPr>
        <p:txBody>
          <a:bodyPr wrap="square" lIns="0" tIns="0" rIns="0" bIns="0" rtlCol="0">
            <a:spAutoFit/>
          </a:bodyPr>
          <a:lstStyle/>
          <a:p>
            <a:pPr hangingPunct="0">
              <a:lnSpc>
                <a:spcPct val="150000"/>
              </a:lnSpc>
            </a:pPr>
            <a:r>
              <a:rPr lang="zh-CN" altLang="en-US" sz="2000" b="1" dirty="0">
                <a:solidFill>
                  <a:srgbClr val="4C678E"/>
                </a:solidFill>
                <a:cs typeface="+mn-ea"/>
                <a:sym typeface="+mn-lt"/>
              </a:rPr>
              <a:t>文本阅读</a:t>
            </a:r>
          </a:p>
        </p:txBody>
      </p:sp>
      <p:sp>
        <p:nvSpPr>
          <p:cNvPr id="24" name="矩形 23">
            <a:extLst>
              <a:ext uri="{FF2B5EF4-FFF2-40B4-BE49-F238E27FC236}">
                <a16:creationId xmlns:a16="http://schemas.microsoft.com/office/drawing/2014/main" id="{577E20AA-79A2-4A47-B124-F48ABE2F5F7C}"/>
              </a:ext>
            </a:extLst>
          </p:cNvPr>
          <p:cNvSpPr/>
          <p:nvPr/>
        </p:nvSpPr>
        <p:spPr>
          <a:xfrm>
            <a:off x="1714500" y="4572697"/>
            <a:ext cx="3505200" cy="695190"/>
          </a:xfrm>
          <a:prstGeom prst="rect">
            <a:avLst/>
          </a:prstGeom>
          <a:noFill/>
        </p:spPr>
        <p:txBody>
          <a:bodyPr wrap="square" lIns="0" tIns="0" rIns="0" bIns="0" rtlCol="0">
            <a:spAutoFit/>
          </a:bodyPr>
          <a:lstStyle/>
          <a:p>
            <a:pPr hangingPunct="0">
              <a:lnSpc>
                <a:spcPct val="150000"/>
              </a:lnSpc>
            </a:pPr>
            <a:r>
              <a:rPr lang="zh-CN" altLang="en-US" sz="1600" dirty="0">
                <a:solidFill>
                  <a:schemeClr val="tx1">
                    <a:lumMod val="75000"/>
                    <a:lumOff val="25000"/>
                  </a:schemeClr>
                </a:solidFill>
                <a:cs typeface="+mn-ea"/>
                <a:sym typeface="+mn-lt"/>
              </a:rPr>
              <a:t>识别用户拍照上传的书籍或报纸等文字材料，并提供语音自动阅读</a:t>
            </a:r>
          </a:p>
        </p:txBody>
      </p:sp>
      <p:sp>
        <p:nvSpPr>
          <p:cNvPr id="25" name="矩形 24">
            <a:extLst>
              <a:ext uri="{FF2B5EF4-FFF2-40B4-BE49-F238E27FC236}">
                <a16:creationId xmlns:a16="http://schemas.microsoft.com/office/drawing/2014/main" id="{B2D4FADC-93FD-456F-A4E4-DDC5F14DD43A}"/>
              </a:ext>
            </a:extLst>
          </p:cNvPr>
          <p:cNvSpPr/>
          <p:nvPr/>
        </p:nvSpPr>
        <p:spPr>
          <a:xfrm>
            <a:off x="6731000" y="2043267"/>
            <a:ext cx="3138864" cy="407291"/>
          </a:xfrm>
          <a:prstGeom prst="rect">
            <a:avLst/>
          </a:prstGeom>
          <a:noFill/>
        </p:spPr>
        <p:txBody>
          <a:bodyPr wrap="square" lIns="0" tIns="0" rIns="0" bIns="0" rtlCol="0">
            <a:spAutoFit/>
          </a:bodyPr>
          <a:lstStyle/>
          <a:p>
            <a:pPr hangingPunct="0">
              <a:lnSpc>
                <a:spcPct val="150000"/>
              </a:lnSpc>
            </a:pPr>
            <a:r>
              <a:rPr lang="zh-CN" altLang="en-US" sz="2000" b="1" dirty="0">
                <a:solidFill>
                  <a:srgbClr val="4C678E"/>
                </a:solidFill>
                <a:cs typeface="+mn-ea"/>
                <a:sym typeface="+mn-lt"/>
              </a:rPr>
              <a:t>语音交互以及手势操作</a:t>
            </a:r>
          </a:p>
        </p:txBody>
      </p:sp>
      <p:sp>
        <p:nvSpPr>
          <p:cNvPr id="26" name="矩形 25">
            <a:extLst>
              <a:ext uri="{FF2B5EF4-FFF2-40B4-BE49-F238E27FC236}">
                <a16:creationId xmlns:a16="http://schemas.microsoft.com/office/drawing/2014/main" id="{9E848773-AFAD-4D0D-B6E7-255C3ACD8FCC}"/>
              </a:ext>
            </a:extLst>
          </p:cNvPr>
          <p:cNvSpPr/>
          <p:nvPr/>
        </p:nvSpPr>
        <p:spPr>
          <a:xfrm>
            <a:off x="6731000" y="2642297"/>
            <a:ext cx="3505200" cy="695190"/>
          </a:xfrm>
          <a:prstGeom prst="rect">
            <a:avLst/>
          </a:prstGeom>
          <a:noFill/>
        </p:spPr>
        <p:txBody>
          <a:bodyPr wrap="square" lIns="0" tIns="0" rIns="0" bIns="0" rtlCol="0">
            <a:spAutoFit/>
          </a:bodyPr>
          <a:lstStyle/>
          <a:p>
            <a:pPr hangingPunct="0">
              <a:lnSpc>
                <a:spcPct val="150000"/>
              </a:lnSpc>
            </a:pPr>
            <a:r>
              <a:rPr lang="zh-CN" altLang="en-US" sz="1600" dirty="0">
                <a:solidFill>
                  <a:schemeClr val="tx1">
                    <a:lumMod val="75000"/>
                    <a:lumOff val="25000"/>
                  </a:schemeClr>
                </a:solidFill>
                <a:cs typeface="+mn-ea"/>
                <a:sym typeface="+mn-lt"/>
              </a:rPr>
              <a:t>根据用户的语音要求或者手势操作为其提供相应的服务</a:t>
            </a:r>
          </a:p>
        </p:txBody>
      </p:sp>
      <p:sp>
        <p:nvSpPr>
          <p:cNvPr id="27" name="矩形 26">
            <a:extLst>
              <a:ext uri="{FF2B5EF4-FFF2-40B4-BE49-F238E27FC236}">
                <a16:creationId xmlns:a16="http://schemas.microsoft.com/office/drawing/2014/main" id="{35EBEA71-D9BD-46FE-A2D3-0017587DEC83}"/>
              </a:ext>
            </a:extLst>
          </p:cNvPr>
          <p:cNvSpPr/>
          <p:nvPr/>
        </p:nvSpPr>
        <p:spPr>
          <a:xfrm>
            <a:off x="6731000" y="4207559"/>
            <a:ext cx="1123274" cy="407291"/>
          </a:xfrm>
          <a:prstGeom prst="rect">
            <a:avLst/>
          </a:prstGeom>
          <a:noFill/>
        </p:spPr>
        <p:txBody>
          <a:bodyPr wrap="square" lIns="0" tIns="0" rIns="0" bIns="0" rtlCol="0">
            <a:spAutoFit/>
          </a:bodyPr>
          <a:lstStyle/>
          <a:p>
            <a:pPr hangingPunct="0">
              <a:lnSpc>
                <a:spcPct val="150000"/>
              </a:lnSpc>
            </a:pPr>
            <a:r>
              <a:rPr lang="zh-CN" altLang="en-US" sz="2000" b="1" dirty="0">
                <a:solidFill>
                  <a:schemeClr val="bg1"/>
                </a:solidFill>
                <a:cs typeface="+mn-ea"/>
                <a:sym typeface="+mn-lt"/>
              </a:rPr>
              <a:t>实物识别</a:t>
            </a:r>
          </a:p>
        </p:txBody>
      </p:sp>
      <p:sp>
        <p:nvSpPr>
          <p:cNvPr id="28" name="矩形 27">
            <a:extLst>
              <a:ext uri="{FF2B5EF4-FFF2-40B4-BE49-F238E27FC236}">
                <a16:creationId xmlns:a16="http://schemas.microsoft.com/office/drawing/2014/main" id="{457B9EB9-0359-47F2-9D58-7254AA114CE9}"/>
              </a:ext>
            </a:extLst>
          </p:cNvPr>
          <p:cNvSpPr/>
          <p:nvPr/>
        </p:nvSpPr>
        <p:spPr>
          <a:xfrm>
            <a:off x="6731000" y="4686997"/>
            <a:ext cx="3505200" cy="695190"/>
          </a:xfrm>
          <a:prstGeom prst="rect">
            <a:avLst/>
          </a:prstGeom>
          <a:noFill/>
        </p:spPr>
        <p:txBody>
          <a:bodyPr wrap="square" lIns="0" tIns="0" rIns="0" bIns="0" rtlCol="0">
            <a:spAutoFit/>
          </a:bodyPr>
          <a:lstStyle/>
          <a:p>
            <a:pPr hangingPunct="0">
              <a:lnSpc>
                <a:spcPct val="150000"/>
              </a:lnSpc>
            </a:pPr>
            <a:r>
              <a:rPr lang="zh-CN" altLang="en-US" sz="1600" dirty="0">
                <a:solidFill>
                  <a:schemeClr val="bg1"/>
                </a:solidFill>
                <a:cs typeface="+mn-ea"/>
                <a:sym typeface="+mn-lt"/>
              </a:rPr>
              <a:t>识别用户上传图片中的各种实际物体，并进行标注</a:t>
            </a:r>
          </a:p>
        </p:txBody>
      </p:sp>
      <p:sp>
        <p:nvSpPr>
          <p:cNvPr id="29" name="矩形 28">
            <a:extLst>
              <a:ext uri="{FF2B5EF4-FFF2-40B4-BE49-F238E27FC236}">
                <a16:creationId xmlns:a16="http://schemas.microsoft.com/office/drawing/2014/main" id="{D97BBBA8-376E-45A6-B400-0EA1E2826B2F}"/>
              </a:ext>
            </a:extLst>
          </p:cNvPr>
          <p:cNvSpPr/>
          <p:nvPr/>
        </p:nvSpPr>
        <p:spPr>
          <a:xfrm>
            <a:off x="1714500" y="2162859"/>
            <a:ext cx="1123274" cy="407291"/>
          </a:xfrm>
          <a:prstGeom prst="rect">
            <a:avLst/>
          </a:prstGeom>
          <a:noFill/>
        </p:spPr>
        <p:txBody>
          <a:bodyPr wrap="square" lIns="0" tIns="0" rIns="0" bIns="0" rtlCol="0">
            <a:spAutoFit/>
          </a:bodyPr>
          <a:lstStyle/>
          <a:p>
            <a:pPr hangingPunct="0">
              <a:lnSpc>
                <a:spcPct val="150000"/>
              </a:lnSpc>
            </a:pPr>
            <a:r>
              <a:rPr lang="zh-CN" altLang="en-US" sz="2000" b="1" dirty="0">
                <a:solidFill>
                  <a:schemeClr val="bg1"/>
                </a:solidFill>
                <a:cs typeface="+mn-ea"/>
                <a:sym typeface="+mn-lt"/>
              </a:rPr>
              <a:t>新闻推荐</a:t>
            </a:r>
          </a:p>
        </p:txBody>
      </p:sp>
      <p:sp>
        <p:nvSpPr>
          <p:cNvPr id="30" name="矩形 29">
            <a:extLst>
              <a:ext uri="{FF2B5EF4-FFF2-40B4-BE49-F238E27FC236}">
                <a16:creationId xmlns:a16="http://schemas.microsoft.com/office/drawing/2014/main" id="{E2A6693C-F035-4A19-A76D-7A3825ADA2BD}"/>
              </a:ext>
            </a:extLst>
          </p:cNvPr>
          <p:cNvSpPr/>
          <p:nvPr/>
        </p:nvSpPr>
        <p:spPr>
          <a:xfrm>
            <a:off x="1714500" y="2642297"/>
            <a:ext cx="3505200" cy="695190"/>
          </a:xfrm>
          <a:prstGeom prst="rect">
            <a:avLst/>
          </a:prstGeom>
          <a:noFill/>
        </p:spPr>
        <p:txBody>
          <a:bodyPr wrap="square" lIns="0" tIns="0" rIns="0" bIns="0" rtlCol="0">
            <a:spAutoFit/>
          </a:bodyPr>
          <a:lstStyle/>
          <a:p>
            <a:pPr hangingPunct="0">
              <a:lnSpc>
                <a:spcPct val="150000"/>
              </a:lnSpc>
            </a:pPr>
            <a:r>
              <a:rPr lang="zh-CN" altLang="en-US" sz="1600" dirty="0">
                <a:solidFill>
                  <a:schemeClr val="bg1"/>
                </a:solidFill>
                <a:cs typeface="+mn-ea"/>
                <a:sym typeface="+mn-lt"/>
              </a:rPr>
              <a:t>根据用户要求以及用户行为数据从新闻数据库中筛选出若干条个性化新闻</a:t>
            </a:r>
          </a:p>
        </p:txBody>
      </p:sp>
    </p:spTree>
    <p:extLst>
      <p:ext uri="{BB962C8B-B14F-4D97-AF65-F5344CB8AC3E}">
        <p14:creationId xmlns:p14="http://schemas.microsoft.com/office/powerpoint/2010/main" val="2714144321"/>
      </p:ext>
    </p:extLst>
  </p:cSld>
  <p:clrMapOvr>
    <a:masterClrMapping/>
  </p:clrMapOvr>
  <mc:AlternateContent xmlns:mc="http://schemas.openxmlformats.org/markup-compatibility/2006" xmlns:p14="http://schemas.microsoft.com/office/powerpoint/2010/main">
    <mc:Choice Requires="p14">
      <p:transition spd="slow" p14:dur="900" advTm="0">
        <p14:warp dir="in"/>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33"/>
                                        </p:tgtEl>
                                        <p:attrNameLst>
                                          <p:attrName>style.visibility</p:attrName>
                                        </p:attrNameLst>
                                      </p:cBhvr>
                                      <p:to>
                                        <p:strVal val="visible"/>
                                      </p:to>
                                    </p:set>
                                    <p:anim calcmode="lin" valueType="num">
                                      <p:cBhvr>
                                        <p:cTn id="12" dur="500" fill="hold"/>
                                        <p:tgtEl>
                                          <p:spTgt spid="33"/>
                                        </p:tgtEl>
                                        <p:attrNameLst>
                                          <p:attrName>ppt_w</p:attrName>
                                        </p:attrNameLst>
                                      </p:cBhvr>
                                      <p:tavLst>
                                        <p:tav tm="0">
                                          <p:val>
                                            <p:fltVal val="0"/>
                                          </p:val>
                                        </p:tav>
                                        <p:tav tm="100000">
                                          <p:val>
                                            <p:strVal val="#ppt_w"/>
                                          </p:val>
                                        </p:tav>
                                      </p:tavLst>
                                    </p:anim>
                                    <p:anim calcmode="lin" valueType="num">
                                      <p:cBhvr>
                                        <p:cTn id="13" dur="500" fill="hold"/>
                                        <p:tgtEl>
                                          <p:spTgt spid="33"/>
                                        </p:tgtEl>
                                        <p:attrNameLst>
                                          <p:attrName>ppt_h</p:attrName>
                                        </p:attrNameLst>
                                      </p:cBhvr>
                                      <p:tavLst>
                                        <p:tav tm="0">
                                          <p:val>
                                            <p:fltVal val="0"/>
                                          </p:val>
                                        </p:tav>
                                        <p:tav tm="100000">
                                          <p:val>
                                            <p:strVal val="#ppt_h"/>
                                          </p:val>
                                        </p:tav>
                                      </p:tavLst>
                                    </p:anim>
                                    <p:animEffect transition="in" filter="fade">
                                      <p:cBhvr>
                                        <p:cTn id="14" dur="500"/>
                                        <p:tgtEl>
                                          <p:spTgt spid="33"/>
                                        </p:tgtEl>
                                      </p:cBhvr>
                                    </p:animEffect>
                                  </p:childTnLst>
                                </p:cTn>
                              </p:par>
                            </p:childTnLst>
                          </p:cTn>
                        </p:par>
                        <p:par>
                          <p:cTn id="15" fill="hold">
                            <p:stCondLst>
                              <p:cond delay="500"/>
                            </p:stCondLst>
                            <p:childTnLst>
                              <p:par>
                                <p:cTn id="16" presetID="42" presetClass="entr" presetSubtype="0" fill="hold" grpId="0" nodeType="after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fade">
                                      <p:cBhvr>
                                        <p:cTn id="18" dur="1000"/>
                                        <p:tgtEl>
                                          <p:spTgt spid="14"/>
                                        </p:tgtEl>
                                      </p:cBhvr>
                                    </p:animEffect>
                                    <p:anim calcmode="lin" valueType="num">
                                      <p:cBhvr>
                                        <p:cTn id="19" dur="1000" fill="hold"/>
                                        <p:tgtEl>
                                          <p:spTgt spid="14"/>
                                        </p:tgtEl>
                                        <p:attrNameLst>
                                          <p:attrName>ppt_x</p:attrName>
                                        </p:attrNameLst>
                                      </p:cBhvr>
                                      <p:tavLst>
                                        <p:tav tm="0">
                                          <p:val>
                                            <p:strVal val="#ppt_x"/>
                                          </p:val>
                                        </p:tav>
                                        <p:tav tm="100000">
                                          <p:val>
                                            <p:strVal val="#ppt_x"/>
                                          </p:val>
                                        </p:tav>
                                      </p:tavLst>
                                    </p:anim>
                                    <p:anim calcmode="lin" valueType="num">
                                      <p:cBhvr>
                                        <p:cTn id="20" dur="1000" fill="hold"/>
                                        <p:tgtEl>
                                          <p:spTgt spid="14"/>
                                        </p:tgtEl>
                                        <p:attrNameLst>
                                          <p:attrName>ppt_y</p:attrName>
                                        </p:attrNameLst>
                                      </p:cBhvr>
                                      <p:tavLst>
                                        <p:tav tm="0">
                                          <p:val>
                                            <p:strVal val="#ppt_y+.1"/>
                                          </p:val>
                                        </p:tav>
                                        <p:tav tm="100000">
                                          <p:val>
                                            <p:strVal val="#ppt_y"/>
                                          </p:val>
                                        </p:tav>
                                      </p:tavLst>
                                    </p:anim>
                                  </p:childTnLst>
                                </p:cTn>
                              </p:par>
                            </p:childTnLst>
                          </p:cTn>
                        </p:par>
                        <p:par>
                          <p:cTn id="21" fill="hold">
                            <p:stCondLst>
                              <p:cond delay="1500"/>
                            </p:stCondLst>
                            <p:childTnLst>
                              <p:par>
                                <p:cTn id="22" presetID="42" presetClass="entr" presetSubtype="0" fill="hold" grpId="0" nodeType="after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fade">
                                      <p:cBhvr>
                                        <p:cTn id="24" dur="1000"/>
                                        <p:tgtEl>
                                          <p:spTgt spid="15"/>
                                        </p:tgtEl>
                                      </p:cBhvr>
                                    </p:animEffect>
                                    <p:anim calcmode="lin" valueType="num">
                                      <p:cBhvr>
                                        <p:cTn id="25" dur="1000" fill="hold"/>
                                        <p:tgtEl>
                                          <p:spTgt spid="15"/>
                                        </p:tgtEl>
                                        <p:attrNameLst>
                                          <p:attrName>ppt_x</p:attrName>
                                        </p:attrNameLst>
                                      </p:cBhvr>
                                      <p:tavLst>
                                        <p:tav tm="0">
                                          <p:val>
                                            <p:strVal val="#ppt_x"/>
                                          </p:val>
                                        </p:tav>
                                        <p:tav tm="100000">
                                          <p:val>
                                            <p:strVal val="#ppt_x"/>
                                          </p:val>
                                        </p:tav>
                                      </p:tavLst>
                                    </p:anim>
                                    <p:anim calcmode="lin" valueType="num">
                                      <p:cBhvr>
                                        <p:cTn id="26" dur="1000" fill="hold"/>
                                        <p:tgtEl>
                                          <p:spTgt spid="15"/>
                                        </p:tgtEl>
                                        <p:attrNameLst>
                                          <p:attrName>ppt_y</p:attrName>
                                        </p:attrNameLst>
                                      </p:cBhvr>
                                      <p:tavLst>
                                        <p:tav tm="0">
                                          <p:val>
                                            <p:strVal val="#ppt_y+.1"/>
                                          </p:val>
                                        </p:tav>
                                        <p:tav tm="100000">
                                          <p:val>
                                            <p:strVal val="#ppt_y"/>
                                          </p:val>
                                        </p:tav>
                                      </p:tavLst>
                                    </p:anim>
                                  </p:childTnLst>
                                </p:cTn>
                              </p:par>
                            </p:childTnLst>
                          </p:cTn>
                        </p:par>
                        <p:par>
                          <p:cTn id="27" fill="hold">
                            <p:stCondLst>
                              <p:cond delay="2500"/>
                            </p:stCondLst>
                            <p:childTnLst>
                              <p:par>
                                <p:cTn id="28" presetID="42" presetClass="entr" presetSubtype="0" fill="hold" grpId="0" nodeType="afterEffect">
                                  <p:stCondLst>
                                    <p:cond delay="0"/>
                                  </p:stCondLst>
                                  <p:childTnLst>
                                    <p:set>
                                      <p:cBhvr>
                                        <p:cTn id="29" dur="1" fill="hold">
                                          <p:stCondLst>
                                            <p:cond delay="0"/>
                                          </p:stCondLst>
                                        </p:cTn>
                                        <p:tgtEl>
                                          <p:spTgt spid="22"/>
                                        </p:tgtEl>
                                        <p:attrNameLst>
                                          <p:attrName>style.visibility</p:attrName>
                                        </p:attrNameLst>
                                      </p:cBhvr>
                                      <p:to>
                                        <p:strVal val="visible"/>
                                      </p:to>
                                    </p:set>
                                    <p:animEffect transition="in" filter="fade">
                                      <p:cBhvr>
                                        <p:cTn id="30" dur="1000"/>
                                        <p:tgtEl>
                                          <p:spTgt spid="22"/>
                                        </p:tgtEl>
                                      </p:cBhvr>
                                    </p:animEffect>
                                    <p:anim calcmode="lin" valueType="num">
                                      <p:cBhvr>
                                        <p:cTn id="31" dur="1000" fill="hold"/>
                                        <p:tgtEl>
                                          <p:spTgt spid="22"/>
                                        </p:tgtEl>
                                        <p:attrNameLst>
                                          <p:attrName>ppt_x</p:attrName>
                                        </p:attrNameLst>
                                      </p:cBhvr>
                                      <p:tavLst>
                                        <p:tav tm="0">
                                          <p:val>
                                            <p:strVal val="#ppt_x"/>
                                          </p:val>
                                        </p:tav>
                                        <p:tav tm="100000">
                                          <p:val>
                                            <p:strVal val="#ppt_x"/>
                                          </p:val>
                                        </p:tav>
                                      </p:tavLst>
                                    </p:anim>
                                    <p:anim calcmode="lin" valueType="num">
                                      <p:cBhvr>
                                        <p:cTn id="32"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53" presetClass="entr" presetSubtype="16" fill="hold" grpId="0" nodeType="clickEffect">
                                  <p:stCondLst>
                                    <p:cond delay="0"/>
                                  </p:stCondLst>
                                  <p:childTnLst>
                                    <p:set>
                                      <p:cBhvr>
                                        <p:cTn id="36" dur="1" fill="hold">
                                          <p:stCondLst>
                                            <p:cond delay="0"/>
                                          </p:stCondLst>
                                        </p:cTn>
                                        <p:tgtEl>
                                          <p:spTgt spid="23"/>
                                        </p:tgtEl>
                                        <p:attrNameLst>
                                          <p:attrName>style.visibility</p:attrName>
                                        </p:attrNameLst>
                                      </p:cBhvr>
                                      <p:to>
                                        <p:strVal val="visible"/>
                                      </p:to>
                                    </p:set>
                                    <p:anim calcmode="lin" valueType="num">
                                      <p:cBhvr>
                                        <p:cTn id="37" dur="500" fill="hold"/>
                                        <p:tgtEl>
                                          <p:spTgt spid="23"/>
                                        </p:tgtEl>
                                        <p:attrNameLst>
                                          <p:attrName>ppt_w</p:attrName>
                                        </p:attrNameLst>
                                      </p:cBhvr>
                                      <p:tavLst>
                                        <p:tav tm="0">
                                          <p:val>
                                            <p:fltVal val="0"/>
                                          </p:val>
                                        </p:tav>
                                        <p:tav tm="100000">
                                          <p:val>
                                            <p:strVal val="#ppt_w"/>
                                          </p:val>
                                        </p:tav>
                                      </p:tavLst>
                                    </p:anim>
                                    <p:anim calcmode="lin" valueType="num">
                                      <p:cBhvr>
                                        <p:cTn id="38" dur="500" fill="hold"/>
                                        <p:tgtEl>
                                          <p:spTgt spid="23"/>
                                        </p:tgtEl>
                                        <p:attrNameLst>
                                          <p:attrName>ppt_h</p:attrName>
                                        </p:attrNameLst>
                                      </p:cBhvr>
                                      <p:tavLst>
                                        <p:tav tm="0">
                                          <p:val>
                                            <p:fltVal val="0"/>
                                          </p:val>
                                        </p:tav>
                                        <p:tav tm="100000">
                                          <p:val>
                                            <p:strVal val="#ppt_h"/>
                                          </p:val>
                                        </p:tav>
                                      </p:tavLst>
                                    </p:anim>
                                    <p:animEffect transition="in" filter="fade">
                                      <p:cBhvr>
                                        <p:cTn id="39" dur="500"/>
                                        <p:tgtEl>
                                          <p:spTgt spid="23"/>
                                        </p:tgtEl>
                                      </p:cBhvr>
                                    </p:animEffect>
                                  </p:childTnLst>
                                </p:cTn>
                              </p:par>
                              <p:par>
                                <p:cTn id="40" presetID="53" presetClass="entr" presetSubtype="16" fill="hold" grpId="0" nodeType="withEffect">
                                  <p:stCondLst>
                                    <p:cond delay="0"/>
                                  </p:stCondLst>
                                  <p:childTnLst>
                                    <p:set>
                                      <p:cBhvr>
                                        <p:cTn id="41" dur="1" fill="hold">
                                          <p:stCondLst>
                                            <p:cond delay="0"/>
                                          </p:stCondLst>
                                        </p:cTn>
                                        <p:tgtEl>
                                          <p:spTgt spid="24"/>
                                        </p:tgtEl>
                                        <p:attrNameLst>
                                          <p:attrName>style.visibility</p:attrName>
                                        </p:attrNameLst>
                                      </p:cBhvr>
                                      <p:to>
                                        <p:strVal val="visible"/>
                                      </p:to>
                                    </p:set>
                                    <p:anim calcmode="lin" valueType="num">
                                      <p:cBhvr>
                                        <p:cTn id="42" dur="500" fill="hold"/>
                                        <p:tgtEl>
                                          <p:spTgt spid="24"/>
                                        </p:tgtEl>
                                        <p:attrNameLst>
                                          <p:attrName>ppt_w</p:attrName>
                                        </p:attrNameLst>
                                      </p:cBhvr>
                                      <p:tavLst>
                                        <p:tav tm="0">
                                          <p:val>
                                            <p:fltVal val="0"/>
                                          </p:val>
                                        </p:tav>
                                        <p:tav tm="100000">
                                          <p:val>
                                            <p:strVal val="#ppt_w"/>
                                          </p:val>
                                        </p:tav>
                                      </p:tavLst>
                                    </p:anim>
                                    <p:anim calcmode="lin" valueType="num">
                                      <p:cBhvr>
                                        <p:cTn id="43" dur="500" fill="hold"/>
                                        <p:tgtEl>
                                          <p:spTgt spid="24"/>
                                        </p:tgtEl>
                                        <p:attrNameLst>
                                          <p:attrName>ppt_h</p:attrName>
                                        </p:attrNameLst>
                                      </p:cBhvr>
                                      <p:tavLst>
                                        <p:tav tm="0">
                                          <p:val>
                                            <p:fltVal val="0"/>
                                          </p:val>
                                        </p:tav>
                                        <p:tav tm="100000">
                                          <p:val>
                                            <p:strVal val="#ppt_h"/>
                                          </p:val>
                                        </p:tav>
                                      </p:tavLst>
                                    </p:anim>
                                    <p:animEffect transition="in" filter="fade">
                                      <p:cBhvr>
                                        <p:cTn id="44" dur="500"/>
                                        <p:tgtEl>
                                          <p:spTgt spid="24"/>
                                        </p:tgtEl>
                                      </p:cBhvr>
                                    </p:animEffect>
                                  </p:childTnLst>
                                </p:cTn>
                              </p:par>
                            </p:childTnLst>
                          </p:cTn>
                        </p:par>
                      </p:childTnLst>
                    </p:cTn>
                  </p:par>
                  <p:par>
                    <p:cTn id="45" fill="hold">
                      <p:stCondLst>
                        <p:cond delay="indefinite"/>
                      </p:stCondLst>
                      <p:childTnLst>
                        <p:par>
                          <p:cTn id="46" fill="hold">
                            <p:stCondLst>
                              <p:cond delay="0"/>
                            </p:stCondLst>
                            <p:childTnLst>
                              <p:par>
                                <p:cTn id="47" presetID="53" presetClass="entr" presetSubtype="16" fill="hold" grpId="0" nodeType="clickEffect">
                                  <p:stCondLst>
                                    <p:cond delay="0"/>
                                  </p:stCondLst>
                                  <p:childTnLst>
                                    <p:set>
                                      <p:cBhvr>
                                        <p:cTn id="48" dur="1" fill="hold">
                                          <p:stCondLst>
                                            <p:cond delay="0"/>
                                          </p:stCondLst>
                                        </p:cTn>
                                        <p:tgtEl>
                                          <p:spTgt spid="25"/>
                                        </p:tgtEl>
                                        <p:attrNameLst>
                                          <p:attrName>style.visibility</p:attrName>
                                        </p:attrNameLst>
                                      </p:cBhvr>
                                      <p:to>
                                        <p:strVal val="visible"/>
                                      </p:to>
                                    </p:set>
                                    <p:anim calcmode="lin" valueType="num">
                                      <p:cBhvr>
                                        <p:cTn id="49" dur="500" fill="hold"/>
                                        <p:tgtEl>
                                          <p:spTgt spid="25"/>
                                        </p:tgtEl>
                                        <p:attrNameLst>
                                          <p:attrName>ppt_w</p:attrName>
                                        </p:attrNameLst>
                                      </p:cBhvr>
                                      <p:tavLst>
                                        <p:tav tm="0">
                                          <p:val>
                                            <p:fltVal val="0"/>
                                          </p:val>
                                        </p:tav>
                                        <p:tav tm="100000">
                                          <p:val>
                                            <p:strVal val="#ppt_w"/>
                                          </p:val>
                                        </p:tav>
                                      </p:tavLst>
                                    </p:anim>
                                    <p:anim calcmode="lin" valueType="num">
                                      <p:cBhvr>
                                        <p:cTn id="50" dur="500" fill="hold"/>
                                        <p:tgtEl>
                                          <p:spTgt spid="25"/>
                                        </p:tgtEl>
                                        <p:attrNameLst>
                                          <p:attrName>ppt_h</p:attrName>
                                        </p:attrNameLst>
                                      </p:cBhvr>
                                      <p:tavLst>
                                        <p:tav tm="0">
                                          <p:val>
                                            <p:fltVal val="0"/>
                                          </p:val>
                                        </p:tav>
                                        <p:tav tm="100000">
                                          <p:val>
                                            <p:strVal val="#ppt_h"/>
                                          </p:val>
                                        </p:tav>
                                      </p:tavLst>
                                    </p:anim>
                                    <p:animEffect transition="in" filter="fade">
                                      <p:cBhvr>
                                        <p:cTn id="51" dur="500"/>
                                        <p:tgtEl>
                                          <p:spTgt spid="25"/>
                                        </p:tgtEl>
                                      </p:cBhvr>
                                    </p:animEffect>
                                  </p:childTnLst>
                                </p:cTn>
                              </p:par>
                              <p:par>
                                <p:cTn id="52" presetID="53" presetClass="entr" presetSubtype="16" fill="hold" grpId="0" nodeType="withEffect">
                                  <p:stCondLst>
                                    <p:cond delay="0"/>
                                  </p:stCondLst>
                                  <p:childTnLst>
                                    <p:set>
                                      <p:cBhvr>
                                        <p:cTn id="53" dur="1" fill="hold">
                                          <p:stCondLst>
                                            <p:cond delay="0"/>
                                          </p:stCondLst>
                                        </p:cTn>
                                        <p:tgtEl>
                                          <p:spTgt spid="26"/>
                                        </p:tgtEl>
                                        <p:attrNameLst>
                                          <p:attrName>style.visibility</p:attrName>
                                        </p:attrNameLst>
                                      </p:cBhvr>
                                      <p:to>
                                        <p:strVal val="visible"/>
                                      </p:to>
                                    </p:set>
                                    <p:anim calcmode="lin" valueType="num">
                                      <p:cBhvr>
                                        <p:cTn id="54" dur="500" fill="hold"/>
                                        <p:tgtEl>
                                          <p:spTgt spid="26"/>
                                        </p:tgtEl>
                                        <p:attrNameLst>
                                          <p:attrName>ppt_w</p:attrName>
                                        </p:attrNameLst>
                                      </p:cBhvr>
                                      <p:tavLst>
                                        <p:tav tm="0">
                                          <p:val>
                                            <p:fltVal val="0"/>
                                          </p:val>
                                        </p:tav>
                                        <p:tav tm="100000">
                                          <p:val>
                                            <p:strVal val="#ppt_w"/>
                                          </p:val>
                                        </p:tav>
                                      </p:tavLst>
                                    </p:anim>
                                    <p:anim calcmode="lin" valueType="num">
                                      <p:cBhvr>
                                        <p:cTn id="55" dur="500" fill="hold"/>
                                        <p:tgtEl>
                                          <p:spTgt spid="26"/>
                                        </p:tgtEl>
                                        <p:attrNameLst>
                                          <p:attrName>ppt_h</p:attrName>
                                        </p:attrNameLst>
                                      </p:cBhvr>
                                      <p:tavLst>
                                        <p:tav tm="0">
                                          <p:val>
                                            <p:fltVal val="0"/>
                                          </p:val>
                                        </p:tav>
                                        <p:tav tm="100000">
                                          <p:val>
                                            <p:strVal val="#ppt_h"/>
                                          </p:val>
                                        </p:tav>
                                      </p:tavLst>
                                    </p:anim>
                                    <p:animEffect transition="in" filter="fade">
                                      <p:cBhvr>
                                        <p:cTn id="56" dur="500"/>
                                        <p:tgtEl>
                                          <p:spTgt spid="26"/>
                                        </p:tgtEl>
                                      </p:cBhvr>
                                    </p:animEffect>
                                  </p:childTnLst>
                                </p:cTn>
                              </p:par>
                            </p:childTnLst>
                          </p:cTn>
                        </p:par>
                      </p:childTnLst>
                    </p:cTn>
                  </p:par>
                  <p:par>
                    <p:cTn id="57" fill="hold">
                      <p:stCondLst>
                        <p:cond delay="indefinite"/>
                      </p:stCondLst>
                      <p:childTnLst>
                        <p:par>
                          <p:cTn id="58" fill="hold">
                            <p:stCondLst>
                              <p:cond delay="0"/>
                            </p:stCondLst>
                            <p:childTnLst>
                              <p:par>
                                <p:cTn id="59" presetID="53" presetClass="entr" presetSubtype="16" fill="hold" grpId="0" nodeType="clickEffect">
                                  <p:stCondLst>
                                    <p:cond delay="0"/>
                                  </p:stCondLst>
                                  <p:childTnLst>
                                    <p:set>
                                      <p:cBhvr>
                                        <p:cTn id="60" dur="1" fill="hold">
                                          <p:stCondLst>
                                            <p:cond delay="0"/>
                                          </p:stCondLst>
                                        </p:cTn>
                                        <p:tgtEl>
                                          <p:spTgt spid="27"/>
                                        </p:tgtEl>
                                        <p:attrNameLst>
                                          <p:attrName>style.visibility</p:attrName>
                                        </p:attrNameLst>
                                      </p:cBhvr>
                                      <p:to>
                                        <p:strVal val="visible"/>
                                      </p:to>
                                    </p:set>
                                    <p:anim calcmode="lin" valueType="num">
                                      <p:cBhvr>
                                        <p:cTn id="61" dur="500" fill="hold"/>
                                        <p:tgtEl>
                                          <p:spTgt spid="27"/>
                                        </p:tgtEl>
                                        <p:attrNameLst>
                                          <p:attrName>ppt_w</p:attrName>
                                        </p:attrNameLst>
                                      </p:cBhvr>
                                      <p:tavLst>
                                        <p:tav tm="0">
                                          <p:val>
                                            <p:fltVal val="0"/>
                                          </p:val>
                                        </p:tav>
                                        <p:tav tm="100000">
                                          <p:val>
                                            <p:strVal val="#ppt_w"/>
                                          </p:val>
                                        </p:tav>
                                      </p:tavLst>
                                    </p:anim>
                                    <p:anim calcmode="lin" valueType="num">
                                      <p:cBhvr>
                                        <p:cTn id="62" dur="500" fill="hold"/>
                                        <p:tgtEl>
                                          <p:spTgt spid="27"/>
                                        </p:tgtEl>
                                        <p:attrNameLst>
                                          <p:attrName>ppt_h</p:attrName>
                                        </p:attrNameLst>
                                      </p:cBhvr>
                                      <p:tavLst>
                                        <p:tav tm="0">
                                          <p:val>
                                            <p:fltVal val="0"/>
                                          </p:val>
                                        </p:tav>
                                        <p:tav tm="100000">
                                          <p:val>
                                            <p:strVal val="#ppt_h"/>
                                          </p:val>
                                        </p:tav>
                                      </p:tavLst>
                                    </p:anim>
                                    <p:animEffect transition="in" filter="fade">
                                      <p:cBhvr>
                                        <p:cTn id="63" dur="500"/>
                                        <p:tgtEl>
                                          <p:spTgt spid="27"/>
                                        </p:tgtEl>
                                      </p:cBhvr>
                                    </p:animEffect>
                                  </p:childTnLst>
                                </p:cTn>
                              </p:par>
                              <p:par>
                                <p:cTn id="64" presetID="53" presetClass="entr" presetSubtype="16" fill="hold" grpId="0" nodeType="withEffect">
                                  <p:stCondLst>
                                    <p:cond delay="0"/>
                                  </p:stCondLst>
                                  <p:childTnLst>
                                    <p:set>
                                      <p:cBhvr>
                                        <p:cTn id="65" dur="1" fill="hold">
                                          <p:stCondLst>
                                            <p:cond delay="0"/>
                                          </p:stCondLst>
                                        </p:cTn>
                                        <p:tgtEl>
                                          <p:spTgt spid="28"/>
                                        </p:tgtEl>
                                        <p:attrNameLst>
                                          <p:attrName>style.visibility</p:attrName>
                                        </p:attrNameLst>
                                      </p:cBhvr>
                                      <p:to>
                                        <p:strVal val="visible"/>
                                      </p:to>
                                    </p:set>
                                    <p:anim calcmode="lin" valueType="num">
                                      <p:cBhvr>
                                        <p:cTn id="66" dur="500" fill="hold"/>
                                        <p:tgtEl>
                                          <p:spTgt spid="28"/>
                                        </p:tgtEl>
                                        <p:attrNameLst>
                                          <p:attrName>ppt_w</p:attrName>
                                        </p:attrNameLst>
                                      </p:cBhvr>
                                      <p:tavLst>
                                        <p:tav tm="0">
                                          <p:val>
                                            <p:fltVal val="0"/>
                                          </p:val>
                                        </p:tav>
                                        <p:tav tm="100000">
                                          <p:val>
                                            <p:strVal val="#ppt_w"/>
                                          </p:val>
                                        </p:tav>
                                      </p:tavLst>
                                    </p:anim>
                                    <p:anim calcmode="lin" valueType="num">
                                      <p:cBhvr>
                                        <p:cTn id="67" dur="500" fill="hold"/>
                                        <p:tgtEl>
                                          <p:spTgt spid="28"/>
                                        </p:tgtEl>
                                        <p:attrNameLst>
                                          <p:attrName>ppt_h</p:attrName>
                                        </p:attrNameLst>
                                      </p:cBhvr>
                                      <p:tavLst>
                                        <p:tav tm="0">
                                          <p:val>
                                            <p:fltVal val="0"/>
                                          </p:val>
                                        </p:tav>
                                        <p:tav tm="100000">
                                          <p:val>
                                            <p:strVal val="#ppt_h"/>
                                          </p:val>
                                        </p:tav>
                                      </p:tavLst>
                                    </p:anim>
                                    <p:animEffect transition="in" filter="fade">
                                      <p:cBhvr>
                                        <p:cTn id="68" dur="500"/>
                                        <p:tgtEl>
                                          <p:spTgt spid="28"/>
                                        </p:tgtEl>
                                      </p:cBhvr>
                                    </p:animEffect>
                                  </p:childTnLst>
                                </p:cTn>
                              </p:par>
                            </p:childTnLst>
                          </p:cTn>
                        </p:par>
                      </p:childTnLst>
                    </p:cTn>
                  </p:par>
                  <p:par>
                    <p:cTn id="69" fill="hold">
                      <p:stCondLst>
                        <p:cond delay="indefinite"/>
                      </p:stCondLst>
                      <p:childTnLst>
                        <p:par>
                          <p:cTn id="70" fill="hold">
                            <p:stCondLst>
                              <p:cond delay="0"/>
                            </p:stCondLst>
                            <p:childTnLst>
                              <p:par>
                                <p:cTn id="71" presetID="53" presetClass="entr" presetSubtype="16" fill="hold" grpId="0" nodeType="clickEffect">
                                  <p:stCondLst>
                                    <p:cond delay="0"/>
                                  </p:stCondLst>
                                  <p:childTnLst>
                                    <p:set>
                                      <p:cBhvr>
                                        <p:cTn id="72" dur="1" fill="hold">
                                          <p:stCondLst>
                                            <p:cond delay="0"/>
                                          </p:stCondLst>
                                        </p:cTn>
                                        <p:tgtEl>
                                          <p:spTgt spid="29"/>
                                        </p:tgtEl>
                                        <p:attrNameLst>
                                          <p:attrName>style.visibility</p:attrName>
                                        </p:attrNameLst>
                                      </p:cBhvr>
                                      <p:to>
                                        <p:strVal val="visible"/>
                                      </p:to>
                                    </p:set>
                                    <p:anim calcmode="lin" valueType="num">
                                      <p:cBhvr>
                                        <p:cTn id="73" dur="500" fill="hold"/>
                                        <p:tgtEl>
                                          <p:spTgt spid="29"/>
                                        </p:tgtEl>
                                        <p:attrNameLst>
                                          <p:attrName>ppt_w</p:attrName>
                                        </p:attrNameLst>
                                      </p:cBhvr>
                                      <p:tavLst>
                                        <p:tav tm="0">
                                          <p:val>
                                            <p:fltVal val="0"/>
                                          </p:val>
                                        </p:tav>
                                        <p:tav tm="100000">
                                          <p:val>
                                            <p:strVal val="#ppt_w"/>
                                          </p:val>
                                        </p:tav>
                                      </p:tavLst>
                                    </p:anim>
                                    <p:anim calcmode="lin" valueType="num">
                                      <p:cBhvr>
                                        <p:cTn id="74" dur="500" fill="hold"/>
                                        <p:tgtEl>
                                          <p:spTgt spid="29"/>
                                        </p:tgtEl>
                                        <p:attrNameLst>
                                          <p:attrName>ppt_h</p:attrName>
                                        </p:attrNameLst>
                                      </p:cBhvr>
                                      <p:tavLst>
                                        <p:tav tm="0">
                                          <p:val>
                                            <p:fltVal val="0"/>
                                          </p:val>
                                        </p:tav>
                                        <p:tav tm="100000">
                                          <p:val>
                                            <p:strVal val="#ppt_h"/>
                                          </p:val>
                                        </p:tav>
                                      </p:tavLst>
                                    </p:anim>
                                    <p:animEffect transition="in" filter="fade">
                                      <p:cBhvr>
                                        <p:cTn id="75" dur="500"/>
                                        <p:tgtEl>
                                          <p:spTgt spid="29"/>
                                        </p:tgtEl>
                                      </p:cBhvr>
                                    </p:animEffect>
                                  </p:childTnLst>
                                </p:cTn>
                              </p:par>
                              <p:par>
                                <p:cTn id="76" presetID="53" presetClass="entr" presetSubtype="16" fill="hold" grpId="0" nodeType="withEffect">
                                  <p:stCondLst>
                                    <p:cond delay="0"/>
                                  </p:stCondLst>
                                  <p:childTnLst>
                                    <p:set>
                                      <p:cBhvr>
                                        <p:cTn id="77" dur="1" fill="hold">
                                          <p:stCondLst>
                                            <p:cond delay="0"/>
                                          </p:stCondLst>
                                        </p:cTn>
                                        <p:tgtEl>
                                          <p:spTgt spid="30"/>
                                        </p:tgtEl>
                                        <p:attrNameLst>
                                          <p:attrName>style.visibility</p:attrName>
                                        </p:attrNameLst>
                                      </p:cBhvr>
                                      <p:to>
                                        <p:strVal val="visible"/>
                                      </p:to>
                                    </p:set>
                                    <p:anim calcmode="lin" valueType="num">
                                      <p:cBhvr>
                                        <p:cTn id="78" dur="500" fill="hold"/>
                                        <p:tgtEl>
                                          <p:spTgt spid="30"/>
                                        </p:tgtEl>
                                        <p:attrNameLst>
                                          <p:attrName>ppt_w</p:attrName>
                                        </p:attrNameLst>
                                      </p:cBhvr>
                                      <p:tavLst>
                                        <p:tav tm="0">
                                          <p:val>
                                            <p:fltVal val="0"/>
                                          </p:val>
                                        </p:tav>
                                        <p:tav tm="100000">
                                          <p:val>
                                            <p:strVal val="#ppt_w"/>
                                          </p:val>
                                        </p:tav>
                                      </p:tavLst>
                                    </p:anim>
                                    <p:anim calcmode="lin" valueType="num">
                                      <p:cBhvr>
                                        <p:cTn id="79" dur="500" fill="hold"/>
                                        <p:tgtEl>
                                          <p:spTgt spid="30"/>
                                        </p:tgtEl>
                                        <p:attrNameLst>
                                          <p:attrName>ppt_h</p:attrName>
                                        </p:attrNameLst>
                                      </p:cBhvr>
                                      <p:tavLst>
                                        <p:tav tm="0">
                                          <p:val>
                                            <p:fltVal val="0"/>
                                          </p:val>
                                        </p:tav>
                                        <p:tav tm="100000">
                                          <p:val>
                                            <p:strVal val="#ppt_h"/>
                                          </p:val>
                                        </p:tav>
                                      </p:tavLst>
                                    </p:anim>
                                    <p:animEffect transition="in" filter="fade">
                                      <p:cBhvr>
                                        <p:cTn id="80"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14" grpId="0" animBg="1"/>
      <p:bldP spid="15" grpId="0" animBg="1"/>
      <p:bldP spid="22" grpId="0" animBg="1"/>
      <p:bldP spid="23" grpId="0"/>
      <p:bldP spid="24" grpId="0"/>
      <p:bldP spid="25" grpId="0"/>
      <p:bldP spid="26" grpId="0"/>
      <p:bldP spid="27" grpId="0"/>
      <p:bldP spid="28" grpId="0"/>
      <p:bldP spid="29" grpId="0"/>
      <p:bldP spid="3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 name="图片 53">
            <a:extLst>
              <a:ext uri="{FF2B5EF4-FFF2-40B4-BE49-F238E27FC236}">
                <a16:creationId xmlns:a16="http://schemas.microsoft.com/office/drawing/2014/main" id="{4832305B-6220-4DE8-8082-E8622FAFE73F}"/>
              </a:ext>
            </a:extLst>
          </p:cNvPr>
          <p:cNvPicPr>
            <a:picLocks noChangeAspect="1"/>
          </p:cNvPicPr>
          <p:nvPr/>
        </p:nvPicPr>
        <p:blipFill rotWithShape="1">
          <a:blip r:embed="rId2">
            <a:extLst>
              <a:ext uri="{28A0092B-C50C-407E-A947-70E740481C1C}">
                <a14:useLocalDpi xmlns:a14="http://schemas.microsoft.com/office/drawing/2010/main" val="0"/>
              </a:ext>
            </a:extLst>
          </a:blip>
          <a:srcRect l="53340" t="39493" r="26084" b="24455"/>
          <a:stretch/>
        </p:blipFill>
        <p:spPr>
          <a:xfrm>
            <a:off x="0" y="0"/>
            <a:ext cx="12192000" cy="6857999"/>
          </a:xfrm>
          <a:custGeom>
            <a:avLst/>
            <a:gdLst>
              <a:gd name="connsiteX0" fmla="*/ 0 w 12192000"/>
              <a:gd name="connsiteY0" fmla="*/ 0 h 6857999"/>
              <a:gd name="connsiteX1" fmla="*/ 12192000 w 12192000"/>
              <a:gd name="connsiteY1" fmla="*/ 0 h 6857999"/>
              <a:gd name="connsiteX2" fmla="*/ 12192000 w 12192000"/>
              <a:gd name="connsiteY2" fmla="*/ 6857999 h 6857999"/>
              <a:gd name="connsiteX3" fmla="*/ 0 w 12192000"/>
              <a:gd name="connsiteY3" fmla="*/ 6857999 h 6857999"/>
            </a:gdLst>
            <a:ahLst/>
            <a:cxnLst>
              <a:cxn ang="0">
                <a:pos x="connsiteX0" y="connsiteY0"/>
              </a:cxn>
              <a:cxn ang="0">
                <a:pos x="connsiteX1" y="connsiteY1"/>
              </a:cxn>
              <a:cxn ang="0">
                <a:pos x="connsiteX2" y="connsiteY2"/>
              </a:cxn>
              <a:cxn ang="0">
                <a:pos x="connsiteX3" y="connsiteY3"/>
              </a:cxn>
            </a:cxnLst>
            <a:rect l="l" t="t" r="r" b="b"/>
            <a:pathLst>
              <a:path w="12192000" h="6857999">
                <a:moveTo>
                  <a:pt x="0" y="0"/>
                </a:moveTo>
                <a:lnTo>
                  <a:pt x="12192000" y="0"/>
                </a:lnTo>
                <a:lnTo>
                  <a:pt x="12192000" y="6857999"/>
                </a:lnTo>
                <a:lnTo>
                  <a:pt x="0" y="6857999"/>
                </a:lnTo>
                <a:close/>
              </a:path>
            </a:pathLst>
          </a:custGeom>
        </p:spPr>
      </p:pic>
      <p:grpSp>
        <p:nvGrpSpPr>
          <p:cNvPr id="8" name="组合 7">
            <a:extLst>
              <a:ext uri="{FF2B5EF4-FFF2-40B4-BE49-F238E27FC236}">
                <a16:creationId xmlns:a16="http://schemas.microsoft.com/office/drawing/2014/main" id="{F7773C64-EA6C-43FE-9F81-3539DE2D0445}"/>
              </a:ext>
            </a:extLst>
          </p:cNvPr>
          <p:cNvGrpSpPr/>
          <p:nvPr/>
        </p:nvGrpSpPr>
        <p:grpSpPr>
          <a:xfrm>
            <a:off x="-698500" y="-582990"/>
            <a:ext cx="13589000" cy="8023980"/>
            <a:chOff x="-863600" y="-584200"/>
            <a:chExt cx="13335000" cy="7874000"/>
          </a:xfrm>
          <a:solidFill>
            <a:srgbClr val="E6E6E6"/>
          </a:solidFill>
        </p:grpSpPr>
        <p:grpSp>
          <p:nvGrpSpPr>
            <p:cNvPr id="4" name="组合 3">
              <a:extLst>
                <a:ext uri="{FF2B5EF4-FFF2-40B4-BE49-F238E27FC236}">
                  <a16:creationId xmlns:a16="http://schemas.microsoft.com/office/drawing/2014/main" id="{750B5433-D16D-4F51-BDD8-808E9DB0262E}"/>
                </a:ext>
              </a:extLst>
            </p:cNvPr>
            <p:cNvGrpSpPr/>
            <p:nvPr/>
          </p:nvGrpSpPr>
          <p:grpSpPr>
            <a:xfrm>
              <a:off x="-863600" y="-584200"/>
              <a:ext cx="165100" cy="7874000"/>
              <a:chOff x="-863600" y="-584200"/>
              <a:chExt cx="165100" cy="7874000"/>
            </a:xfrm>
            <a:grpFill/>
          </p:grpSpPr>
          <p:sp>
            <p:nvSpPr>
              <p:cNvPr id="2" name="椭圆 1">
                <a:extLst>
                  <a:ext uri="{FF2B5EF4-FFF2-40B4-BE49-F238E27FC236}">
                    <a16:creationId xmlns:a16="http://schemas.microsoft.com/office/drawing/2014/main" id="{F8967190-370F-4CAE-ACBE-2AAED606EAD7}"/>
                  </a:ext>
                </a:extLst>
              </p:cNvPr>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椭圆 2">
                <a:extLst>
                  <a:ext uri="{FF2B5EF4-FFF2-40B4-BE49-F238E27FC236}">
                    <a16:creationId xmlns:a16="http://schemas.microsoft.com/office/drawing/2014/main" id="{41CA0E2C-2D2C-4898-9E42-96259DE0F6A6}"/>
                  </a:ext>
                </a:extLst>
              </p:cNvPr>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5" name="组合 4">
              <a:extLst>
                <a:ext uri="{FF2B5EF4-FFF2-40B4-BE49-F238E27FC236}">
                  <a16:creationId xmlns:a16="http://schemas.microsoft.com/office/drawing/2014/main" id="{CC2BBFCD-014F-4D8B-9391-D731BF89EFB1}"/>
                </a:ext>
              </a:extLst>
            </p:cNvPr>
            <p:cNvGrpSpPr/>
            <p:nvPr/>
          </p:nvGrpSpPr>
          <p:grpSpPr>
            <a:xfrm>
              <a:off x="12306300" y="-584200"/>
              <a:ext cx="165100" cy="7874000"/>
              <a:chOff x="-863600" y="-584200"/>
              <a:chExt cx="165100" cy="7874000"/>
            </a:xfrm>
            <a:grpFill/>
          </p:grpSpPr>
          <p:sp>
            <p:nvSpPr>
              <p:cNvPr id="6" name="椭圆 5">
                <a:extLst>
                  <a:ext uri="{FF2B5EF4-FFF2-40B4-BE49-F238E27FC236}">
                    <a16:creationId xmlns:a16="http://schemas.microsoft.com/office/drawing/2014/main" id="{9762FE8C-4BD4-42A9-A0F1-7D0424B79FBB}"/>
                  </a:ext>
                </a:extLst>
              </p:cNvPr>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椭圆 6">
                <a:extLst>
                  <a:ext uri="{FF2B5EF4-FFF2-40B4-BE49-F238E27FC236}">
                    <a16:creationId xmlns:a16="http://schemas.microsoft.com/office/drawing/2014/main" id="{03997588-ADD8-404B-A001-10D17D8466BC}"/>
                  </a:ext>
                </a:extLst>
              </p:cNvPr>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sp>
        <p:nvSpPr>
          <p:cNvPr id="13" name="矩形 12">
            <a:extLst>
              <a:ext uri="{FF2B5EF4-FFF2-40B4-BE49-F238E27FC236}">
                <a16:creationId xmlns:a16="http://schemas.microsoft.com/office/drawing/2014/main" id="{C94266FD-5D9B-4472-A34E-2F4F17E5F7CE}"/>
              </a:ext>
            </a:extLst>
          </p:cNvPr>
          <p:cNvSpPr/>
          <p:nvPr/>
        </p:nvSpPr>
        <p:spPr>
          <a:xfrm>
            <a:off x="0" y="0"/>
            <a:ext cx="12192000" cy="3733800"/>
          </a:xfrm>
          <a:prstGeom prst="rect">
            <a:avLst/>
          </a:prstGeom>
          <a:gradFill flip="none" rotWithShape="1">
            <a:gsLst>
              <a:gs pos="27000">
                <a:srgbClr val="FFFFFF"/>
              </a:gs>
              <a:gs pos="100000">
                <a:srgbClr val="FFFFFF">
                  <a:alpha val="0"/>
                </a:srgbClr>
              </a:gs>
            </a:gsLst>
            <a:lin ang="5400000" scaled="1"/>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5" name="文本框 34">
            <a:extLst>
              <a:ext uri="{FF2B5EF4-FFF2-40B4-BE49-F238E27FC236}">
                <a16:creationId xmlns:a16="http://schemas.microsoft.com/office/drawing/2014/main" id="{DCA439FF-8428-4082-966E-ED94FE2CD955}"/>
              </a:ext>
            </a:extLst>
          </p:cNvPr>
          <p:cNvSpPr txBox="1"/>
          <p:nvPr/>
        </p:nvSpPr>
        <p:spPr>
          <a:xfrm>
            <a:off x="11379385" y="2045825"/>
            <a:ext cx="292388" cy="3212666"/>
          </a:xfrm>
          <a:prstGeom prst="rect">
            <a:avLst/>
          </a:prstGeom>
          <a:noFill/>
        </p:spPr>
        <p:txBody>
          <a:bodyPr vert="eaVert" wrap="square" rtlCol="0">
            <a:spAutoFit/>
          </a:bodyPr>
          <a:lstStyle/>
          <a:p>
            <a:pPr algn="ctr"/>
            <a:r>
              <a:rPr lang="en-US" altLang="zh-CN" sz="700" spc="600" dirty="0">
                <a:solidFill>
                  <a:srgbClr val="4C678E"/>
                </a:solidFill>
                <a:cs typeface="+mn-ea"/>
                <a:sym typeface="+mn-lt"/>
              </a:rPr>
              <a:t>GRADUATION DEFENSE</a:t>
            </a:r>
            <a:endParaRPr lang="zh-CN" altLang="en-US" sz="700" spc="600" dirty="0">
              <a:solidFill>
                <a:srgbClr val="4C678E"/>
              </a:solidFill>
              <a:cs typeface="+mn-ea"/>
              <a:sym typeface="+mn-lt"/>
            </a:endParaRPr>
          </a:p>
        </p:txBody>
      </p:sp>
      <p:sp>
        <p:nvSpPr>
          <p:cNvPr id="56" name="文本框 55">
            <a:extLst>
              <a:ext uri="{FF2B5EF4-FFF2-40B4-BE49-F238E27FC236}">
                <a16:creationId xmlns:a16="http://schemas.microsoft.com/office/drawing/2014/main" id="{03D5C94A-FAC7-443B-8765-C0BAA94C0C8C}"/>
              </a:ext>
            </a:extLst>
          </p:cNvPr>
          <p:cNvSpPr txBox="1"/>
          <p:nvPr/>
        </p:nvSpPr>
        <p:spPr>
          <a:xfrm>
            <a:off x="7082971" y="2715444"/>
            <a:ext cx="3191329" cy="923330"/>
          </a:xfrm>
          <a:prstGeom prst="rect">
            <a:avLst/>
          </a:prstGeom>
          <a:noFill/>
        </p:spPr>
        <p:txBody>
          <a:bodyPr wrap="square" rtlCol="0">
            <a:spAutoFit/>
          </a:bodyPr>
          <a:lstStyle/>
          <a:p>
            <a:pPr algn="dist"/>
            <a:r>
              <a:rPr lang="zh-CN" altLang="en-US" sz="5400" dirty="0">
                <a:solidFill>
                  <a:srgbClr val="4C678E"/>
                </a:solidFill>
                <a:cs typeface="+mn-ea"/>
                <a:sym typeface="+mn-lt"/>
              </a:rPr>
              <a:t>成员分工</a:t>
            </a:r>
          </a:p>
        </p:txBody>
      </p:sp>
      <p:sp>
        <p:nvSpPr>
          <p:cNvPr id="57" name="文本框 56">
            <a:extLst>
              <a:ext uri="{FF2B5EF4-FFF2-40B4-BE49-F238E27FC236}">
                <a16:creationId xmlns:a16="http://schemas.microsoft.com/office/drawing/2014/main" id="{3AE2E273-F0E7-46CA-A618-BF6ABED31343}"/>
              </a:ext>
            </a:extLst>
          </p:cNvPr>
          <p:cNvSpPr txBox="1"/>
          <p:nvPr/>
        </p:nvSpPr>
        <p:spPr>
          <a:xfrm>
            <a:off x="4332514" y="2423344"/>
            <a:ext cx="2995386" cy="2646878"/>
          </a:xfrm>
          <a:prstGeom prst="rect">
            <a:avLst/>
          </a:prstGeom>
          <a:noFill/>
        </p:spPr>
        <p:txBody>
          <a:bodyPr wrap="square" rtlCol="0">
            <a:spAutoFit/>
          </a:bodyPr>
          <a:lstStyle/>
          <a:p>
            <a:pPr algn="ctr"/>
            <a:r>
              <a:rPr lang="en-US" altLang="zh-CN" sz="16600" dirty="0">
                <a:ln>
                  <a:solidFill>
                    <a:schemeClr val="accent1">
                      <a:shade val="50000"/>
                    </a:schemeClr>
                  </a:solidFill>
                </a:ln>
                <a:noFill/>
                <a:cs typeface="+mn-ea"/>
                <a:sym typeface="+mn-lt"/>
              </a:rPr>
              <a:t>02</a:t>
            </a:r>
            <a:endParaRPr lang="zh-CN" altLang="en-US" sz="16600" dirty="0">
              <a:ln>
                <a:solidFill>
                  <a:schemeClr val="accent1">
                    <a:shade val="50000"/>
                  </a:schemeClr>
                </a:solidFill>
              </a:ln>
              <a:noFill/>
              <a:cs typeface="+mn-ea"/>
              <a:sym typeface="+mn-lt"/>
            </a:endParaRPr>
          </a:p>
        </p:txBody>
      </p:sp>
      <p:sp>
        <p:nvSpPr>
          <p:cNvPr id="59" name="矩形: 圆角 58">
            <a:extLst>
              <a:ext uri="{FF2B5EF4-FFF2-40B4-BE49-F238E27FC236}">
                <a16:creationId xmlns:a16="http://schemas.microsoft.com/office/drawing/2014/main" id="{187C5F02-9CD0-4D29-985F-5839FA9D1D77}"/>
              </a:ext>
            </a:extLst>
          </p:cNvPr>
          <p:cNvSpPr/>
          <p:nvPr/>
        </p:nvSpPr>
        <p:spPr>
          <a:xfrm>
            <a:off x="10576243" y="695685"/>
            <a:ext cx="1021404" cy="457816"/>
          </a:xfrm>
          <a:prstGeom prst="roundRect">
            <a:avLst/>
          </a:prstGeom>
          <a:solidFill>
            <a:schemeClr val="bg1"/>
          </a:solidFill>
          <a:ln>
            <a:solidFill>
              <a:srgbClr val="4C67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4C678E"/>
                </a:solidFill>
                <a:cs typeface="+mn-ea"/>
                <a:sym typeface="+mn-lt"/>
              </a:rPr>
              <a:t>PART</a:t>
            </a:r>
            <a:endParaRPr lang="zh-CN" altLang="en-US" dirty="0">
              <a:solidFill>
                <a:srgbClr val="4C678E"/>
              </a:solidFill>
              <a:cs typeface="+mn-ea"/>
              <a:sym typeface="+mn-lt"/>
            </a:endParaRPr>
          </a:p>
        </p:txBody>
      </p:sp>
      <p:sp>
        <p:nvSpPr>
          <p:cNvPr id="65" name="文本框 64">
            <a:extLst>
              <a:ext uri="{FF2B5EF4-FFF2-40B4-BE49-F238E27FC236}">
                <a16:creationId xmlns:a16="http://schemas.microsoft.com/office/drawing/2014/main" id="{6516DE2B-1FA8-4F79-9B65-BF8A72FC12C9}"/>
              </a:ext>
            </a:extLst>
          </p:cNvPr>
          <p:cNvSpPr txBox="1"/>
          <p:nvPr/>
        </p:nvSpPr>
        <p:spPr>
          <a:xfrm>
            <a:off x="1337209" y="758167"/>
            <a:ext cx="4190880" cy="461665"/>
          </a:xfrm>
          <a:prstGeom prst="rect">
            <a:avLst/>
          </a:prstGeom>
          <a:noFill/>
        </p:spPr>
        <p:txBody>
          <a:bodyPr wrap="square" rtlCol="0">
            <a:spAutoFit/>
          </a:bodyPr>
          <a:lstStyle/>
          <a:p>
            <a:r>
              <a:rPr lang="zh-CN" altLang="en-US" sz="2400" dirty="0">
                <a:solidFill>
                  <a:srgbClr val="4C678E"/>
                </a:solidFill>
              </a:rPr>
              <a:t>视障人士友好的资讯辅助软件</a:t>
            </a:r>
          </a:p>
        </p:txBody>
      </p:sp>
      <p:sp>
        <p:nvSpPr>
          <p:cNvPr id="12" name="矩形: 圆角 11">
            <a:extLst>
              <a:ext uri="{FF2B5EF4-FFF2-40B4-BE49-F238E27FC236}">
                <a16:creationId xmlns:a16="http://schemas.microsoft.com/office/drawing/2014/main" id="{D99593D4-4A4C-4D22-8A6C-A0FDC2EAAD59}"/>
              </a:ext>
            </a:extLst>
          </p:cNvPr>
          <p:cNvSpPr/>
          <p:nvPr/>
        </p:nvSpPr>
        <p:spPr>
          <a:xfrm>
            <a:off x="722087" y="5998029"/>
            <a:ext cx="482600" cy="70481"/>
          </a:xfrm>
          <a:prstGeom prst="round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67" name="ísļîḓé">
            <a:extLst>
              <a:ext uri="{FF2B5EF4-FFF2-40B4-BE49-F238E27FC236}">
                <a16:creationId xmlns:a16="http://schemas.microsoft.com/office/drawing/2014/main" id="{1099C38A-DB28-4D1B-96D7-78FA2DF5166E}"/>
              </a:ext>
            </a:extLst>
          </p:cNvPr>
          <p:cNvGrpSpPr/>
          <p:nvPr/>
        </p:nvGrpSpPr>
        <p:grpSpPr>
          <a:xfrm>
            <a:off x="693300" y="729226"/>
            <a:ext cx="519548" cy="519548"/>
            <a:chOff x="5683121" y="1558109"/>
            <a:chExt cx="673626" cy="673626"/>
          </a:xfrm>
        </p:grpSpPr>
        <p:sp>
          <p:nvSpPr>
            <p:cNvPr id="68" name="ïşļíḋê">
              <a:extLst>
                <a:ext uri="{FF2B5EF4-FFF2-40B4-BE49-F238E27FC236}">
                  <a16:creationId xmlns:a16="http://schemas.microsoft.com/office/drawing/2014/main" id="{D4FFB7BF-FE35-4535-A647-4799CC8F6FD5}"/>
                </a:ext>
              </a:extLst>
            </p:cNvPr>
            <p:cNvSpPr/>
            <p:nvPr/>
          </p:nvSpPr>
          <p:spPr>
            <a:xfrm>
              <a:off x="5683121" y="1558109"/>
              <a:ext cx="673626" cy="673626"/>
            </a:xfrm>
            <a:custGeom>
              <a:avLst/>
              <a:gdLst>
                <a:gd name="connsiteX0" fmla="*/ 274320 w 548640"/>
                <a:gd name="connsiteY0" fmla="*/ 0 h 548640"/>
                <a:gd name="connsiteX1" fmla="*/ 548640 w 548640"/>
                <a:gd name="connsiteY1" fmla="*/ 274320 h 548640"/>
                <a:gd name="connsiteX2" fmla="*/ 274320 w 548640"/>
                <a:gd name="connsiteY2" fmla="*/ 548640 h 548640"/>
                <a:gd name="connsiteX3" fmla="*/ 0 w 548640"/>
                <a:gd name="connsiteY3" fmla="*/ 274320 h 548640"/>
                <a:gd name="connsiteX4" fmla="*/ 274320 w 548640"/>
                <a:gd name="connsiteY4" fmla="*/ 0 h 5486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640" h="548640">
                  <a:moveTo>
                    <a:pt x="274320" y="0"/>
                  </a:moveTo>
                  <a:cubicBezTo>
                    <a:pt x="425823" y="0"/>
                    <a:pt x="548640" y="122817"/>
                    <a:pt x="548640" y="274320"/>
                  </a:cubicBezTo>
                  <a:cubicBezTo>
                    <a:pt x="548640" y="425823"/>
                    <a:pt x="425823" y="548640"/>
                    <a:pt x="274320" y="548640"/>
                  </a:cubicBezTo>
                  <a:cubicBezTo>
                    <a:pt x="122817" y="548640"/>
                    <a:pt x="0" y="425823"/>
                    <a:pt x="0" y="274320"/>
                  </a:cubicBezTo>
                  <a:cubicBezTo>
                    <a:pt x="0" y="122817"/>
                    <a:pt x="122817" y="0"/>
                    <a:pt x="274320" y="0"/>
                  </a:cubicBezTo>
                  <a:close/>
                </a:path>
              </a:pathLst>
            </a:custGeom>
            <a:solidFill>
              <a:srgbClr val="4C678E"/>
            </a:solidFill>
            <a:ln w="38100">
              <a:noFill/>
            </a:ln>
            <a:effectLst/>
          </p:spPr>
          <p:style>
            <a:lnRef idx="0">
              <a:schemeClr val="accent1"/>
            </a:lnRef>
            <a:fillRef idx="3">
              <a:schemeClr val="accent1"/>
            </a:fillRef>
            <a:effectRef idx="3">
              <a:schemeClr val="accent1"/>
            </a:effectRef>
            <a:fontRef idx="minor">
              <a:schemeClr val="lt1"/>
            </a:fontRef>
          </p:style>
          <p:txBody>
            <a:bodyPr wrap="square" lIns="91440" tIns="45720" rIns="91440" bIns="45720" rtlCol="0" anchor="ctr">
              <a:normAutofit/>
            </a:bodyPr>
            <a:lstStyle/>
            <a:p>
              <a:pPr algn="ctr"/>
              <a:endParaRPr lang="en-US" sz="1600" b="1" dirty="0">
                <a:solidFill>
                  <a:schemeClr val="bg1"/>
                </a:solidFill>
                <a:cs typeface="+mn-ea"/>
                <a:sym typeface="+mn-lt"/>
              </a:endParaRPr>
            </a:p>
          </p:txBody>
        </p:sp>
        <p:sp>
          <p:nvSpPr>
            <p:cNvPr id="69" name="îśľîḍe">
              <a:extLst>
                <a:ext uri="{FF2B5EF4-FFF2-40B4-BE49-F238E27FC236}">
                  <a16:creationId xmlns:a16="http://schemas.microsoft.com/office/drawing/2014/main" id="{EF1D9936-BDA6-4A9A-AA67-2F1F584B5176}"/>
                </a:ext>
              </a:extLst>
            </p:cNvPr>
            <p:cNvSpPr/>
            <p:nvPr/>
          </p:nvSpPr>
          <p:spPr bwMode="auto">
            <a:xfrm>
              <a:off x="5844363" y="1753151"/>
              <a:ext cx="351148" cy="283545"/>
            </a:xfrm>
            <a:custGeom>
              <a:avLst/>
              <a:gdLst>
                <a:gd name="connsiteX0" fmla="*/ 499361 w 608838"/>
                <a:gd name="connsiteY0" fmla="*/ 285654 h 491629"/>
                <a:gd name="connsiteX1" fmla="*/ 499361 w 608838"/>
                <a:gd name="connsiteY1" fmla="*/ 344437 h 491629"/>
                <a:gd name="connsiteX2" fmla="*/ 558245 w 608838"/>
                <a:gd name="connsiteY2" fmla="*/ 344437 h 491629"/>
                <a:gd name="connsiteX3" fmla="*/ 558245 w 608838"/>
                <a:gd name="connsiteY3" fmla="*/ 285654 h 491629"/>
                <a:gd name="connsiteX4" fmla="*/ 50593 w 608838"/>
                <a:gd name="connsiteY4" fmla="*/ 285654 h 491629"/>
                <a:gd name="connsiteX5" fmla="*/ 50593 w 608838"/>
                <a:gd name="connsiteY5" fmla="*/ 344437 h 491629"/>
                <a:gd name="connsiteX6" fmla="*/ 109477 w 608838"/>
                <a:gd name="connsiteY6" fmla="*/ 344437 h 491629"/>
                <a:gd name="connsiteX7" fmla="*/ 109477 w 608838"/>
                <a:gd name="connsiteY7" fmla="*/ 285654 h 491629"/>
                <a:gd name="connsiteX8" fmla="*/ 324062 w 608838"/>
                <a:gd name="connsiteY8" fmla="*/ 265425 h 491629"/>
                <a:gd name="connsiteX9" fmla="*/ 324062 w 608838"/>
                <a:gd name="connsiteY9" fmla="*/ 329947 h 491629"/>
                <a:gd name="connsiteX10" fmla="*/ 388693 w 608838"/>
                <a:gd name="connsiteY10" fmla="*/ 329947 h 491629"/>
                <a:gd name="connsiteX11" fmla="*/ 388693 w 608838"/>
                <a:gd name="connsiteY11" fmla="*/ 265425 h 491629"/>
                <a:gd name="connsiteX12" fmla="*/ 220144 w 608838"/>
                <a:gd name="connsiteY12" fmla="*/ 265425 h 491629"/>
                <a:gd name="connsiteX13" fmla="*/ 220144 w 608838"/>
                <a:gd name="connsiteY13" fmla="*/ 329947 h 491629"/>
                <a:gd name="connsiteX14" fmla="*/ 284775 w 608838"/>
                <a:gd name="connsiteY14" fmla="*/ 329947 h 491629"/>
                <a:gd name="connsiteX15" fmla="*/ 284775 w 608838"/>
                <a:gd name="connsiteY15" fmla="*/ 265425 h 491629"/>
                <a:gd name="connsiteX16" fmla="*/ 499361 w 608838"/>
                <a:gd name="connsiteY16" fmla="*/ 191225 h 491629"/>
                <a:gd name="connsiteX17" fmla="*/ 499361 w 608838"/>
                <a:gd name="connsiteY17" fmla="*/ 250008 h 491629"/>
                <a:gd name="connsiteX18" fmla="*/ 558245 w 608838"/>
                <a:gd name="connsiteY18" fmla="*/ 250008 h 491629"/>
                <a:gd name="connsiteX19" fmla="*/ 558245 w 608838"/>
                <a:gd name="connsiteY19" fmla="*/ 191225 h 491629"/>
                <a:gd name="connsiteX20" fmla="*/ 50593 w 608838"/>
                <a:gd name="connsiteY20" fmla="*/ 191225 h 491629"/>
                <a:gd name="connsiteX21" fmla="*/ 50593 w 608838"/>
                <a:gd name="connsiteY21" fmla="*/ 250008 h 491629"/>
                <a:gd name="connsiteX22" fmla="*/ 109477 w 608838"/>
                <a:gd name="connsiteY22" fmla="*/ 250008 h 491629"/>
                <a:gd name="connsiteX23" fmla="*/ 109477 w 608838"/>
                <a:gd name="connsiteY23" fmla="*/ 191225 h 491629"/>
                <a:gd name="connsiteX24" fmla="*/ 324062 w 608838"/>
                <a:gd name="connsiteY24" fmla="*/ 161682 h 491629"/>
                <a:gd name="connsiteX25" fmla="*/ 324062 w 608838"/>
                <a:gd name="connsiteY25" fmla="*/ 226204 h 491629"/>
                <a:gd name="connsiteX26" fmla="*/ 388693 w 608838"/>
                <a:gd name="connsiteY26" fmla="*/ 226204 h 491629"/>
                <a:gd name="connsiteX27" fmla="*/ 388693 w 608838"/>
                <a:gd name="connsiteY27" fmla="*/ 161682 h 491629"/>
                <a:gd name="connsiteX28" fmla="*/ 220144 w 608838"/>
                <a:gd name="connsiteY28" fmla="*/ 161682 h 491629"/>
                <a:gd name="connsiteX29" fmla="*/ 220144 w 608838"/>
                <a:gd name="connsiteY29" fmla="*/ 226204 h 491629"/>
                <a:gd name="connsiteX30" fmla="*/ 284775 w 608838"/>
                <a:gd name="connsiteY30" fmla="*/ 226204 h 491629"/>
                <a:gd name="connsiteX31" fmla="*/ 284775 w 608838"/>
                <a:gd name="connsiteY31" fmla="*/ 161682 h 491629"/>
                <a:gd name="connsiteX32" fmla="*/ 499361 w 608838"/>
                <a:gd name="connsiteY32" fmla="*/ 96797 h 491629"/>
                <a:gd name="connsiteX33" fmla="*/ 499361 w 608838"/>
                <a:gd name="connsiteY33" fmla="*/ 155579 h 491629"/>
                <a:gd name="connsiteX34" fmla="*/ 558245 w 608838"/>
                <a:gd name="connsiteY34" fmla="*/ 155579 h 491629"/>
                <a:gd name="connsiteX35" fmla="*/ 558245 w 608838"/>
                <a:gd name="connsiteY35" fmla="*/ 96797 h 491629"/>
                <a:gd name="connsiteX36" fmla="*/ 50593 w 608838"/>
                <a:gd name="connsiteY36" fmla="*/ 96797 h 491629"/>
                <a:gd name="connsiteX37" fmla="*/ 50593 w 608838"/>
                <a:gd name="connsiteY37" fmla="*/ 155579 h 491629"/>
                <a:gd name="connsiteX38" fmla="*/ 109477 w 608838"/>
                <a:gd name="connsiteY38" fmla="*/ 155579 h 491629"/>
                <a:gd name="connsiteX39" fmla="*/ 109477 w 608838"/>
                <a:gd name="connsiteY39" fmla="*/ 96797 h 491629"/>
                <a:gd name="connsiteX40" fmla="*/ 324062 w 608838"/>
                <a:gd name="connsiteY40" fmla="*/ 57938 h 491629"/>
                <a:gd name="connsiteX41" fmla="*/ 324062 w 608838"/>
                <a:gd name="connsiteY41" fmla="*/ 122461 h 491629"/>
                <a:gd name="connsiteX42" fmla="*/ 388693 w 608838"/>
                <a:gd name="connsiteY42" fmla="*/ 122461 h 491629"/>
                <a:gd name="connsiteX43" fmla="*/ 388693 w 608838"/>
                <a:gd name="connsiteY43" fmla="*/ 57938 h 491629"/>
                <a:gd name="connsiteX44" fmla="*/ 220144 w 608838"/>
                <a:gd name="connsiteY44" fmla="*/ 57938 h 491629"/>
                <a:gd name="connsiteX45" fmla="*/ 220144 w 608838"/>
                <a:gd name="connsiteY45" fmla="*/ 122461 h 491629"/>
                <a:gd name="connsiteX46" fmla="*/ 284775 w 608838"/>
                <a:gd name="connsiteY46" fmla="*/ 122461 h 491629"/>
                <a:gd name="connsiteX47" fmla="*/ 284775 w 608838"/>
                <a:gd name="connsiteY47" fmla="*/ 57938 h 491629"/>
                <a:gd name="connsiteX48" fmla="*/ 469401 w 608838"/>
                <a:gd name="connsiteY48" fmla="*/ 44033 h 491629"/>
                <a:gd name="connsiteX49" fmla="*/ 608838 w 608838"/>
                <a:gd name="connsiteY49" fmla="*/ 44033 h 491629"/>
                <a:gd name="connsiteX50" fmla="*/ 608838 w 608838"/>
                <a:gd name="connsiteY50" fmla="*/ 491629 h 491629"/>
                <a:gd name="connsiteX51" fmla="*/ 510950 w 608838"/>
                <a:gd name="connsiteY51" fmla="*/ 491629 h 491629"/>
                <a:gd name="connsiteX52" fmla="*/ 510950 w 608838"/>
                <a:gd name="connsiteY52" fmla="*/ 391651 h 491629"/>
                <a:gd name="connsiteX53" fmla="*/ 469401 w 608838"/>
                <a:gd name="connsiteY53" fmla="*/ 391651 h 491629"/>
                <a:gd name="connsiteX54" fmla="*/ 0 w 608838"/>
                <a:gd name="connsiteY54" fmla="*/ 44033 h 491629"/>
                <a:gd name="connsiteX55" fmla="*/ 139437 w 608838"/>
                <a:gd name="connsiteY55" fmla="*/ 44033 h 491629"/>
                <a:gd name="connsiteX56" fmla="*/ 139437 w 608838"/>
                <a:gd name="connsiteY56" fmla="*/ 391651 h 491629"/>
                <a:gd name="connsiteX57" fmla="*/ 97889 w 608838"/>
                <a:gd name="connsiteY57" fmla="*/ 391651 h 491629"/>
                <a:gd name="connsiteX58" fmla="*/ 97889 w 608838"/>
                <a:gd name="connsiteY58" fmla="*/ 491629 h 491629"/>
                <a:gd name="connsiteX59" fmla="*/ 0 w 608838"/>
                <a:gd name="connsiteY59" fmla="*/ 491629 h 491629"/>
                <a:gd name="connsiteX60" fmla="*/ 164558 w 608838"/>
                <a:gd name="connsiteY60" fmla="*/ 0 h 491629"/>
                <a:gd name="connsiteX61" fmla="*/ 444279 w 608838"/>
                <a:gd name="connsiteY61" fmla="*/ 0 h 491629"/>
                <a:gd name="connsiteX62" fmla="*/ 444279 w 608838"/>
                <a:gd name="connsiteY62" fmla="*/ 491629 h 491629"/>
                <a:gd name="connsiteX63" fmla="*/ 336781 w 608838"/>
                <a:gd name="connsiteY63" fmla="*/ 491629 h 491629"/>
                <a:gd name="connsiteX64" fmla="*/ 336781 w 608838"/>
                <a:gd name="connsiteY64" fmla="*/ 381866 h 491629"/>
                <a:gd name="connsiteX65" fmla="*/ 272056 w 608838"/>
                <a:gd name="connsiteY65" fmla="*/ 381866 h 491629"/>
                <a:gd name="connsiteX66" fmla="*/ 272056 w 608838"/>
                <a:gd name="connsiteY66" fmla="*/ 491629 h 491629"/>
                <a:gd name="connsiteX67" fmla="*/ 164558 w 608838"/>
                <a:gd name="connsiteY67" fmla="*/ 491629 h 491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608838" h="491629">
                  <a:moveTo>
                    <a:pt x="499361" y="285654"/>
                  </a:moveTo>
                  <a:lnTo>
                    <a:pt x="499361" y="344437"/>
                  </a:lnTo>
                  <a:lnTo>
                    <a:pt x="558245" y="344437"/>
                  </a:lnTo>
                  <a:lnTo>
                    <a:pt x="558245" y="285654"/>
                  </a:lnTo>
                  <a:close/>
                  <a:moveTo>
                    <a:pt x="50593" y="285654"/>
                  </a:moveTo>
                  <a:lnTo>
                    <a:pt x="50593" y="344437"/>
                  </a:lnTo>
                  <a:lnTo>
                    <a:pt x="109477" y="344437"/>
                  </a:lnTo>
                  <a:lnTo>
                    <a:pt x="109477" y="285654"/>
                  </a:lnTo>
                  <a:close/>
                  <a:moveTo>
                    <a:pt x="324062" y="265425"/>
                  </a:moveTo>
                  <a:lnTo>
                    <a:pt x="324062" y="329947"/>
                  </a:lnTo>
                  <a:lnTo>
                    <a:pt x="388693" y="329947"/>
                  </a:lnTo>
                  <a:lnTo>
                    <a:pt x="388693" y="265425"/>
                  </a:lnTo>
                  <a:close/>
                  <a:moveTo>
                    <a:pt x="220144" y="265425"/>
                  </a:moveTo>
                  <a:lnTo>
                    <a:pt x="220144" y="329947"/>
                  </a:lnTo>
                  <a:lnTo>
                    <a:pt x="284775" y="329947"/>
                  </a:lnTo>
                  <a:lnTo>
                    <a:pt x="284775" y="265425"/>
                  </a:lnTo>
                  <a:close/>
                  <a:moveTo>
                    <a:pt x="499361" y="191225"/>
                  </a:moveTo>
                  <a:lnTo>
                    <a:pt x="499361" y="250008"/>
                  </a:lnTo>
                  <a:lnTo>
                    <a:pt x="558245" y="250008"/>
                  </a:lnTo>
                  <a:lnTo>
                    <a:pt x="558245" y="191225"/>
                  </a:lnTo>
                  <a:close/>
                  <a:moveTo>
                    <a:pt x="50593" y="191225"/>
                  </a:moveTo>
                  <a:lnTo>
                    <a:pt x="50593" y="250008"/>
                  </a:lnTo>
                  <a:lnTo>
                    <a:pt x="109477" y="250008"/>
                  </a:lnTo>
                  <a:lnTo>
                    <a:pt x="109477" y="191225"/>
                  </a:lnTo>
                  <a:close/>
                  <a:moveTo>
                    <a:pt x="324062" y="161682"/>
                  </a:moveTo>
                  <a:lnTo>
                    <a:pt x="324062" y="226204"/>
                  </a:lnTo>
                  <a:lnTo>
                    <a:pt x="388693" y="226204"/>
                  </a:lnTo>
                  <a:lnTo>
                    <a:pt x="388693" y="161682"/>
                  </a:lnTo>
                  <a:close/>
                  <a:moveTo>
                    <a:pt x="220144" y="161682"/>
                  </a:moveTo>
                  <a:lnTo>
                    <a:pt x="220144" y="226204"/>
                  </a:lnTo>
                  <a:lnTo>
                    <a:pt x="284775" y="226204"/>
                  </a:lnTo>
                  <a:lnTo>
                    <a:pt x="284775" y="161682"/>
                  </a:lnTo>
                  <a:close/>
                  <a:moveTo>
                    <a:pt x="499361" y="96797"/>
                  </a:moveTo>
                  <a:lnTo>
                    <a:pt x="499361" y="155579"/>
                  </a:lnTo>
                  <a:lnTo>
                    <a:pt x="558245" y="155579"/>
                  </a:lnTo>
                  <a:lnTo>
                    <a:pt x="558245" y="96797"/>
                  </a:lnTo>
                  <a:close/>
                  <a:moveTo>
                    <a:pt x="50593" y="96797"/>
                  </a:moveTo>
                  <a:lnTo>
                    <a:pt x="50593" y="155579"/>
                  </a:lnTo>
                  <a:lnTo>
                    <a:pt x="109477" y="155579"/>
                  </a:lnTo>
                  <a:lnTo>
                    <a:pt x="109477" y="96797"/>
                  </a:lnTo>
                  <a:close/>
                  <a:moveTo>
                    <a:pt x="324062" y="57938"/>
                  </a:moveTo>
                  <a:lnTo>
                    <a:pt x="324062" y="122461"/>
                  </a:lnTo>
                  <a:lnTo>
                    <a:pt x="388693" y="122461"/>
                  </a:lnTo>
                  <a:lnTo>
                    <a:pt x="388693" y="57938"/>
                  </a:lnTo>
                  <a:close/>
                  <a:moveTo>
                    <a:pt x="220144" y="57938"/>
                  </a:moveTo>
                  <a:lnTo>
                    <a:pt x="220144" y="122461"/>
                  </a:lnTo>
                  <a:lnTo>
                    <a:pt x="284775" y="122461"/>
                  </a:lnTo>
                  <a:lnTo>
                    <a:pt x="284775" y="57938"/>
                  </a:lnTo>
                  <a:close/>
                  <a:moveTo>
                    <a:pt x="469401" y="44033"/>
                  </a:moveTo>
                  <a:lnTo>
                    <a:pt x="608838" y="44033"/>
                  </a:lnTo>
                  <a:lnTo>
                    <a:pt x="608838" y="491629"/>
                  </a:lnTo>
                  <a:lnTo>
                    <a:pt x="510950" y="491629"/>
                  </a:lnTo>
                  <a:lnTo>
                    <a:pt x="510950" y="391651"/>
                  </a:lnTo>
                  <a:lnTo>
                    <a:pt x="469401" y="391651"/>
                  </a:lnTo>
                  <a:close/>
                  <a:moveTo>
                    <a:pt x="0" y="44033"/>
                  </a:moveTo>
                  <a:lnTo>
                    <a:pt x="139437" y="44033"/>
                  </a:lnTo>
                  <a:lnTo>
                    <a:pt x="139437" y="391651"/>
                  </a:lnTo>
                  <a:lnTo>
                    <a:pt x="97889" y="391651"/>
                  </a:lnTo>
                  <a:lnTo>
                    <a:pt x="97889" y="491629"/>
                  </a:lnTo>
                  <a:lnTo>
                    <a:pt x="0" y="491629"/>
                  </a:lnTo>
                  <a:close/>
                  <a:moveTo>
                    <a:pt x="164558" y="0"/>
                  </a:moveTo>
                  <a:lnTo>
                    <a:pt x="444279" y="0"/>
                  </a:lnTo>
                  <a:lnTo>
                    <a:pt x="444279" y="491629"/>
                  </a:lnTo>
                  <a:lnTo>
                    <a:pt x="336781" y="491629"/>
                  </a:lnTo>
                  <a:lnTo>
                    <a:pt x="336781" y="381866"/>
                  </a:lnTo>
                  <a:lnTo>
                    <a:pt x="272056" y="381866"/>
                  </a:lnTo>
                  <a:lnTo>
                    <a:pt x="272056" y="491629"/>
                  </a:lnTo>
                  <a:lnTo>
                    <a:pt x="164558" y="491629"/>
                  </a:lnTo>
                  <a:close/>
                </a:path>
              </a:pathLst>
            </a:custGeom>
            <a:solidFill>
              <a:schemeClr val="bg1"/>
            </a:solidFill>
            <a:ln>
              <a:noFill/>
            </a:ln>
          </p:spPr>
          <p:txBody>
            <a:bodyPr/>
            <a:lstStyle/>
            <a:p>
              <a:endParaRPr lang="zh-CN" altLang="en-US">
                <a:cs typeface="+mn-ea"/>
                <a:sym typeface="+mn-lt"/>
              </a:endParaRPr>
            </a:p>
          </p:txBody>
        </p:sp>
      </p:grpSp>
    </p:spTree>
    <p:extLst>
      <p:ext uri="{BB962C8B-B14F-4D97-AF65-F5344CB8AC3E}">
        <p14:creationId xmlns:p14="http://schemas.microsoft.com/office/powerpoint/2010/main" val="1398936885"/>
      </p:ext>
    </p:extLst>
  </p:cSld>
  <p:clrMapOvr>
    <a:masterClrMapping/>
  </p:clrMapOvr>
  <mc:AlternateContent xmlns:mc="http://schemas.openxmlformats.org/markup-compatibility/2006" xmlns:p14="http://schemas.microsoft.com/office/powerpoint/2010/main">
    <mc:Choice Requires="p14">
      <p:transition spd="slow" p14:dur="1400" advTm="0">
        <p14:doors dir="vert"/>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9"/>
                                        </p:tgtEl>
                                        <p:attrNameLst>
                                          <p:attrName>style.visibility</p:attrName>
                                        </p:attrNameLst>
                                      </p:cBhvr>
                                      <p:to>
                                        <p:strVal val="visible"/>
                                      </p:to>
                                    </p:set>
                                    <p:anim calcmode="lin" valueType="num">
                                      <p:cBhvr>
                                        <p:cTn id="7" dur="500" fill="hold"/>
                                        <p:tgtEl>
                                          <p:spTgt spid="59"/>
                                        </p:tgtEl>
                                        <p:attrNameLst>
                                          <p:attrName>ppt_w</p:attrName>
                                        </p:attrNameLst>
                                      </p:cBhvr>
                                      <p:tavLst>
                                        <p:tav tm="0">
                                          <p:val>
                                            <p:fltVal val="0"/>
                                          </p:val>
                                        </p:tav>
                                        <p:tav tm="100000">
                                          <p:val>
                                            <p:strVal val="#ppt_w"/>
                                          </p:val>
                                        </p:tav>
                                      </p:tavLst>
                                    </p:anim>
                                    <p:anim calcmode="lin" valueType="num">
                                      <p:cBhvr>
                                        <p:cTn id="8" dur="500" fill="hold"/>
                                        <p:tgtEl>
                                          <p:spTgt spid="59"/>
                                        </p:tgtEl>
                                        <p:attrNameLst>
                                          <p:attrName>ppt_h</p:attrName>
                                        </p:attrNameLst>
                                      </p:cBhvr>
                                      <p:tavLst>
                                        <p:tav tm="0">
                                          <p:val>
                                            <p:fltVal val="0"/>
                                          </p:val>
                                        </p:tav>
                                        <p:tav tm="100000">
                                          <p:val>
                                            <p:strVal val="#ppt_h"/>
                                          </p:val>
                                        </p:tav>
                                      </p:tavLst>
                                    </p:anim>
                                    <p:animEffect transition="in" filter="fade">
                                      <p:cBhvr>
                                        <p:cTn id="9" dur="500"/>
                                        <p:tgtEl>
                                          <p:spTgt spid="59"/>
                                        </p:tgtEl>
                                      </p:cBhvr>
                                    </p:animEffect>
                                  </p:childTnLst>
                                </p:cTn>
                              </p:par>
                              <p:par>
                                <p:cTn id="10" presetID="53" presetClass="entr" presetSubtype="16" fill="hold" nodeType="withEffect">
                                  <p:stCondLst>
                                    <p:cond delay="0"/>
                                  </p:stCondLst>
                                  <p:childTnLst>
                                    <p:set>
                                      <p:cBhvr>
                                        <p:cTn id="11" dur="1" fill="hold">
                                          <p:stCondLst>
                                            <p:cond delay="0"/>
                                          </p:stCondLst>
                                        </p:cTn>
                                        <p:tgtEl>
                                          <p:spTgt spid="67"/>
                                        </p:tgtEl>
                                        <p:attrNameLst>
                                          <p:attrName>style.visibility</p:attrName>
                                        </p:attrNameLst>
                                      </p:cBhvr>
                                      <p:to>
                                        <p:strVal val="visible"/>
                                      </p:to>
                                    </p:set>
                                    <p:anim calcmode="lin" valueType="num">
                                      <p:cBhvr>
                                        <p:cTn id="12" dur="500" fill="hold"/>
                                        <p:tgtEl>
                                          <p:spTgt spid="67"/>
                                        </p:tgtEl>
                                        <p:attrNameLst>
                                          <p:attrName>ppt_w</p:attrName>
                                        </p:attrNameLst>
                                      </p:cBhvr>
                                      <p:tavLst>
                                        <p:tav tm="0">
                                          <p:val>
                                            <p:fltVal val="0"/>
                                          </p:val>
                                        </p:tav>
                                        <p:tav tm="100000">
                                          <p:val>
                                            <p:strVal val="#ppt_w"/>
                                          </p:val>
                                        </p:tav>
                                      </p:tavLst>
                                    </p:anim>
                                    <p:anim calcmode="lin" valueType="num">
                                      <p:cBhvr>
                                        <p:cTn id="13" dur="500" fill="hold"/>
                                        <p:tgtEl>
                                          <p:spTgt spid="67"/>
                                        </p:tgtEl>
                                        <p:attrNameLst>
                                          <p:attrName>ppt_h</p:attrName>
                                        </p:attrNameLst>
                                      </p:cBhvr>
                                      <p:tavLst>
                                        <p:tav tm="0">
                                          <p:val>
                                            <p:fltVal val="0"/>
                                          </p:val>
                                        </p:tav>
                                        <p:tav tm="100000">
                                          <p:val>
                                            <p:strVal val="#ppt_h"/>
                                          </p:val>
                                        </p:tav>
                                      </p:tavLst>
                                    </p:anim>
                                    <p:animEffect transition="in" filter="fade">
                                      <p:cBhvr>
                                        <p:cTn id="14" dur="500"/>
                                        <p:tgtEl>
                                          <p:spTgt spid="67"/>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grpId="0" nodeType="clickEffect">
                                  <p:stCondLst>
                                    <p:cond delay="0"/>
                                  </p:stCondLst>
                                  <p:childTnLst>
                                    <p:set>
                                      <p:cBhvr>
                                        <p:cTn id="18" dur="1" fill="hold">
                                          <p:stCondLst>
                                            <p:cond delay="0"/>
                                          </p:stCondLst>
                                        </p:cTn>
                                        <p:tgtEl>
                                          <p:spTgt spid="35"/>
                                        </p:tgtEl>
                                        <p:attrNameLst>
                                          <p:attrName>style.visibility</p:attrName>
                                        </p:attrNameLst>
                                      </p:cBhvr>
                                      <p:to>
                                        <p:strVal val="visible"/>
                                      </p:to>
                                    </p:set>
                                    <p:anim calcmode="lin" valueType="num">
                                      <p:cBhvr>
                                        <p:cTn id="19" dur="500" fill="hold"/>
                                        <p:tgtEl>
                                          <p:spTgt spid="35"/>
                                        </p:tgtEl>
                                        <p:attrNameLst>
                                          <p:attrName>ppt_w</p:attrName>
                                        </p:attrNameLst>
                                      </p:cBhvr>
                                      <p:tavLst>
                                        <p:tav tm="0">
                                          <p:val>
                                            <p:fltVal val="0"/>
                                          </p:val>
                                        </p:tav>
                                        <p:tav tm="100000">
                                          <p:val>
                                            <p:strVal val="#ppt_w"/>
                                          </p:val>
                                        </p:tav>
                                      </p:tavLst>
                                    </p:anim>
                                    <p:anim calcmode="lin" valueType="num">
                                      <p:cBhvr>
                                        <p:cTn id="20" dur="500" fill="hold"/>
                                        <p:tgtEl>
                                          <p:spTgt spid="35"/>
                                        </p:tgtEl>
                                        <p:attrNameLst>
                                          <p:attrName>ppt_h</p:attrName>
                                        </p:attrNameLst>
                                      </p:cBhvr>
                                      <p:tavLst>
                                        <p:tav tm="0">
                                          <p:val>
                                            <p:fltVal val="0"/>
                                          </p:val>
                                        </p:tav>
                                        <p:tav tm="100000">
                                          <p:val>
                                            <p:strVal val="#ppt_h"/>
                                          </p:val>
                                        </p:tav>
                                      </p:tavLst>
                                    </p:anim>
                                    <p:animEffect transition="in" filter="fade">
                                      <p:cBhvr>
                                        <p:cTn id="21" dur="500"/>
                                        <p:tgtEl>
                                          <p:spTgt spid="35"/>
                                        </p:tgtEl>
                                      </p:cBhvr>
                                    </p:animEffect>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57"/>
                                        </p:tgtEl>
                                        <p:attrNameLst>
                                          <p:attrName>style.visibility</p:attrName>
                                        </p:attrNameLst>
                                      </p:cBhvr>
                                      <p:to>
                                        <p:strVal val="visible"/>
                                      </p:to>
                                    </p:set>
                                    <p:animEffect transition="in" filter="fade">
                                      <p:cBhvr>
                                        <p:cTn id="26" dur="1000"/>
                                        <p:tgtEl>
                                          <p:spTgt spid="57"/>
                                        </p:tgtEl>
                                      </p:cBhvr>
                                    </p:animEffect>
                                    <p:anim calcmode="lin" valueType="num">
                                      <p:cBhvr>
                                        <p:cTn id="27" dur="1000" fill="hold"/>
                                        <p:tgtEl>
                                          <p:spTgt spid="57"/>
                                        </p:tgtEl>
                                        <p:attrNameLst>
                                          <p:attrName>ppt_x</p:attrName>
                                        </p:attrNameLst>
                                      </p:cBhvr>
                                      <p:tavLst>
                                        <p:tav tm="0">
                                          <p:val>
                                            <p:strVal val="#ppt_x"/>
                                          </p:val>
                                        </p:tav>
                                        <p:tav tm="100000">
                                          <p:val>
                                            <p:strVal val="#ppt_x"/>
                                          </p:val>
                                        </p:tav>
                                      </p:tavLst>
                                    </p:anim>
                                    <p:anim calcmode="lin" valueType="num">
                                      <p:cBhvr>
                                        <p:cTn id="28" dur="1000" fill="hold"/>
                                        <p:tgtEl>
                                          <p:spTgt spid="57"/>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fade">
                                      <p:cBhvr>
                                        <p:cTn id="33" dur="1000"/>
                                        <p:tgtEl>
                                          <p:spTgt spid="12"/>
                                        </p:tgtEl>
                                      </p:cBhvr>
                                    </p:animEffect>
                                    <p:anim calcmode="lin" valueType="num">
                                      <p:cBhvr>
                                        <p:cTn id="34" dur="1000" fill="hold"/>
                                        <p:tgtEl>
                                          <p:spTgt spid="12"/>
                                        </p:tgtEl>
                                        <p:attrNameLst>
                                          <p:attrName>ppt_x</p:attrName>
                                        </p:attrNameLst>
                                      </p:cBhvr>
                                      <p:tavLst>
                                        <p:tav tm="0">
                                          <p:val>
                                            <p:strVal val="#ppt_x"/>
                                          </p:val>
                                        </p:tav>
                                        <p:tav tm="100000">
                                          <p:val>
                                            <p:strVal val="#ppt_x"/>
                                          </p:val>
                                        </p:tav>
                                      </p:tavLst>
                                    </p:anim>
                                    <p:anim calcmode="lin" valueType="num">
                                      <p:cBhvr>
                                        <p:cTn id="35"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56"/>
                                        </p:tgtEl>
                                        <p:attrNameLst>
                                          <p:attrName>style.visibility</p:attrName>
                                        </p:attrNameLst>
                                      </p:cBhvr>
                                      <p:to>
                                        <p:strVal val="visible"/>
                                      </p:to>
                                    </p:set>
                                    <p:animEffect transition="in" filter="fade">
                                      <p:cBhvr>
                                        <p:cTn id="40" dur="1000"/>
                                        <p:tgtEl>
                                          <p:spTgt spid="56"/>
                                        </p:tgtEl>
                                      </p:cBhvr>
                                    </p:animEffect>
                                    <p:anim calcmode="lin" valueType="num">
                                      <p:cBhvr>
                                        <p:cTn id="41" dur="1000" fill="hold"/>
                                        <p:tgtEl>
                                          <p:spTgt spid="56"/>
                                        </p:tgtEl>
                                        <p:attrNameLst>
                                          <p:attrName>ppt_x</p:attrName>
                                        </p:attrNameLst>
                                      </p:cBhvr>
                                      <p:tavLst>
                                        <p:tav tm="0">
                                          <p:val>
                                            <p:strVal val="#ppt_x"/>
                                          </p:val>
                                        </p:tav>
                                        <p:tav tm="100000">
                                          <p:val>
                                            <p:strVal val="#ppt_x"/>
                                          </p:val>
                                        </p:tav>
                                      </p:tavLst>
                                    </p:anim>
                                    <p:anim calcmode="lin" valueType="num">
                                      <p:cBhvr>
                                        <p:cTn id="42" dur="1000" fill="hold"/>
                                        <p:tgtEl>
                                          <p:spTgt spid="5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56" grpId="0"/>
      <p:bldP spid="57" grpId="0"/>
      <p:bldP spid="59" grpId="0" animBg="1"/>
      <p:bldP spid="1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a:extLst>
              <a:ext uri="{FF2B5EF4-FFF2-40B4-BE49-F238E27FC236}">
                <a16:creationId xmlns:a16="http://schemas.microsoft.com/office/drawing/2014/main" id="{F7773C64-EA6C-43FE-9F81-3539DE2D0445}"/>
              </a:ext>
            </a:extLst>
          </p:cNvPr>
          <p:cNvGrpSpPr/>
          <p:nvPr/>
        </p:nvGrpSpPr>
        <p:grpSpPr>
          <a:xfrm>
            <a:off x="-698500" y="-582990"/>
            <a:ext cx="13589000" cy="8023980"/>
            <a:chOff x="-863600" y="-584200"/>
            <a:chExt cx="13335000" cy="7874000"/>
          </a:xfrm>
          <a:solidFill>
            <a:srgbClr val="E6E6E6"/>
          </a:solidFill>
        </p:grpSpPr>
        <p:grpSp>
          <p:nvGrpSpPr>
            <p:cNvPr id="4" name="组合 3">
              <a:extLst>
                <a:ext uri="{FF2B5EF4-FFF2-40B4-BE49-F238E27FC236}">
                  <a16:creationId xmlns:a16="http://schemas.microsoft.com/office/drawing/2014/main" id="{750B5433-D16D-4F51-BDD8-808E9DB0262E}"/>
                </a:ext>
              </a:extLst>
            </p:cNvPr>
            <p:cNvGrpSpPr/>
            <p:nvPr/>
          </p:nvGrpSpPr>
          <p:grpSpPr>
            <a:xfrm>
              <a:off x="-863600" y="-584200"/>
              <a:ext cx="165100" cy="7874000"/>
              <a:chOff x="-863600" y="-584200"/>
              <a:chExt cx="165100" cy="7874000"/>
            </a:xfrm>
            <a:grpFill/>
          </p:grpSpPr>
          <p:sp>
            <p:nvSpPr>
              <p:cNvPr id="2" name="椭圆 1">
                <a:extLst>
                  <a:ext uri="{FF2B5EF4-FFF2-40B4-BE49-F238E27FC236}">
                    <a16:creationId xmlns:a16="http://schemas.microsoft.com/office/drawing/2014/main" id="{F8967190-370F-4CAE-ACBE-2AAED606EAD7}"/>
                  </a:ext>
                </a:extLst>
              </p:cNvPr>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椭圆 2">
                <a:extLst>
                  <a:ext uri="{FF2B5EF4-FFF2-40B4-BE49-F238E27FC236}">
                    <a16:creationId xmlns:a16="http://schemas.microsoft.com/office/drawing/2014/main" id="{41CA0E2C-2D2C-4898-9E42-96259DE0F6A6}"/>
                  </a:ext>
                </a:extLst>
              </p:cNvPr>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5" name="组合 4">
              <a:extLst>
                <a:ext uri="{FF2B5EF4-FFF2-40B4-BE49-F238E27FC236}">
                  <a16:creationId xmlns:a16="http://schemas.microsoft.com/office/drawing/2014/main" id="{CC2BBFCD-014F-4D8B-9391-D731BF89EFB1}"/>
                </a:ext>
              </a:extLst>
            </p:cNvPr>
            <p:cNvGrpSpPr/>
            <p:nvPr/>
          </p:nvGrpSpPr>
          <p:grpSpPr>
            <a:xfrm>
              <a:off x="12306300" y="-584200"/>
              <a:ext cx="165100" cy="7874000"/>
              <a:chOff x="-863600" y="-584200"/>
              <a:chExt cx="165100" cy="7874000"/>
            </a:xfrm>
            <a:grpFill/>
          </p:grpSpPr>
          <p:sp>
            <p:nvSpPr>
              <p:cNvPr id="6" name="椭圆 5">
                <a:extLst>
                  <a:ext uri="{FF2B5EF4-FFF2-40B4-BE49-F238E27FC236}">
                    <a16:creationId xmlns:a16="http://schemas.microsoft.com/office/drawing/2014/main" id="{9762FE8C-4BD4-42A9-A0F1-7D0424B79FBB}"/>
                  </a:ext>
                </a:extLst>
              </p:cNvPr>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椭圆 6">
                <a:extLst>
                  <a:ext uri="{FF2B5EF4-FFF2-40B4-BE49-F238E27FC236}">
                    <a16:creationId xmlns:a16="http://schemas.microsoft.com/office/drawing/2014/main" id="{03997588-ADD8-404B-A001-10D17D8466BC}"/>
                  </a:ext>
                </a:extLst>
              </p:cNvPr>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sp>
        <p:nvSpPr>
          <p:cNvPr id="33" name="文本框 32">
            <a:extLst>
              <a:ext uri="{FF2B5EF4-FFF2-40B4-BE49-F238E27FC236}">
                <a16:creationId xmlns:a16="http://schemas.microsoft.com/office/drawing/2014/main" id="{1793C4A0-082D-4A52-B424-B8634C06090F}"/>
              </a:ext>
            </a:extLst>
          </p:cNvPr>
          <p:cNvSpPr txBox="1"/>
          <p:nvPr/>
        </p:nvSpPr>
        <p:spPr>
          <a:xfrm>
            <a:off x="4718957" y="541929"/>
            <a:ext cx="2754086" cy="707886"/>
          </a:xfrm>
          <a:prstGeom prst="rect">
            <a:avLst/>
          </a:prstGeom>
          <a:noFill/>
        </p:spPr>
        <p:txBody>
          <a:bodyPr wrap="square" rtlCol="0">
            <a:spAutoFit/>
          </a:bodyPr>
          <a:lstStyle/>
          <a:p>
            <a:pPr algn="ctr"/>
            <a:r>
              <a:rPr lang="zh-CN" altLang="en-US" sz="4000" spc="600" dirty="0">
                <a:solidFill>
                  <a:srgbClr val="4C678E"/>
                </a:solidFill>
                <a:cs typeface="+mn-ea"/>
                <a:sym typeface="+mn-lt"/>
              </a:rPr>
              <a:t>成员分工</a:t>
            </a:r>
          </a:p>
        </p:txBody>
      </p:sp>
      <p:grpSp>
        <p:nvGrpSpPr>
          <p:cNvPr id="9" name="组合 8">
            <a:extLst>
              <a:ext uri="{FF2B5EF4-FFF2-40B4-BE49-F238E27FC236}">
                <a16:creationId xmlns:a16="http://schemas.microsoft.com/office/drawing/2014/main" id="{9DAF135D-A875-42B9-89FA-9A7354F99E91}"/>
              </a:ext>
            </a:extLst>
          </p:cNvPr>
          <p:cNvGrpSpPr/>
          <p:nvPr/>
        </p:nvGrpSpPr>
        <p:grpSpPr>
          <a:xfrm>
            <a:off x="3850602" y="939639"/>
            <a:ext cx="4490797" cy="0"/>
            <a:chOff x="3893464" y="1130139"/>
            <a:chExt cx="4490797" cy="0"/>
          </a:xfrm>
        </p:grpSpPr>
        <p:cxnSp>
          <p:nvCxnSpPr>
            <p:cNvPr id="36" name="直接箭头连接符 25">
              <a:extLst>
                <a:ext uri="{FF2B5EF4-FFF2-40B4-BE49-F238E27FC236}">
                  <a16:creationId xmlns:a16="http://schemas.microsoft.com/office/drawing/2014/main" id="{2C63A09A-2159-43E4-8576-EF495EDE5786}"/>
                </a:ext>
              </a:extLst>
            </p:cNvPr>
            <p:cNvCxnSpPr>
              <a:cxnSpLocks/>
            </p:cNvCxnSpPr>
            <p:nvPr/>
          </p:nvCxnSpPr>
          <p:spPr>
            <a:xfrm>
              <a:off x="3893464" y="1130139"/>
              <a:ext cx="820497" cy="0"/>
            </a:xfrm>
            <a:prstGeom prst="straightConnector1">
              <a:avLst/>
            </a:prstGeom>
            <a:ln>
              <a:gradFill>
                <a:gsLst>
                  <a:gs pos="100000">
                    <a:srgbClr val="4C678E">
                      <a:alpha val="0"/>
                    </a:srgbClr>
                  </a:gs>
                  <a:gs pos="0">
                    <a:srgbClr val="4C678E"/>
                  </a:gs>
                </a:gsLst>
                <a:lin ang="10800000" scaled="0"/>
              </a:gradFill>
              <a:tailEnd type="oval"/>
            </a:ln>
          </p:spPr>
          <p:style>
            <a:lnRef idx="1">
              <a:schemeClr val="accent1"/>
            </a:lnRef>
            <a:fillRef idx="0">
              <a:schemeClr val="accent1"/>
            </a:fillRef>
            <a:effectRef idx="0">
              <a:schemeClr val="accent1"/>
            </a:effectRef>
            <a:fontRef idx="minor">
              <a:schemeClr val="tx1"/>
            </a:fontRef>
          </p:style>
        </p:cxnSp>
        <p:cxnSp>
          <p:nvCxnSpPr>
            <p:cNvPr id="50" name="直接箭头连接符 25">
              <a:extLst>
                <a:ext uri="{FF2B5EF4-FFF2-40B4-BE49-F238E27FC236}">
                  <a16:creationId xmlns:a16="http://schemas.microsoft.com/office/drawing/2014/main" id="{EC1F02D4-72DF-4779-B7B5-CD8D22B69057}"/>
                </a:ext>
              </a:extLst>
            </p:cNvPr>
            <p:cNvCxnSpPr>
              <a:cxnSpLocks/>
            </p:cNvCxnSpPr>
            <p:nvPr/>
          </p:nvCxnSpPr>
          <p:spPr>
            <a:xfrm flipH="1">
              <a:off x="7563764" y="1130139"/>
              <a:ext cx="820497" cy="0"/>
            </a:xfrm>
            <a:prstGeom prst="straightConnector1">
              <a:avLst/>
            </a:prstGeom>
            <a:ln>
              <a:gradFill>
                <a:gsLst>
                  <a:gs pos="100000">
                    <a:srgbClr val="4C678E">
                      <a:alpha val="0"/>
                    </a:srgbClr>
                  </a:gs>
                  <a:gs pos="0">
                    <a:srgbClr val="4C678E"/>
                  </a:gs>
                </a:gsLst>
                <a:lin ang="10800000" scaled="0"/>
              </a:gradFill>
              <a:tailEnd type="oval"/>
            </a:ln>
          </p:spPr>
          <p:style>
            <a:lnRef idx="1">
              <a:schemeClr val="accent1"/>
            </a:lnRef>
            <a:fillRef idx="0">
              <a:schemeClr val="accent1"/>
            </a:fillRef>
            <a:effectRef idx="0">
              <a:schemeClr val="accent1"/>
            </a:effectRef>
            <a:fontRef idx="minor">
              <a:schemeClr val="tx1"/>
            </a:fontRef>
          </p:style>
        </p:cxnSp>
      </p:grpSp>
      <p:sp>
        <p:nvSpPr>
          <p:cNvPr id="24" name="Google Shape;1376;p34">
            <a:extLst>
              <a:ext uri="{FF2B5EF4-FFF2-40B4-BE49-F238E27FC236}">
                <a16:creationId xmlns:a16="http://schemas.microsoft.com/office/drawing/2014/main" id="{ED610C98-4E9C-4196-857B-753A530D32DC}"/>
              </a:ext>
            </a:extLst>
          </p:cNvPr>
          <p:cNvSpPr/>
          <p:nvPr/>
        </p:nvSpPr>
        <p:spPr>
          <a:xfrm>
            <a:off x="787336" y="2192275"/>
            <a:ext cx="476400" cy="476400"/>
          </a:xfrm>
          <a:prstGeom prst="ellipse">
            <a:avLst/>
          </a:prstGeom>
          <a:gradFill flip="none" rotWithShape="1">
            <a:gsLst>
              <a:gs pos="0">
                <a:srgbClr val="4C678E"/>
              </a:gs>
              <a:gs pos="100000">
                <a:srgbClr val="4C678E">
                  <a:alpha val="97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 sz="2000" dirty="0">
                <a:cs typeface="+mn-ea"/>
                <a:sym typeface="+mn-lt"/>
              </a:rPr>
              <a:t>1</a:t>
            </a:r>
            <a:endParaRPr sz="2000" dirty="0">
              <a:cs typeface="+mn-ea"/>
              <a:sym typeface="+mn-lt"/>
            </a:endParaRPr>
          </a:p>
        </p:txBody>
      </p:sp>
      <p:sp>
        <p:nvSpPr>
          <p:cNvPr id="25" name="Google Shape;1376;p34">
            <a:extLst>
              <a:ext uri="{FF2B5EF4-FFF2-40B4-BE49-F238E27FC236}">
                <a16:creationId xmlns:a16="http://schemas.microsoft.com/office/drawing/2014/main" id="{F3635BEA-C787-4E6A-8AE9-75E908A4A404}"/>
              </a:ext>
            </a:extLst>
          </p:cNvPr>
          <p:cNvSpPr/>
          <p:nvPr/>
        </p:nvSpPr>
        <p:spPr>
          <a:xfrm>
            <a:off x="787336" y="3513075"/>
            <a:ext cx="476400" cy="476400"/>
          </a:xfrm>
          <a:prstGeom prst="ellipse">
            <a:avLst/>
          </a:prstGeom>
          <a:gradFill flip="none" rotWithShape="1">
            <a:gsLst>
              <a:gs pos="0">
                <a:srgbClr val="4C678E"/>
              </a:gs>
              <a:gs pos="100000">
                <a:srgbClr val="4C678E">
                  <a:alpha val="97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 sz="2000" dirty="0">
                <a:cs typeface="+mn-ea"/>
                <a:sym typeface="+mn-lt"/>
              </a:rPr>
              <a:t>2</a:t>
            </a:r>
            <a:endParaRPr sz="2000" dirty="0">
              <a:cs typeface="+mn-ea"/>
              <a:sym typeface="+mn-lt"/>
            </a:endParaRPr>
          </a:p>
        </p:txBody>
      </p:sp>
      <p:sp>
        <p:nvSpPr>
          <p:cNvPr id="26" name="Google Shape;1376;p34">
            <a:extLst>
              <a:ext uri="{FF2B5EF4-FFF2-40B4-BE49-F238E27FC236}">
                <a16:creationId xmlns:a16="http://schemas.microsoft.com/office/drawing/2014/main" id="{5BA30DBC-C5A1-4439-84A0-8757996C45CA}"/>
              </a:ext>
            </a:extLst>
          </p:cNvPr>
          <p:cNvSpPr/>
          <p:nvPr/>
        </p:nvSpPr>
        <p:spPr>
          <a:xfrm>
            <a:off x="787336" y="4833874"/>
            <a:ext cx="476400" cy="476400"/>
          </a:xfrm>
          <a:prstGeom prst="ellipse">
            <a:avLst/>
          </a:prstGeom>
          <a:gradFill flip="none" rotWithShape="1">
            <a:gsLst>
              <a:gs pos="0">
                <a:srgbClr val="4C678E"/>
              </a:gs>
              <a:gs pos="100000">
                <a:srgbClr val="4C678E">
                  <a:alpha val="97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 sz="2000" dirty="0">
                <a:cs typeface="+mn-ea"/>
                <a:sym typeface="+mn-lt"/>
              </a:rPr>
              <a:t>3</a:t>
            </a:r>
            <a:endParaRPr sz="2000" dirty="0">
              <a:cs typeface="+mn-ea"/>
              <a:sym typeface="+mn-lt"/>
            </a:endParaRPr>
          </a:p>
        </p:txBody>
      </p:sp>
      <p:sp>
        <p:nvSpPr>
          <p:cNvPr id="29" name="矩形 28">
            <a:extLst>
              <a:ext uri="{FF2B5EF4-FFF2-40B4-BE49-F238E27FC236}">
                <a16:creationId xmlns:a16="http://schemas.microsoft.com/office/drawing/2014/main" id="{A7D2AF5B-C3A4-4D91-854F-66F43DAE5751}"/>
              </a:ext>
            </a:extLst>
          </p:cNvPr>
          <p:cNvSpPr/>
          <p:nvPr/>
        </p:nvSpPr>
        <p:spPr>
          <a:xfrm>
            <a:off x="1678934" y="1651447"/>
            <a:ext cx="1123274" cy="407291"/>
          </a:xfrm>
          <a:prstGeom prst="rect">
            <a:avLst/>
          </a:prstGeom>
          <a:noFill/>
        </p:spPr>
        <p:txBody>
          <a:bodyPr wrap="square" lIns="0" tIns="0" rIns="0" bIns="0" rtlCol="0">
            <a:spAutoFit/>
          </a:bodyPr>
          <a:lstStyle/>
          <a:p>
            <a:pPr algn="just" hangingPunct="0">
              <a:lnSpc>
                <a:spcPct val="150000"/>
              </a:lnSpc>
            </a:pPr>
            <a:r>
              <a:rPr lang="zh-CN" altLang="en-US" sz="2000" b="1" dirty="0">
                <a:solidFill>
                  <a:srgbClr val="4C678E"/>
                </a:solidFill>
                <a:cs typeface="+mn-ea"/>
                <a:sym typeface="+mn-lt"/>
              </a:rPr>
              <a:t>曾平</a:t>
            </a:r>
          </a:p>
        </p:txBody>
      </p:sp>
      <p:sp>
        <p:nvSpPr>
          <p:cNvPr id="30" name="矩形 29">
            <a:extLst>
              <a:ext uri="{FF2B5EF4-FFF2-40B4-BE49-F238E27FC236}">
                <a16:creationId xmlns:a16="http://schemas.microsoft.com/office/drawing/2014/main" id="{62CA3B96-91FC-4644-B0E4-0DB308B1945C}"/>
              </a:ext>
            </a:extLst>
          </p:cNvPr>
          <p:cNvSpPr/>
          <p:nvPr/>
        </p:nvSpPr>
        <p:spPr>
          <a:xfrm>
            <a:off x="1678934" y="2253617"/>
            <a:ext cx="4115084" cy="695190"/>
          </a:xfrm>
          <a:prstGeom prst="rect">
            <a:avLst/>
          </a:prstGeom>
          <a:noFill/>
        </p:spPr>
        <p:txBody>
          <a:bodyPr wrap="square" lIns="0" tIns="0" rIns="0" bIns="0" rtlCol="0">
            <a:spAutoFit/>
          </a:bodyPr>
          <a:lstStyle/>
          <a:p>
            <a:pPr algn="just" hangingPunct="0">
              <a:lnSpc>
                <a:spcPct val="150000"/>
              </a:lnSpc>
            </a:pPr>
            <a:r>
              <a:rPr lang="zh-CN" altLang="zh-CN" sz="1600" dirty="0">
                <a:solidFill>
                  <a:schemeClr val="tx1">
                    <a:lumMod val="75000"/>
                    <a:lumOff val="25000"/>
                  </a:schemeClr>
                </a:solidFill>
              </a:rPr>
              <a:t>统筹规划项目进度、人员分工、辅助前后端代码的编写和测试</a:t>
            </a:r>
            <a:r>
              <a:rPr lang="zh-CN" altLang="en-US" sz="1600" dirty="0">
                <a:solidFill>
                  <a:schemeClr val="tx1">
                    <a:lumMod val="75000"/>
                    <a:lumOff val="25000"/>
                  </a:schemeClr>
                </a:solidFill>
              </a:rPr>
              <a:t>。</a:t>
            </a:r>
            <a:endParaRPr lang="zh-CN" altLang="en-US" sz="1600" dirty="0">
              <a:solidFill>
                <a:schemeClr val="tx1">
                  <a:lumMod val="75000"/>
                  <a:lumOff val="25000"/>
                </a:schemeClr>
              </a:solidFill>
              <a:cs typeface="+mn-ea"/>
              <a:sym typeface="+mn-lt"/>
            </a:endParaRPr>
          </a:p>
        </p:txBody>
      </p:sp>
      <p:sp>
        <p:nvSpPr>
          <p:cNvPr id="32" name="矩形 31">
            <a:extLst>
              <a:ext uri="{FF2B5EF4-FFF2-40B4-BE49-F238E27FC236}">
                <a16:creationId xmlns:a16="http://schemas.microsoft.com/office/drawing/2014/main" id="{5C81C50C-13EF-408E-B00D-DA0FE39FA7E3}"/>
              </a:ext>
            </a:extLst>
          </p:cNvPr>
          <p:cNvSpPr/>
          <p:nvPr/>
        </p:nvSpPr>
        <p:spPr>
          <a:xfrm>
            <a:off x="1678934" y="3143110"/>
            <a:ext cx="1123274" cy="407291"/>
          </a:xfrm>
          <a:prstGeom prst="rect">
            <a:avLst/>
          </a:prstGeom>
          <a:noFill/>
        </p:spPr>
        <p:txBody>
          <a:bodyPr wrap="square" lIns="0" tIns="0" rIns="0" bIns="0" rtlCol="0">
            <a:spAutoFit/>
          </a:bodyPr>
          <a:lstStyle/>
          <a:p>
            <a:pPr algn="just" hangingPunct="0">
              <a:lnSpc>
                <a:spcPct val="150000"/>
              </a:lnSpc>
            </a:pPr>
            <a:r>
              <a:rPr lang="zh-CN" altLang="en-US" sz="2000" b="1" dirty="0">
                <a:solidFill>
                  <a:srgbClr val="4C678E"/>
                </a:solidFill>
                <a:cs typeface="+mn-ea"/>
                <a:sym typeface="+mn-lt"/>
              </a:rPr>
              <a:t>刘一璇</a:t>
            </a:r>
          </a:p>
        </p:txBody>
      </p:sp>
      <p:sp>
        <p:nvSpPr>
          <p:cNvPr id="34" name="矩形 33">
            <a:extLst>
              <a:ext uri="{FF2B5EF4-FFF2-40B4-BE49-F238E27FC236}">
                <a16:creationId xmlns:a16="http://schemas.microsoft.com/office/drawing/2014/main" id="{A2074360-2C7F-4C37-A780-E14C335B668E}"/>
              </a:ext>
            </a:extLst>
          </p:cNvPr>
          <p:cNvSpPr/>
          <p:nvPr/>
        </p:nvSpPr>
        <p:spPr>
          <a:xfrm>
            <a:off x="1678934" y="3745280"/>
            <a:ext cx="4115084" cy="695190"/>
          </a:xfrm>
          <a:prstGeom prst="rect">
            <a:avLst/>
          </a:prstGeom>
          <a:noFill/>
        </p:spPr>
        <p:txBody>
          <a:bodyPr wrap="square" lIns="0" tIns="0" rIns="0" bIns="0" rtlCol="0">
            <a:spAutoFit/>
          </a:bodyPr>
          <a:lstStyle/>
          <a:p>
            <a:pPr algn="just" hangingPunct="0">
              <a:lnSpc>
                <a:spcPct val="150000"/>
              </a:lnSpc>
            </a:pPr>
            <a:r>
              <a:rPr lang="zh-CN" altLang="zh-CN" sz="1600" dirty="0">
                <a:solidFill>
                  <a:schemeClr val="tx1">
                    <a:lumMod val="75000"/>
                    <a:lumOff val="25000"/>
                  </a:schemeClr>
                </a:solidFill>
              </a:rPr>
              <a:t>后端框架和平台的搭建、云数据库的搭建、后端代码的编写和测试、前后端的对接测试</a:t>
            </a:r>
            <a:r>
              <a:rPr lang="zh-CN" altLang="en-US" sz="1600" dirty="0">
                <a:solidFill>
                  <a:schemeClr val="tx1">
                    <a:lumMod val="75000"/>
                    <a:lumOff val="25000"/>
                  </a:schemeClr>
                </a:solidFill>
              </a:rPr>
              <a:t>。</a:t>
            </a:r>
            <a:endParaRPr lang="zh-CN" altLang="en-US" sz="1600" dirty="0">
              <a:solidFill>
                <a:schemeClr val="tx1">
                  <a:lumMod val="75000"/>
                  <a:lumOff val="25000"/>
                </a:schemeClr>
              </a:solidFill>
              <a:cs typeface="+mn-ea"/>
              <a:sym typeface="+mn-lt"/>
            </a:endParaRPr>
          </a:p>
        </p:txBody>
      </p:sp>
      <p:sp>
        <p:nvSpPr>
          <p:cNvPr id="35" name="矩形 34">
            <a:extLst>
              <a:ext uri="{FF2B5EF4-FFF2-40B4-BE49-F238E27FC236}">
                <a16:creationId xmlns:a16="http://schemas.microsoft.com/office/drawing/2014/main" id="{4EFC0EA0-4C1E-4695-AF2A-178D927C72B0}"/>
              </a:ext>
            </a:extLst>
          </p:cNvPr>
          <p:cNvSpPr/>
          <p:nvPr/>
        </p:nvSpPr>
        <p:spPr>
          <a:xfrm>
            <a:off x="1678934" y="4634773"/>
            <a:ext cx="1123274" cy="407291"/>
          </a:xfrm>
          <a:prstGeom prst="rect">
            <a:avLst/>
          </a:prstGeom>
          <a:noFill/>
        </p:spPr>
        <p:txBody>
          <a:bodyPr wrap="square" lIns="0" tIns="0" rIns="0" bIns="0" rtlCol="0">
            <a:spAutoFit/>
          </a:bodyPr>
          <a:lstStyle/>
          <a:p>
            <a:pPr algn="just" hangingPunct="0">
              <a:lnSpc>
                <a:spcPct val="150000"/>
              </a:lnSpc>
            </a:pPr>
            <a:r>
              <a:rPr lang="zh-CN" altLang="en-US" sz="2000" b="1" dirty="0">
                <a:solidFill>
                  <a:srgbClr val="4C678E"/>
                </a:solidFill>
                <a:cs typeface="+mn-ea"/>
                <a:sym typeface="+mn-lt"/>
              </a:rPr>
              <a:t>彭瑞杰</a:t>
            </a:r>
          </a:p>
        </p:txBody>
      </p:sp>
      <p:sp>
        <p:nvSpPr>
          <p:cNvPr id="37" name="矩形 36">
            <a:extLst>
              <a:ext uri="{FF2B5EF4-FFF2-40B4-BE49-F238E27FC236}">
                <a16:creationId xmlns:a16="http://schemas.microsoft.com/office/drawing/2014/main" id="{552A4164-F5F4-4F87-9A35-F106EBDD7B1B}"/>
              </a:ext>
            </a:extLst>
          </p:cNvPr>
          <p:cNvSpPr/>
          <p:nvPr/>
        </p:nvSpPr>
        <p:spPr>
          <a:xfrm>
            <a:off x="1678934" y="5236942"/>
            <a:ext cx="4115084" cy="695190"/>
          </a:xfrm>
          <a:prstGeom prst="rect">
            <a:avLst/>
          </a:prstGeom>
          <a:noFill/>
        </p:spPr>
        <p:txBody>
          <a:bodyPr wrap="square" lIns="0" tIns="0" rIns="0" bIns="0" rtlCol="0">
            <a:spAutoFit/>
          </a:bodyPr>
          <a:lstStyle/>
          <a:p>
            <a:pPr algn="just" hangingPunct="0">
              <a:lnSpc>
                <a:spcPct val="150000"/>
              </a:lnSpc>
            </a:pPr>
            <a:r>
              <a:rPr lang="zh-CN" altLang="zh-CN" sz="1600" dirty="0">
                <a:solidFill>
                  <a:schemeClr val="tx1">
                    <a:lumMod val="75000"/>
                    <a:lumOff val="25000"/>
                  </a:schemeClr>
                </a:solidFill>
              </a:rPr>
              <a:t>新闻推荐算法的研究、目标识别和检测算法的研究、深度学习模型的选用</a:t>
            </a:r>
            <a:r>
              <a:rPr lang="zh-CN" altLang="en-US" sz="1600" dirty="0">
                <a:solidFill>
                  <a:schemeClr val="tx1">
                    <a:lumMod val="75000"/>
                    <a:lumOff val="25000"/>
                  </a:schemeClr>
                </a:solidFill>
              </a:rPr>
              <a:t>。</a:t>
            </a:r>
            <a:endParaRPr lang="zh-CN" altLang="en-US" sz="1600" dirty="0">
              <a:solidFill>
                <a:schemeClr val="tx1">
                  <a:lumMod val="75000"/>
                  <a:lumOff val="25000"/>
                </a:schemeClr>
              </a:solidFill>
              <a:cs typeface="+mn-ea"/>
              <a:sym typeface="+mn-lt"/>
            </a:endParaRPr>
          </a:p>
        </p:txBody>
      </p:sp>
      <p:sp>
        <p:nvSpPr>
          <p:cNvPr id="42" name="Google Shape;1376;p34">
            <a:extLst>
              <a:ext uri="{FF2B5EF4-FFF2-40B4-BE49-F238E27FC236}">
                <a16:creationId xmlns:a16="http://schemas.microsoft.com/office/drawing/2014/main" id="{6F053267-9FAC-07BA-E8A8-DAF51224D056}"/>
              </a:ext>
            </a:extLst>
          </p:cNvPr>
          <p:cNvSpPr/>
          <p:nvPr/>
        </p:nvSpPr>
        <p:spPr>
          <a:xfrm>
            <a:off x="6397982" y="2194858"/>
            <a:ext cx="476400" cy="476400"/>
          </a:xfrm>
          <a:prstGeom prst="ellipse">
            <a:avLst/>
          </a:prstGeom>
          <a:gradFill flip="none" rotWithShape="1">
            <a:gsLst>
              <a:gs pos="0">
                <a:srgbClr val="4C678E"/>
              </a:gs>
              <a:gs pos="100000">
                <a:srgbClr val="4C678E">
                  <a:alpha val="97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 sz="2000" dirty="0">
                <a:cs typeface="+mn-ea"/>
                <a:sym typeface="+mn-lt"/>
              </a:rPr>
              <a:t>4</a:t>
            </a:r>
            <a:endParaRPr sz="2000" dirty="0">
              <a:cs typeface="+mn-ea"/>
              <a:sym typeface="+mn-lt"/>
            </a:endParaRPr>
          </a:p>
        </p:txBody>
      </p:sp>
      <p:sp>
        <p:nvSpPr>
          <p:cNvPr id="43" name="矩形 42">
            <a:extLst>
              <a:ext uri="{FF2B5EF4-FFF2-40B4-BE49-F238E27FC236}">
                <a16:creationId xmlns:a16="http://schemas.microsoft.com/office/drawing/2014/main" id="{6D7BE21A-110C-67DE-7DC6-1839240EBD5D}"/>
              </a:ext>
            </a:extLst>
          </p:cNvPr>
          <p:cNvSpPr/>
          <p:nvPr/>
        </p:nvSpPr>
        <p:spPr>
          <a:xfrm>
            <a:off x="7289580" y="1654030"/>
            <a:ext cx="1123274" cy="407291"/>
          </a:xfrm>
          <a:prstGeom prst="rect">
            <a:avLst/>
          </a:prstGeom>
          <a:noFill/>
        </p:spPr>
        <p:txBody>
          <a:bodyPr wrap="square" lIns="0" tIns="0" rIns="0" bIns="0" rtlCol="0">
            <a:spAutoFit/>
          </a:bodyPr>
          <a:lstStyle/>
          <a:p>
            <a:pPr algn="just" hangingPunct="0">
              <a:lnSpc>
                <a:spcPct val="150000"/>
              </a:lnSpc>
            </a:pPr>
            <a:r>
              <a:rPr lang="zh-CN" altLang="en-US" sz="2000" b="1" dirty="0">
                <a:solidFill>
                  <a:srgbClr val="4C678E"/>
                </a:solidFill>
                <a:cs typeface="+mn-ea"/>
                <a:sym typeface="+mn-lt"/>
              </a:rPr>
              <a:t>陈雨延</a:t>
            </a:r>
          </a:p>
        </p:txBody>
      </p:sp>
      <p:sp>
        <p:nvSpPr>
          <p:cNvPr id="44" name="矩形 43">
            <a:extLst>
              <a:ext uri="{FF2B5EF4-FFF2-40B4-BE49-F238E27FC236}">
                <a16:creationId xmlns:a16="http://schemas.microsoft.com/office/drawing/2014/main" id="{C2732877-3585-FCC0-3482-5A4722FBF6FC}"/>
              </a:ext>
            </a:extLst>
          </p:cNvPr>
          <p:cNvSpPr/>
          <p:nvPr/>
        </p:nvSpPr>
        <p:spPr>
          <a:xfrm>
            <a:off x="7289580" y="2256200"/>
            <a:ext cx="4115084" cy="695190"/>
          </a:xfrm>
          <a:prstGeom prst="rect">
            <a:avLst/>
          </a:prstGeom>
          <a:noFill/>
        </p:spPr>
        <p:txBody>
          <a:bodyPr wrap="square" lIns="0" tIns="0" rIns="0" bIns="0" rtlCol="0">
            <a:spAutoFit/>
          </a:bodyPr>
          <a:lstStyle/>
          <a:p>
            <a:pPr algn="just" hangingPunct="0">
              <a:lnSpc>
                <a:spcPct val="150000"/>
              </a:lnSpc>
            </a:pPr>
            <a:r>
              <a:rPr lang="zh-CN" altLang="zh-CN" sz="1600" dirty="0">
                <a:solidFill>
                  <a:schemeClr val="tx1">
                    <a:lumMod val="75000"/>
                    <a:lumOff val="25000"/>
                  </a:schemeClr>
                </a:solidFill>
              </a:rPr>
              <a:t>前端</a:t>
            </a:r>
            <a:r>
              <a:rPr lang="en-US" altLang="zh-CN" sz="1600" dirty="0">
                <a:solidFill>
                  <a:schemeClr val="tx1">
                    <a:lumMod val="75000"/>
                    <a:lumOff val="25000"/>
                  </a:schemeClr>
                </a:solidFill>
              </a:rPr>
              <a:t>app</a:t>
            </a:r>
            <a:r>
              <a:rPr lang="zh-CN" altLang="zh-CN" sz="1600" dirty="0">
                <a:solidFill>
                  <a:schemeClr val="tx1">
                    <a:lumMod val="75000"/>
                    <a:lumOff val="25000"/>
                  </a:schemeClr>
                </a:solidFill>
              </a:rPr>
              <a:t>和</a:t>
            </a:r>
            <a:r>
              <a:rPr lang="en-US" altLang="zh-CN" sz="1600" dirty="0">
                <a:solidFill>
                  <a:schemeClr val="tx1">
                    <a:lumMod val="75000"/>
                    <a:lumOff val="25000"/>
                  </a:schemeClr>
                </a:solidFill>
              </a:rPr>
              <a:t>web</a:t>
            </a:r>
            <a:r>
              <a:rPr lang="zh-CN" altLang="zh-CN" sz="1600" dirty="0">
                <a:solidFill>
                  <a:schemeClr val="tx1">
                    <a:lumMod val="75000"/>
                    <a:lumOff val="25000"/>
                  </a:schemeClr>
                </a:solidFill>
              </a:rPr>
              <a:t>框架平台的搭建、</a:t>
            </a:r>
            <a:r>
              <a:rPr lang="en-US" altLang="zh-CN" sz="1600" dirty="0" err="1">
                <a:solidFill>
                  <a:schemeClr val="tx1">
                    <a:lumMod val="75000"/>
                    <a:lumOff val="25000"/>
                  </a:schemeClr>
                </a:solidFill>
              </a:rPr>
              <a:t>ui</a:t>
            </a:r>
            <a:r>
              <a:rPr lang="zh-CN" altLang="zh-CN" sz="1600" dirty="0">
                <a:solidFill>
                  <a:schemeClr val="tx1">
                    <a:lumMod val="75000"/>
                    <a:lumOff val="25000"/>
                  </a:schemeClr>
                </a:solidFill>
              </a:rPr>
              <a:t>的构建、</a:t>
            </a:r>
            <a:r>
              <a:rPr lang="en-US" altLang="zh-CN" sz="1600" dirty="0">
                <a:solidFill>
                  <a:schemeClr val="tx1">
                    <a:lumMod val="75000"/>
                    <a:lumOff val="25000"/>
                  </a:schemeClr>
                </a:solidFill>
              </a:rPr>
              <a:t>OCR</a:t>
            </a:r>
            <a:r>
              <a:rPr lang="zh-CN" altLang="zh-CN" sz="1600" dirty="0">
                <a:solidFill>
                  <a:schemeClr val="tx1">
                    <a:lumMod val="75000"/>
                    <a:lumOff val="25000"/>
                  </a:schemeClr>
                </a:solidFill>
              </a:rPr>
              <a:t>接口的调用、代码的编写和测试</a:t>
            </a:r>
            <a:r>
              <a:rPr lang="zh-CN" altLang="en-US" sz="1600" dirty="0">
                <a:solidFill>
                  <a:schemeClr val="tx1">
                    <a:lumMod val="75000"/>
                    <a:lumOff val="25000"/>
                  </a:schemeClr>
                </a:solidFill>
              </a:rPr>
              <a:t>。</a:t>
            </a:r>
            <a:endParaRPr lang="zh-CN" altLang="en-US" sz="1600" dirty="0">
              <a:solidFill>
                <a:schemeClr val="tx1">
                  <a:lumMod val="75000"/>
                  <a:lumOff val="25000"/>
                </a:schemeClr>
              </a:solidFill>
              <a:cs typeface="+mn-ea"/>
              <a:sym typeface="+mn-lt"/>
            </a:endParaRPr>
          </a:p>
        </p:txBody>
      </p:sp>
      <p:sp>
        <p:nvSpPr>
          <p:cNvPr id="45" name="Google Shape;1376;p34">
            <a:extLst>
              <a:ext uri="{FF2B5EF4-FFF2-40B4-BE49-F238E27FC236}">
                <a16:creationId xmlns:a16="http://schemas.microsoft.com/office/drawing/2014/main" id="{373C9855-2724-AD8F-7F34-0602E476AD2D}"/>
              </a:ext>
            </a:extLst>
          </p:cNvPr>
          <p:cNvSpPr/>
          <p:nvPr/>
        </p:nvSpPr>
        <p:spPr>
          <a:xfrm>
            <a:off x="6404622" y="3683938"/>
            <a:ext cx="476400" cy="476400"/>
          </a:xfrm>
          <a:prstGeom prst="ellipse">
            <a:avLst/>
          </a:prstGeom>
          <a:gradFill flip="none" rotWithShape="1">
            <a:gsLst>
              <a:gs pos="0">
                <a:srgbClr val="4C678E"/>
              </a:gs>
              <a:gs pos="100000">
                <a:srgbClr val="4C678E">
                  <a:alpha val="97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 sz="2000" dirty="0">
                <a:cs typeface="+mn-ea"/>
                <a:sym typeface="+mn-lt"/>
              </a:rPr>
              <a:t>5</a:t>
            </a:r>
            <a:endParaRPr sz="2000" dirty="0">
              <a:cs typeface="+mn-ea"/>
              <a:sym typeface="+mn-lt"/>
            </a:endParaRPr>
          </a:p>
        </p:txBody>
      </p:sp>
      <p:sp>
        <p:nvSpPr>
          <p:cNvPr id="46" name="矩形 45">
            <a:extLst>
              <a:ext uri="{FF2B5EF4-FFF2-40B4-BE49-F238E27FC236}">
                <a16:creationId xmlns:a16="http://schemas.microsoft.com/office/drawing/2014/main" id="{4904B914-0D9F-6B6F-69F4-6938F6F8523D}"/>
              </a:ext>
            </a:extLst>
          </p:cNvPr>
          <p:cNvSpPr/>
          <p:nvPr/>
        </p:nvSpPr>
        <p:spPr>
          <a:xfrm>
            <a:off x="7296220" y="3143110"/>
            <a:ext cx="1123274" cy="407291"/>
          </a:xfrm>
          <a:prstGeom prst="rect">
            <a:avLst/>
          </a:prstGeom>
          <a:noFill/>
        </p:spPr>
        <p:txBody>
          <a:bodyPr wrap="square" lIns="0" tIns="0" rIns="0" bIns="0" rtlCol="0">
            <a:spAutoFit/>
          </a:bodyPr>
          <a:lstStyle/>
          <a:p>
            <a:pPr algn="just" hangingPunct="0">
              <a:lnSpc>
                <a:spcPct val="150000"/>
              </a:lnSpc>
            </a:pPr>
            <a:r>
              <a:rPr lang="zh-CN" altLang="en-US" sz="2000" b="1" dirty="0">
                <a:solidFill>
                  <a:srgbClr val="4C678E"/>
                </a:solidFill>
                <a:cs typeface="+mn-ea"/>
                <a:sym typeface="+mn-lt"/>
              </a:rPr>
              <a:t>汤耀轮</a:t>
            </a:r>
          </a:p>
        </p:txBody>
      </p:sp>
      <p:sp>
        <p:nvSpPr>
          <p:cNvPr id="47" name="矩形 46">
            <a:extLst>
              <a:ext uri="{FF2B5EF4-FFF2-40B4-BE49-F238E27FC236}">
                <a16:creationId xmlns:a16="http://schemas.microsoft.com/office/drawing/2014/main" id="{9423E7A3-65FB-6DD9-BECB-DE654A425DFA}"/>
              </a:ext>
            </a:extLst>
          </p:cNvPr>
          <p:cNvSpPr/>
          <p:nvPr/>
        </p:nvSpPr>
        <p:spPr>
          <a:xfrm>
            <a:off x="7296220" y="3745280"/>
            <a:ext cx="4115084" cy="695190"/>
          </a:xfrm>
          <a:prstGeom prst="rect">
            <a:avLst/>
          </a:prstGeom>
          <a:noFill/>
        </p:spPr>
        <p:txBody>
          <a:bodyPr wrap="square" lIns="0" tIns="0" rIns="0" bIns="0" rtlCol="0">
            <a:spAutoFit/>
          </a:bodyPr>
          <a:lstStyle/>
          <a:p>
            <a:pPr algn="just" hangingPunct="0">
              <a:lnSpc>
                <a:spcPct val="150000"/>
              </a:lnSpc>
            </a:pPr>
            <a:r>
              <a:rPr lang="zh-CN" altLang="zh-CN" sz="1600" dirty="0">
                <a:solidFill>
                  <a:schemeClr val="tx1">
                    <a:lumMod val="75000"/>
                    <a:lumOff val="25000"/>
                  </a:schemeClr>
                </a:solidFill>
              </a:rPr>
              <a:t>新闻推荐算法的研究（包括用户画像、特征工程、召回算法、排序算法）</a:t>
            </a:r>
            <a:r>
              <a:rPr lang="zh-CN" altLang="en-US" sz="1600" dirty="0">
                <a:solidFill>
                  <a:schemeClr val="tx1">
                    <a:lumMod val="75000"/>
                    <a:lumOff val="25000"/>
                  </a:schemeClr>
                </a:solidFill>
              </a:rPr>
              <a:t>。</a:t>
            </a:r>
            <a:endParaRPr lang="zh-CN" altLang="en-US" sz="1600" dirty="0">
              <a:solidFill>
                <a:schemeClr val="tx1">
                  <a:lumMod val="75000"/>
                  <a:lumOff val="25000"/>
                </a:schemeClr>
              </a:solidFill>
              <a:cs typeface="+mn-ea"/>
              <a:sym typeface="+mn-lt"/>
            </a:endParaRPr>
          </a:p>
        </p:txBody>
      </p:sp>
    </p:spTree>
    <p:extLst>
      <p:ext uri="{BB962C8B-B14F-4D97-AF65-F5344CB8AC3E}">
        <p14:creationId xmlns:p14="http://schemas.microsoft.com/office/powerpoint/2010/main" val="3772804124"/>
      </p:ext>
    </p:extLst>
  </p:cSld>
  <p:clrMapOvr>
    <a:masterClrMapping/>
  </p:clrMapOvr>
  <mc:AlternateContent xmlns:mc="http://schemas.openxmlformats.org/markup-compatibility/2006" xmlns:p14="http://schemas.microsoft.com/office/powerpoint/2010/main">
    <mc:Choice Requires="p14">
      <p:transition spd="slow" p14:dur="900" advTm="0">
        <p14:warp dir="in"/>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33"/>
                                        </p:tgtEl>
                                        <p:attrNameLst>
                                          <p:attrName>style.visibility</p:attrName>
                                        </p:attrNameLst>
                                      </p:cBhvr>
                                      <p:to>
                                        <p:strVal val="visible"/>
                                      </p:to>
                                    </p:set>
                                    <p:anim calcmode="lin" valueType="num">
                                      <p:cBhvr>
                                        <p:cTn id="12" dur="500" fill="hold"/>
                                        <p:tgtEl>
                                          <p:spTgt spid="33"/>
                                        </p:tgtEl>
                                        <p:attrNameLst>
                                          <p:attrName>ppt_w</p:attrName>
                                        </p:attrNameLst>
                                      </p:cBhvr>
                                      <p:tavLst>
                                        <p:tav tm="0">
                                          <p:val>
                                            <p:fltVal val="0"/>
                                          </p:val>
                                        </p:tav>
                                        <p:tav tm="100000">
                                          <p:val>
                                            <p:strVal val="#ppt_w"/>
                                          </p:val>
                                        </p:tav>
                                      </p:tavLst>
                                    </p:anim>
                                    <p:anim calcmode="lin" valueType="num">
                                      <p:cBhvr>
                                        <p:cTn id="13" dur="500" fill="hold"/>
                                        <p:tgtEl>
                                          <p:spTgt spid="33"/>
                                        </p:tgtEl>
                                        <p:attrNameLst>
                                          <p:attrName>ppt_h</p:attrName>
                                        </p:attrNameLst>
                                      </p:cBhvr>
                                      <p:tavLst>
                                        <p:tav tm="0">
                                          <p:val>
                                            <p:fltVal val="0"/>
                                          </p:val>
                                        </p:tav>
                                        <p:tav tm="100000">
                                          <p:val>
                                            <p:strVal val="#ppt_h"/>
                                          </p:val>
                                        </p:tav>
                                      </p:tavLst>
                                    </p:anim>
                                    <p:animEffect transition="in" filter="fade">
                                      <p:cBhvr>
                                        <p:cTn id="14" dur="500"/>
                                        <p:tgtEl>
                                          <p:spTgt spid="33"/>
                                        </p:tgtEl>
                                      </p:cBhvr>
                                    </p:animEffect>
                                  </p:childTnLst>
                                </p:cTn>
                              </p:par>
                            </p:childTnLst>
                          </p:cTn>
                        </p:par>
                        <p:par>
                          <p:cTn id="15" fill="hold">
                            <p:stCondLst>
                              <p:cond delay="500"/>
                            </p:stCondLst>
                            <p:childTnLst>
                              <p:par>
                                <p:cTn id="16" presetID="53" presetClass="entr" presetSubtype="16" fill="hold" grpId="0" nodeType="afterEffect">
                                  <p:stCondLst>
                                    <p:cond delay="0"/>
                                  </p:stCondLst>
                                  <p:childTnLst>
                                    <p:set>
                                      <p:cBhvr>
                                        <p:cTn id="17" dur="1" fill="hold">
                                          <p:stCondLst>
                                            <p:cond delay="0"/>
                                          </p:stCondLst>
                                        </p:cTn>
                                        <p:tgtEl>
                                          <p:spTgt spid="24"/>
                                        </p:tgtEl>
                                        <p:attrNameLst>
                                          <p:attrName>style.visibility</p:attrName>
                                        </p:attrNameLst>
                                      </p:cBhvr>
                                      <p:to>
                                        <p:strVal val="visible"/>
                                      </p:to>
                                    </p:set>
                                    <p:anim calcmode="lin" valueType="num">
                                      <p:cBhvr>
                                        <p:cTn id="18" dur="500" fill="hold"/>
                                        <p:tgtEl>
                                          <p:spTgt spid="24"/>
                                        </p:tgtEl>
                                        <p:attrNameLst>
                                          <p:attrName>ppt_w</p:attrName>
                                        </p:attrNameLst>
                                      </p:cBhvr>
                                      <p:tavLst>
                                        <p:tav tm="0">
                                          <p:val>
                                            <p:fltVal val="0"/>
                                          </p:val>
                                        </p:tav>
                                        <p:tav tm="100000">
                                          <p:val>
                                            <p:strVal val="#ppt_w"/>
                                          </p:val>
                                        </p:tav>
                                      </p:tavLst>
                                    </p:anim>
                                    <p:anim calcmode="lin" valueType="num">
                                      <p:cBhvr>
                                        <p:cTn id="19" dur="500" fill="hold"/>
                                        <p:tgtEl>
                                          <p:spTgt spid="24"/>
                                        </p:tgtEl>
                                        <p:attrNameLst>
                                          <p:attrName>ppt_h</p:attrName>
                                        </p:attrNameLst>
                                      </p:cBhvr>
                                      <p:tavLst>
                                        <p:tav tm="0">
                                          <p:val>
                                            <p:fltVal val="0"/>
                                          </p:val>
                                        </p:tav>
                                        <p:tav tm="100000">
                                          <p:val>
                                            <p:strVal val="#ppt_h"/>
                                          </p:val>
                                        </p:tav>
                                      </p:tavLst>
                                    </p:anim>
                                    <p:animEffect transition="in" filter="fade">
                                      <p:cBhvr>
                                        <p:cTn id="20" dur="500"/>
                                        <p:tgtEl>
                                          <p:spTgt spid="24"/>
                                        </p:tgtEl>
                                      </p:cBhvr>
                                    </p:animEffect>
                                  </p:childTnLst>
                                </p:cTn>
                              </p:par>
                            </p:childTnLst>
                          </p:cTn>
                        </p:par>
                        <p:par>
                          <p:cTn id="21" fill="hold">
                            <p:stCondLst>
                              <p:cond delay="1000"/>
                            </p:stCondLst>
                            <p:childTnLst>
                              <p:par>
                                <p:cTn id="22" presetID="53" presetClass="entr" presetSubtype="16" fill="hold" grpId="0" nodeType="afterEffect">
                                  <p:stCondLst>
                                    <p:cond delay="0"/>
                                  </p:stCondLst>
                                  <p:childTnLst>
                                    <p:set>
                                      <p:cBhvr>
                                        <p:cTn id="23" dur="1" fill="hold">
                                          <p:stCondLst>
                                            <p:cond delay="0"/>
                                          </p:stCondLst>
                                        </p:cTn>
                                        <p:tgtEl>
                                          <p:spTgt spid="25"/>
                                        </p:tgtEl>
                                        <p:attrNameLst>
                                          <p:attrName>style.visibility</p:attrName>
                                        </p:attrNameLst>
                                      </p:cBhvr>
                                      <p:to>
                                        <p:strVal val="visible"/>
                                      </p:to>
                                    </p:set>
                                    <p:anim calcmode="lin" valueType="num">
                                      <p:cBhvr>
                                        <p:cTn id="24" dur="500" fill="hold"/>
                                        <p:tgtEl>
                                          <p:spTgt spid="25"/>
                                        </p:tgtEl>
                                        <p:attrNameLst>
                                          <p:attrName>ppt_w</p:attrName>
                                        </p:attrNameLst>
                                      </p:cBhvr>
                                      <p:tavLst>
                                        <p:tav tm="0">
                                          <p:val>
                                            <p:fltVal val="0"/>
                                          </p:val>
                                        </p:tav>
                                        <p:tav tm="100000">
                                          <p:val>
                                            <p:strVal val="#ppt_w"/>
                                          </p:val>
                                        </p:tav>
                                      </p:tavLst>
                                    </p:anim>
                                    <p:anim calcmode="lin" valueType="num">
                                      <p:cBhvr>
                                        <p:cTn id="25" dur="500" fill="hold"/>
                                        <p:tgtEl>
                                          <p:spTgt spid="25"/>
                                        </p:tgtEl>
                                        <p:attrNameLst>
                                          <p:attrName>ppt_h</p:attrName>
                                        </p:attrNameLst>
                                      </p:cBhvr>
                                      <p:tavLst>
                                        <p:tav tm="0">
                                          <p:val>
                                            <p:fltVal val="0"/>
                                          </p:val>
                                        </p:tav>
                                        <p:tav tm="100000">
                                          <p:val>
                                            <p:strVal val="#ppt_h"/>
                                          </p:val>
                                        </p:tav>
                                      </p:tavLst>
                                    </p:anim>
                                    <p:animEffect transition="in" filter="fade">
                                      <p:cBhvr>
                                        <p:cTn id="26" dur="500"/>
                                        <p:tgtEl>
                                          <p:spTgt spid="25"/>
                                        </p:tgtEl>
                                      </p:cBhvr>
                                    </p:animEffect>
                                  </p:childTnLst>
                                </p:cTn>
                              </p:par>
                            </p:childTnLst>
                          </p:cTn>
                        </p:par>
                        <p:par>
                          <p:cTn id="27" fill="hold">
                            <p:stCondLst>
                              <p:cond delay="1500"/>
                            </p:stCondLst>
                            <p:childTnLst>
                              <p:par>
                                <p:cTn id="28" presetID="53" presetClass="entr" presetSubtype="16" fill="hold" grpId="0" nodeType="afterEffect">
                                  <p:stCondLst>
                                    <p:cond delay="0"/>
                                  </p:stCondLst>
                                  <p:childTnLst>
                                    <p:set>
                                      <p:cBhvr>
                                        <p:cTn id="29" dur="1" fill="hold">
                                          <p:stCondLst>
                                            <p:cond delay="0"/>
                                          </p:stCondLst>
                                        </p:cTn>
                                        <p:tgtEl>
                                          <p:spTgt spid="26"/>
                                        </p:tgtEl>
                                        <p:attrNameLst>
                                          <p:attrName>style.visibility</p:attrName>
                                        </p:attrNameLst>
                                      </p:cBhvr>
                                      <p:to>
                                        <p:strVal val="visible"/>
                                      </p:to>
                                    </p:set>
                                    <p:anim calcmode="lin" valueType="num">
                                      <p:cBhvr>
                                        <p:cTn id="30" dur="500" fill="hold"/>
                                        <p:tgtEl>
                                          <p:spTgt spid="26"/>
                                        </p:tgtEl>
                                        <p:attrNameLst>
                                          <p:attrName>ppt_w</p:attrName>
                                        </p:attrNameLst>
                                      </p:cBhvr>
                                      <p:tavLst>
                                        <p:tav tm="0">
                                          <p:val>
                                            <p:fltVal val="0"/>
                                          </p:val>
                                        </p:tav>
                                        <p:tav tm="100000">
                                          <p:val>
                                            <p:strVal val="#ppt_w"/>
                                          </p:val>
                                        </p:tav>
                                      </p:tavLst>
                                    </p:anim>
                                    <p:anim calcmode="lin" valueType="num">
                                      <p:cBhvr>
                                        <p:cTn id="31" dur="500" fill="hold"/>
                                        <p:tgtEl>
                                          <p:spTgt spid="26"/>
                                        </p:tgtEl>
                                        <p:attrNameLst>
                                          <p:attrName>ppt_h</p:attrName>
                                        </p:attrNameLst>
                                      </p:cBhvr>
                                      <p:tavLst>
                                        <p:tav tm="0">
                                          <p:val>
                                            <p:fltVal val="0"/>
                                          </p:val>
                                        </p:tav>
                                        <p:tav tm="100000">
                                          <p:val>
                                            <p:strVal val="#ppt_h"/>
                                          </p:val>
                                        </p:tav>
                                      </p:tavLst>
                                    </p:anim>
                                    <p:animEffect transition="in" filter="fade">
                                      <p:cBhvr>
                                        <p:cTn id="32" dur="500"/>
                                        <p:tgtEl>
                                          <p:spTgt spid="26"/>
                                        </p:tgtEl>
                                      </p:cBhvr>
                                    </p:animEffect>
                                  </p:childTnLst>
                                </p:cTn>
                              </p:par>
                            </p:childTnLst>
                          </p:cTn>
                        </p:par>
                        <p:par>
                          <p:cTn id="33" fill="hold">
                            <p:stCondLst>
                              <p:cond delay="2000"/>
                            </p:stCondLst>
                            <p:childTnLst>
                              <p:par>
                                <p:cTn id="34" presetID="42" presetClass="entr" presetSubtype="0" fill="hold" grpId="0" nodeType="afterEffect">
                                  <p:stCondLst>
                                    <p:cond delay="0"/>
                                  </p:stCondLst>
                                  <p:childTnLst>
                                    <p:set>
                                      <p:cBhvr>
                                        <p:cTn id="35" dur="1" fill="hold">
                                          <p:stCondLst>
                                            <p:cond delay="0"/>
                                          </p:stCondLst>
                                        </p:cTn>
                                        <p:tgtEl>
                                          <p:spTgt spid="29"/>
                                        </p:tgtEl>
                                        <p:attrNameLst>
                                          <p:attrName>style.visibility</p:attrName>
                                        </p:attrNameLst>
                                      </p:cBhvr>
                                      <p:to>
                                        <p:strVal val="visible"/>
                                      </p:to>
                                    </p:set>
                                    <p:animEffect transition="in" filter="fade">
                                      <p:cBhvr>
                                        <p:cTn id="36" dur="1000"/>
                                        <p:tgtEl>
                                          <p:spTgt spid="29"/>
                                        </p:tgtEl>
                                      </p:cBhvr>
                                    </p:animEffect>
                                    <p:anim calcmode="lin" valueType="num">
                                      <p:cBhvr>
                                        <p:cTn id="37" dur="1000" fill="hold"/>
                                        <p:tgtEl>
                                          <p:spTgt spid="29"/>
                                        </p:tgtEl>
                                        <p:attrNameLst>
                                          <p:attrName>ppt_x</p:attrName>
                                        </p:attrNameLst>
                                      </p:cBhvr>
                                      <p:tavLst>
                                        <p:tav tm="0">
                                          <p:val>
                                            <p:strVal val="#ppt_x"/>
                                          </p:val>
                                        </p:tav>
                                        <p:tav tm="100000">
                                          <p:val>
                                            <p:strVal val="#ppt_x"/>
                                          </p:val>
                                        </p:tav>
                                      </p:tavLst>
                                    </p:anim>
                                    <p:anim calcmode="lin" valueType="num">
                                      <p:cBhvr>
                                        <p:cTn id="38" dur="1000" fill="hold"/>
                                        <p:tgtEl>
                                          <p:spTgt spid="29"/>
                                        </p:tgtEl>
                                        <p:attrNameLst>
                                          <p:attrName>ppt_y</p:attrName>
                                        </p:attrNameLst>
                                      </p:cBhvr>
                                      <p:tavLst>
                                        <p:tav tm="0">
                                          <p:val>
                                            <p:strVal val="#ppt_y+.1"/>
                                          </p:val>
                                        </p:tav>
                                        <p:tav tm="100000">
                                          <p:val>
                                            <p:strVal val="#ppt_y"/>
                                          </p:val>
                                        </p:tav>
                                      </p:tavLst>
                                    </p:anim>
                                  </p:childTnLst>
                                </p:cTn>
                              </p:par>
                            </p:childTnLst>
                          </p:cTn>
                        </p:par>
                        <p:par>
                          <p:cTn id="39" fill="hold">
                            <p:stCondLst>
                              <p:cond delay="3000"/>
                            </p:stCondLst>
                            <p:childTnLst>
                              <p:par>
                                <p:cTn id="40" presetID="42" presetClass="entr" presetSubtype="0" fill="hold" grpId="0" nodeType="afterEffect">
                                  <p:stCondLst>
                                    <p:cond delay="0"/>
                                  </p:stCondLst>
                                  <p:childTnLst>
                                    <p:set>
                                      <p:cBhvr>
                                        <p:cTn id="41" dur="1" fill="hold">
                                          <p:stCondLst>
                                            <p:cond delay="0"/>
                                          </p:stCondLst>
                                        </p:cTn>
                                        <p:tgtEl>
                                          <p:spTgt spid="30"/>
                                        </p:tgtEl>
                                        <p:attrNameLst>
                                          <p:attrName>style.visibility</p:attrName>
                                        </p:attrNameLst>
                                      </p:cBhvr>
                                      <p:to>
                                        <p:strVal val="visible"/>
                                      </p:to>
                                    </p:set>
                                    <p:animEffect transition="in" filter="fade">
                                      <p:cBhvr>
                                        <p:cTn id="42" dur="1000"/>
                                        <p:tgtEl>
                                          <p:spTgt spid="30"/>
                                        </p:tgtEl>
                                      </p:cBhvr>
                                    </p:animEffect>
                                    <p:anim calcmode="lin" valueType="num">
                                      <p:cBhvr>
                                        <p:cTn id="43" dur="1000" fill="hold"/>
                                        <p:tgtEl>
                                          <p:spTgt spid="30"/>
                                        </p:tgtEl>
                                        <p:attrNameLst>
                                          <p:attrName>ppt_x</p:attrName>
                                        </p:attrNameLst>
                                      </p:cBhvr>
                                      <p:tavLst>
                                        <p:tav tm="0">
                                          <p:val>
                                            <p:strVal val="#ppt_x"/>
                                          </p:val>
                                        </p:tav>
                                        <p:tav tm="100000">
                                          <p:val>
                                            <p:strVal val="#ppt_x"/>
                                          </p:val>
                                        </p:tav>
                                      </p:tavLst>
                                    </p:anim>
                                    <p:anim calcmode="lin" valueType="num">
                                      <p:cBhvr>
                                        <p:cTn id="44" dur="1000" fill="hold"/>
                                        <p:tgtEl>
                                          <p:spTgt spid="30"/>
                                        </p:tgtEl>
                                        <p:attrNameLst>
                                          <p:attrName>ppt_y</p:attrName>
                                        </p:attrNameLst>
                                      </p:cBhvr>
                                      <p:tavLst>
                                        <p:tav tm="0">
                                          <p:val>
                                            <p:strVal val="#ppt_y+.1"/>
                                          </p:val>
                                        </p:tav>
                                        <p:tav tm="100000">
                                          <p:val>
                                            <p:strVal val="#ppt_y"/>
                                          </p:val>
                                        </p:tav>
                                      </p:tavLst>
                                    </p:anim>
                                  </p:childTnLst>
                                </p:cTn>
                              </p:par>
                            </p:childTnLst>
                          </p:cTn>
                        </p:par>
                        <p:par>
                          <p:cTn id="45" fill="hold">
                            <p:stCondLst>
                              <p:cond delay="4000"/>
                            </p:stCondLst>
                            <p:childTnLst>
                              <p:par>
                                <p:cTn id="46" presetID="42" presetClass="entr" presetSubtype="0" fill="hold" grpId="0" nodeType="afterEffect">
                                  <p:stCondLst>
                                    <p:cond delay="0"/>
                                  </p:stCondLst>
                                  <p:childTnLst>
                                    <p:set>
                                      <p:cBhvr>
                                        <p:cTn id="47" dur="1" fill="hold">
                                          <p:stCondLst>
                                            <p:cond delay="0"/>
                                          </p:stCondLst>
                                        </p:cTn>
                                        <p:tgtEl>
                                          <p:spTgt spid="32"/>
                                        </p:tgtEl>
                                        <p:attrNameLst>
                                          <p:attrName>style.visibility</p:attrName>
                                        </p:attrNameLst>
                                      </p:cBhvr>
                                      <p:to>
                                        <p:strVal val="visible"/>
                                      </p:to>
                                    </p:set>
                                    <p:animEffect transition="in" filter="fade">
                                      <p:cBhvr>
                                        <p:cTn id="48" dur="1000"/>
                                        <p:tgtEl>
                                          <p:spTgt spid="32"/>
                                        </p:tgtEl>
                                      </p:cBhvr>
                                    </p:animEffect>
                                    <p:anim calcmode="lin" valueType="num">
                                      <p:cBhvr>
                                        <p:cTn id="49" dur="1000" fill="hold"/>
                                        <p:tgtEl>
                                          <p:spTgt spid="32"/>
                                        </p:tgtEl>
                                        <p:attrNameLst>
                                          <p:attrName>ppt_x</p:attrName>
                                        </p:attrNameLst>
                                      </p:cBhvr>
                                      <p:tavLst>
                                        <p:tav tm="0">
                                          <p:val>
                                            <p:strVal val="#ppt_x"/>
                                          </p:val>
                                        </p:tav>
                                        <p:tav tm="100000">
                                          <p:val>
                                            <p:strVal val="#ppt_x"/>
                                          </p:val>
                                        </p:tav>
                                      </p:tavLst>
                                    </p:anim>
                                    <p:anim calcmode="lin" valueType="num">
                                      <p:cBhvr>
                                        <p:cTn id="50" dur="1000" fill="hold"/>
                                        <p:tgtEl>
                                          <p:spTgt spid="32"/>
                                        </p:tgtEl>
                                        <p:attrNameLst>
                                          <p:attrName>ppt_y</p:attrName>
                                        </p:attrNameLst>
                                      </p:cBhvr>
                                      <p:tavLst>
                                        <p:tav tm="0">
                                          <p:val>
                                            <p:strVal val="#ppt_y+.1"/>
                                          </p:val>
                                        </p:tav>
                                        <p:tav tm="100000">
                                          <p:val>
                                            <p:strVal val="#ppt_y"/>
                                          </p:val>
                                        </p:tav>
                                      </p:tavLst>
                                    </p:anim>
                                  </p:childTnLst>
                                </p:cTn>
                              </p:par>
                            </p:childTnLst>
                          </p:cTn>
                        </p:par>
                        <p:par>
                          <p:cTn id="51" fill="hold">
                            <p:stCondLst>
                              <p:cond delay="5000"/>
                            </p:stCondLst>
                            <p:childTnLst>
                              <p:par>
                                <p:cTn id="52" presetID="42" presetClass="entr" presetSubtype="0" fill="hold" grpId="0" nodeType="afterEffect">
                                  <p:stCondLst>
                                    <p:cond delay="0"/>
                                  </p:stCondLst>
                                  <p:childTnLst>
                                    <p:set>
                                      <p:cBhvr>
                                        <p:cTn id="53" dur="1" fill="hold">
                                          <p:stCondLst>
                                            <p:cond delay="0"/>
                                          </p:stCondLst>
                                        </p:cTn>
                                        <p:tgtEl>
                                          <p:spTgt spid="34"/>
                                        </p:tgtEl>
                                        <p:attrNameLst>
                                          <p:attrName>style.visibility</p:attrName>
                                        </p:attrNameLst>
                                      </p:cBhvr>
                                      <p:to>
                                        <p:strVal val="visible"/>
                                      </p:to>
                                    </p:set>
                                    <p:animEffect transition="in" filter="fade">
                                      <p:cBhvr>
                                        <p:cTn id="54" dur="1000"/>
                                        <p:tgtEl>
                                          <p:spTgt spid="34"/>
                                        </p:tgtEl>
                                      </p:cBhvr>
                                    </p:animEffect>
                                    <p:anim calcmode="lin" valueType="num">
                                      <p:cBhvr>
                                        <p:cTn id="55" dur="1000" fill="hold"/>
                                        <p:tgtEl>
                                          <p:spTgt spid="34"/>
                                        </p:tgtEl>
                                        <p:attrNameLst>
                                          <p:attrName>ppt_x</p:attrName>
                                        </p:attrNameLst>
                                      </p:cBhvr>
                                      <p:tavLst>
                                        <p:tav tm="0">
                                          <p:val>
                                            <p:strVal val="#ppt_x"/>
                                          </p:val>
                                        </p:tav>
                                        <p:tav tm="100000">
                                          <p:val>
                                            <p:strVal val="#ppt_x"/>
                                          </p:val>
                                        </p:tav>
                                      </p:tavLst>
                                    </p:anim>
                                    <p:anim calcmode="lin" valueType="num">
                                      <p:cBhvr>
                                        <p:cTn id="56" dur="1000" fill="hold"/>
                                        <p:tgtEl>
                                          <p:spTgt spid="34"/>
                                        </p:tgtEl>
                                        <p:attrNameLst>
                                          <p:attrName>ppt_y</p:attrName>
                                        </p:attrNameLst>
                                      </p:cBhvr>
                                      <p:tavLst>
                                        <p:tav tm="0">
                                          <p:val>
                                            <p:strVal val="#ppt_y+.1"/>
                                          </p:val>
                                        </p:tav>
                                        <p:tav tm="100000">
                                          <p:val>
                                            <p:strVal val="#ppt_y"/>
                                          </p:val>
                                        </p:tav>
                                      </p:tavLst>
                                    </p:anim>
                                  </p:childTnLst>
                                </p:cTn>
                              </p:par>
                            </p:childTnLst>
                          </p:cTn>
                        </p:par>
                        <p:par>
                          <p:cTn id="57" fill="hold">
                            <p:stCondLst>
                              <p:cond delay="6000"/>
                            </p:stCondLst>
                            <p:childTnLst>
                              <p:par>
                                <p:cTn id="58" presetID="42" presetClass="entr" presetSubtype="0" fill="hold" grpId="0" nodeType="afterEffect">
                                  <p:stCondLst>
                                    <p:cond delay="0"/>
                                  </p:stCondLst>
                                  <p:childTnLst>
                                    <p:set>
                                      <p:cBhvr>
                                        <p:cTn id="59" dur="1" fill="hold">
                                          <p:stCondLst>
                                            <p:cond delay="0"/>
                                          </p:stCondLst>
                                        </p:cTn>
                                        <p:tgtEl>
                                          <p:spTgt spid="35"/>
                                        </p:tgtEl>
                                        <p:attrNameLst>
                                          <p:attrName>style.visibility</p:attrName>
                                        </p:attrNameLst>
                                      </p:cBhvr>
                                      <p:to>
                                        <p:strVal val="visible"/>
                                      </p:to>
                                    </p:set>
                                    <p:animEffect transition="in" filter="fade">
                                      <p:cBhvr>
                                        <p:cTn id="60" dur="1000"/>
                                        <p:tgtEl>
                                          <p:spTgt spid="35"/>
                                        </p:tgtEl>
                                      </p:cBhvr>
                                    </p:animEffect>
                                    <p:anim calcmode="lin" valueType="num">
                                      <p:cBhvr>
                                        <p:cTn id="61" dur="1000" fill="hold"/>
                                        <p:tgtEl>
                                          <p:spTgt spid="35"/>
                                        </p:tgtEl>
                                        <p:attrNameLst>
                                          <p:attrName>ppt_x</p:attrName>
                                        </p:attrNameLst>
                                      </p:cBhvr>
                                      <p:tavLst>
                                        <p:tav tm="0">
                                          <p:val>
                                            <p:strVal val="#ppt_x"/>
                                          </p:val>
                                        </p:tav>
                                        <p:tav tm="100000">
                                          <p:val>
                                            <p:strVal val="#ppt_x"/>
                                          </p:val>
                                        </p:tav>
                                      </p:tavLst>
                                    </p:anim>
                                    <p:anim calcmode="lin" valueType="num">
                                      <p:cBhvr>
                                        <p:cTn id="62" dur="1000" fill="hold"/>
                                        <p:tgtEl>
                                          <p:spTgt spid="35"/>
                                        </p:tgtEl>
                                        <p:attrNameLst>
                                          <p:attrName>ppt_y</p:attrName>
                                        </p:attrNameLst>
                                      </p:cBhvr>
                                      <p:tavLst>
                                        <p:tav tm="0">
                                          <p:val>
                                            <p:strVal val="#ppt_y+.1"/>
                                          </p:val>
                                        </p:tav>
                                        <p:tav tm="100000">
                                          <p:val>
                                            <p:strVal val="#ppt_y"/>
                                          </p:val>
                                        </p:tav>
                                      </p:tavLst>
                                    </p:anim>
                                  </p:childTnLst>
                                </p:cTn>
                              </p:par>
                            </p:childTnLst>
                          </p:cTn>
                        </p:par>
                        <p:par>
                          <p:cTn id="63" fill="hold">
                            <p:stCondLst>
                              <p:cond delay="7000"/>
                            </p:stCondLst>
                            <p:childTnLst>
                              <p:par>
                                <p:cTn id="64" presetID="42" presetClass="entr" presetSubtype="0" fill="hold" grpId="0" nodeType="afterEffect">
                                  <p:stCondLst>
                                    <p:cond delay="0"/>
                                  </p:stCondLst>
                                  <p:childTnLst>
                                    <p:set>
                                      <p:cBhvr>
                                        <p:cTn id="65" dur="1" fill="hold">
                                          <p:stCondLst>
                                            <p:cond delay="0"/>
                                          </p:stCondLst>
                                        </p:cTn>
                                        <p:tgtEl>
                                          <p:spTgt spid="37"/>
                                        </p:tgtEl>
                                        <p:attrNameLst>
                                          <p:attrName>style.visibility</p:attrName>
                                        </p:attrNameLst>
                                      </p:cBhvr>
                                      <p:to>
                                        <p:strVal val="visible"/>
                                      </p:to>
                                    </p:set>
                                    <p:animEffect transition="in" filter="fade">
                                      <p:cBhvr>
                                        <p:cTn id="66" dur="1000"/>
                                        <p:tgtEl>
                                          <p:spTgt spid="37"/>
                                        </p:tgtEl>
                                      </p:cBhvr>
                                    </p:animEffect>
                                    <p:anim calcmode="lin" valueType="num">
                                      <p:cBhvr>
                                        <p:cTn id="67" dur="1000" fill="hold"/>
                                        <p:tgtEl>
                                          <p:spTgt spid="37"/>
                                        </p:tgtEl>
                                        <p:attrNameLst>
                                          <p:attrName>ppt_x</p:attrName>
                                        </p:attrNameLst>
                                      </p:cBhvr>
                                      <p:tavLst>
                                        <p:tav tm="0">
                                          <p:val>
                                            <p:strVal val="#ppt_x"/>
                                          </p:val>
                                        </p:tav>
                                        <p:tav tm="100000">
                                          <p:val>
                                            <p:strVal val="#ppt_x"/>
                                          </p:val>
                                        </p:tav>
                                      </p:tavLst>
                                    </p:anim>
                                    <p:anim calcmode="lin" valueType="num">
                                      <p:cBhvr>
                                        <p:cTn id="68" dur="1000" fill="hold"/>
                                        <p:tgtEl>
                                          <p:spTgt spid="37"/>
                                        </p:tgtEl>
                                        <p:attrNameLst>
                                          <p:attrName>ppt_y</p:attrName>
                                        </p:attrNameLst>
                                      </p:cBhvr>
                                      <p:tavLst>
                                        <p:tav tm="0">
                                          <p:val>
                                            <p:strVal val="#ppt_y+.1"/>
                                          </p:val>
                                        </p:tav>
                                        <p:tav tm="100000">
                                          <p:val>
                                            <p:strVal val="#ppt_y"/>
                                          </p:val>
                                        </p:tav>
                                      </p:tavLst>
                                    </p:anim>
                                  </p:childTnLst>
                                </p:cTn>
                              </p:par>
                            </p:childTnLst>
                          </p:cTn>
                        </p:par>
                        <p:par>
                          <p:cTn id="69" fill="hold">
                            <p:stCondLst>
                              <p:cond delay="8000"/>
                            </p:stCondLst>
                            <p:childTnLst>
                              <p:par>
                                <p:cTn id="70" presetID="53" presetClass="entr" presetSubtype="16" fill="hold" grpId="0" nodeType="afterEffect">
                                  <p:stCondLst>
                                    <p:cond delay="0"/>
                                  </p:stCondLst>
                                  <p:childTnLst>
                                    <p:set>
                                      <p:cBhvr>
                                        <p:cTn id="71" dur="1" fill="hold">
                                          <p:stCondLst>
                                            <p:cond delay="0"/>
                                          </p:stCondLst>
                                        </p:cTn>
                                        <p:tgtEl>
                                          <p:spTgt spid="42"/>
                                        </p:tgtEl>
                                        <p:attrNameLst>
                                          <p:attrName>style.visibility</p:attrName>
                                        </p:attrNameLst>
                                      </p:cBhvr>
                                      <p:to>
                                        <p:strVal val="visible"/>
                                      </p:to>
                                    </p:set>
                                    <p:anim calcmode="lin" valueType="num">
                                      <p:cBhvr>
                                        <p:cTn id="72" dur="500" fill="hold"/>
                                        <p:tgtEl>
                                          <p:spTgt spid="42"/>
                                        </p:tgtEl>
                                        <p:attrNameLst>
                                          <p:attrName>ppt_w</p:attrName>
                                        </p:attrNameLst>
                                      </p:cBhvr>
                                      <p:tavLst>
                                        <p:tav tm="0">
                                          <p:val>
                                            <p:fltVal val="0"/>
                                          </p:val>
                                        </p:tav>
                                        <p:tav tm="100000">
                                          <p:val>
                                            <p:strVal val="#ppt_w"/>
                                          </p:val>
                                        </p:tav>
                                      </p:tavLst>
                                    </p:anim>
                                    <p:anim calcmode="lin" valueType="num">
                                      <p:cBhvr>
                                        <p:cTn id="73" dur="500" fill="hold"/>
                                        <p:tgtEl>
                                          <p:spTgt spid="42"/>
                                        </p:tgtEl>
                                        <p:attrNameLst>
                                          <p:attrName>ppt_h</p:attrName>
                                        </p:attrNameLst>
                                      </p:cBhvr>
                                      <p:tavLst>
                                        <p:tav tm="0">
                                          <p:val>
                                            <p:fltVal val="0"/>
                                          </p:val>
                                        </p:tav>
                                        <p:tav tm="100000">
                                          <p:val>
                                            <p:strVal val="#ppt_h"/>
                                          </p:val>
                                        </p:tav>
                                      </p:tavLst>
                                    </p:anim>
                                    <p:animEffect transition="in" filter="fade">
                                      <p:cBhvr>
                                        <p:cTn id="74" dur="500"/>
                                        <p:tgtEl>
                                          <p:spTgt spid="42"/>
                                        </p:tgtEl>
                                      </p:cBhvr>
                                    </p:animEffect>
                                  </p:childTnLst>
                                </p:cTn>
                              </p:par>
                            </p:childTnLst>
                          </p:cTn>
                        </p:par>
                        <p:par>
                          <p:cTn id="75" fill="hold">
                            <p:stCondLst>
                              <p:cond delay="8500"/>
                            </p:stCondLst>
                            <p:childTnLst>
                              <p:par>
                                <p:cTn id="76" presetID="42" presetClass="entr" presetSubtype="0" fill="hold" grpId="0" nodeType="afterEffect">
                                  <p:stCondLst>
                                    <p:cond delay="0"/>
                                  </p:stCondLst>
                                  <p:childTnLst>
                                    <p:set>
                                      <p:cBhvr>
                                        <p:cTn id="77" dur="1" fill="hold">
                                          <p:stCondLst>
                                            <p:cond delay="0"/>
                                          </p:stCondLst>
                                        </p:cTn>
                                        <p:tgtEl>
                                          <p:spTgt spid="43"/>
                                        </p:tgtEl>
                                        <p:attrNameLst>
                                          <p:attrName>style.visibility</p:attrName>
                                        </p:attrNameLst>
                                      </p:cBhvr>
                                      <p:to>
                                        <p:strVal val="visible"/>
                                      </p:to>
                                    </p:set>
                                    <p:animEffect transition="in" filter="fade">
                                      <p:cBhvr>
                                        <p:cTn id="78" dur="1000"/>
                                        <p:tgtEl>
                                          <p:spTgt spid="43"/>
                                        </p:tgtEl>
                                      </p:cBhvr>
                                    </p:animEffect>
                                    <p:anim calcmode="lin" valueType="num">
                                      <p:cBhvr>
                                        <p:cTn id="79" dur="1000" fill="hold"/>
                                        <p:tgtEl>
                                          <p:spTgt spid="43"/>
                                        </p:tgtEl>
                                        <p:attrNameLst>
                                          <p:attrName>ppt_x</p:attrName>
                                        </p:attrNameLst>
                                      </p:cBhvr>
                                      <p:tavLst>
                                        <p:tav tm="0">
                                          <p:val>
                                            <p:strVal val="#ppt_x"/>
                                          </p:val>
                                        </p:tav>
                                        <p:tav tm="100000">
                                          <p:val>
                                            <p:strVal val="#ppt_x"/>
                                          </p:val>
                                        </p:tav>
                                      </p:tavLst>
                                    </p:anim>
                                    <p:anim calcmode="lin" valueType="num">
                                      <p:cBhvr>
                                        <p:cTn id="80" dur="1000" fill="hold"/>
                                        <p:tgtEl>
                                          <p:spTgt spid="43"/>
                                        </p:tgtEl>
                                        <p:attrNameLst>
                                          <p:attrName>ppt_y</p:attrName>
                                        </p:attrNameLst>
                                      </p:cBhvr>
                                      <p:tavLst>
                                        <p:tav tm="0">
                                          <p:val>
                                            <p:strVal val="#ppt_y+.1"/>
                                          </p:val>
                                        </p:tav>
                                        <p:tav tm="100000">
                                          <p:val>
                                            <p:strVal val="#ppt_y"/>
                                          </p:val>
                                        </p:tav>
                                      </p:tavLst>
                                    </p:anim>
                                  </p:childTnLst>
                                </p:cTn>
                              </p:par>
                            </p:childTnLst>
                          </p:cTn>
                        </p:par>
                        <p:par>
                          <p:cTn id="81" fill="hold">
                            <p:stCondLst>
                              <p:cond delay="9500"/>
                            </p:stCondLst>
                            <p:childTnLst>
                              <p:par>
                                <p:cTn id="82" presetID="42" presetClass="entr" presetSubtype="0" fill="hold" grpId="0" nodeType="afterEffect">
                                  <p:stCondLst>
                                    <p:cond delay="0"/>
                                  </p:stCondLst>
                                  <p:childTnLst>
                                    <p:set>
                                      <p:cBhvr>
                                        <p:cTn id="83" dur="1" fill="hold">
                                          <p:stCondLst>
                                            <p:cond delay="0"/>
                                          </p:stCondLst>
                                        </p:cTn>
                                        <p:tgtEl>
                                          <p:spTgt spid="44"/>
                                        </p:tgtEl>
                                        <p:attrNameLst>
                                          <p:attrName>style.visibility</p:attrName>
                                        </p:attrNameLst>
                                      </p:cBhvr>
                                      <p:to>
                                        <p:strVal val="visible"/>
                                      </p:to>
                                    </p:set>
                                    <p:animEffect transition="in" filter="fade">
                                      <p:cBhvr>
                                        <p:cTn id="84" dur="1000"/>
                                        <p:tgtEl>
                                          <p:spTgt spid="44"/>
                                        </p:tgtEl>
                                      </p:cBhvr>
                                    </p:animEffect>
                                    <p:anim calcmode="lin" valueType="num">
                                      <p:cBhvr>
                                        <p:cTn id="85" dur="1000" fill="hold"/>
                                        <p:tgtEl>
                                          <p:spTgt spid="44"/>
                                        </p:tgtEl>
                                        <p:attrNameLst>
                                          <p:attrName>ppt_x</p:attrName>
                                        </p:attrNameLst>
                                      </p:cBhvr>
                                      <p:tavLst>
                                        <p:tav tm="0">
                                          <p:val>
                                            <p:strVal val="#ppt_x"/>
                                          </p:val>
                                        </p:tav>
                                        <p:tav tm="100000">
                                          <p:val>
                                            <p:strVal val="#ppt_x"/>
                                          </p:val>
                                        </p:tav>
                                      </p:tavLst>
                                    </p:anim>
                                    <p:anim calcmode="lin" valueType="num">
                                      <p:cBhvr>
                                        <p:cTn id="86" dur="1000" fill="hold"/>
                                        <p:tgtEl>
                                          <p:spTgt spid="44"/>
                                        </p:tgtEl>
                                        <p:attrNameLst>
                                          <p:attrName>ppt_y</p:attrName>
                                        </p:attrNameLst>
                                      </p:cBhvr>
                                      <p:tavLst>
                                        <p:tav tm="0">
                                          <p:val>
                                            <p:strVal val="#ppt_y+.1"/>
                                          </p:val>
                                        </p:tav>
                                        <p:tav tm="100000">
                                          <p:val>
                                            <p:strVal val="#ppt_y"/>
                                          </p:val>
                                        </p:tav>
                                      </p:tavLst>
                                    </p:anim>
                                  </p:childTnLst>
                                </p:cTn>
                              </p:par>
                            </p:childTnLst>
                          </p:cTn>
                        </p:par>
                        <p:par>
                          <p:cTn id="87" fill="hold">
                            <p:stCondLst>
                              <p:cond delay="10500"/>
                            </p:stCondLst>
                            <p:childTnLst>
                              <p:par>
                                <p:cTn id="88" presetID="53" presetClass="entr" presetSubtype="16" fill="hold" grpId="0" nodeType="afterEffect">
                                  <p:stCondLst>
                                    <p:cond delay="0"/>
                                  </p:stCondLst>
                                  <p:childTnLst>
                                    <p:set>
                                      <p:cBhvr>
                                        <p:cTn id="89" dur="1" fill="hold">
                                          <p:stCondLst>
                                            <p:cond delay="0"/>
                                          </p:stCondLst>
                                        </p:cTn>
                                        <p:tgtEl>
                                          <p:spTgt spid="45"/>
                                        </p:tgtEl>
                                        <p:attrNameLst>
                                          <p:attrName>style.visibility</p:attrName>
                                        </p:attrNameLst>
                                      </p:cBhvr>
                                      <p:to>
                                        <p:strVal val="visible"/>
                                      </p:to>
                                    </p:set>
                                    <p:anim calcmode="lin" valueType="num">
                                      <p:cBhvr>
                                        <p:cTn id="90" dur="500" fill="hold"/>
                                        <p:tgtEl>
                                          <p:spTgt spid="45"/>
                                        </p:tgtEl>
                                        <p:attrNameLst>
                                          <p:attrName>ppt_w</p:attrName>
                                        </p:attrNameLst>
                                      </p:cBhvr>
                                      <p:tavLst>
                                        <p:tav tm="0">
                                          <p:val>
                                            <p:fltVal val="0"/>
                                          </p:val>
                                        </p:tav>
                                        <p:tav tm="100000">
                                          <p:val>
                                            <p:strVal val="#ppt_w"/>
                                          </p:val>
                                        </p:tav>
                                      </p:tavLst>
                                    </p:anim>
                                    <p:anim calcmode="lin" valueType="num">
                                      <p:cBhvr>
                                        <p:cTn id="91" dur="500" fill="hold"/>
                                        <p:tgtEl>
                                          <p:spTgt spid="45"/>
                                        </p:tgtEl>
                                        <p:attrNameLst>
                                          <p:attrName>ppt_h</p:attrName>
                                        </p:attrNameLst>
                                      </p:cBhvr>
                                      <p:tavLst>
                                        <p:tav tm="0">
                                          <p:val>
                                            <p:fltVal val="0"/>
                                          </p:val>
                                        </p:tav>
                                        <p:tav tm="100000">
                                          <p:val>
                                            <p:strVal val="#ppt_h"/>
                                          </p:val>
                                        </p:tav>
                                      </p:tavLst>
                                    </p:anim>
                                    <p:animEffect transition="in" filter="fade">
                                      <p:cBhvr>
                                        <p:cTn id="92" dur="500"/>
                                        <p:tgtEl>
                                          <p:spTgt spid="45"/>
                                        </p:tgtEl>
                                      </p:cBhvr>
                                    </p:animEffect>
                                  </p:childTnLst>
                                </p:cTn>
                              </p:par>
                            </p:childTnLst>
                          </p:cTn>
                        </p:par>
                        <p:par>
                          <p:cTn id="93" fill="hold">
                            <p:stCondLst>
                              <p:cond delay="11000"/>
                            </p:stCondLst>
                            <p:childTnLst>
                              <p:par>
                                <p:cTn id="94" presetID="42" presetClass="entr" presetSubtype="0" fill="hold" grpId="0" nodeType="afterEffect">
                                  <p:stCondLst>
                                    <p:cond delay="0"/>
                                  </p:stCondLst>
                                  <p:childTnLst>
                                    <p:set>
                                      <p:cBhvr>
                                        <p:cTn id="95" dur="1" fill="hold">
                                          <p:stCondLst>
                                            <p:cond delay="0"/>
                                          </p:stCondLst>
                                        </p:cTn>
                                        <p:tgtEl>
                                          <p:spTgt spid="46"/>
                                        </p:tgtEl>
                                        <p:attrNameLst>
                                          <p:attrName>style.visibility</p:attrName>
                                        </p:attrNameLst>
                                      </p:cBhvr>
                                      <p:to>
                                        <p:strVal val="visible"/>
                                      </p:to>
                                    </p:set>
                                    <p:animEffect transition="in" filter="fade">
                                      <p:cBhvr>
                                        <p:cTn id="96" dur="1000"/>
                                        <p:tgtEl>
                                          <p:spTgt spid="46"/>
                                        </p:tgtEl>
                                      </p:cBhvr>
                                    </p:animEffect>
                                    <p:anim calcmode="lin" valueType="num">
                                      <p:cBhvr>
                                        <p:cTn id="97" dur="1000" fill="hold"/>
                                        <p:tgtEl>
                                          <p:spTgt spid="46"/>
                                        </p:tgtEl>
                                        <p:attrNameLst>
                                          <p:attrName>ppt_x</p:attrName>
                                        </p:attrNameLst>
                                      </p:cBhvr>
                                      <p:tavLst>
                                        <p:tav tm="0">
                                          <p:val>
                                            <p:strVal val="#ppt_x"/>
                                          </p:val>
                                        </p:tav>
                                        <p:tav tm="100000">
                                          <p:val>
                                            <p:strVal val="#ppt_x"/>
                                          </p:val>
                                        </p:tav>
                                      </p:tavLst>
                                    </p:anim>
                                    <p:anim calcmode="lin" valueType="num">
                                      <p:cBhvr>
                                        <p:cTn id="98" dur="1000" fill="hold"/>
                                        <p:tgtEl>
                                          <p:spTgt spid="46"/>
                                        </p:tgtEl>
                                        <p:attrNameLst>
                                          <p:attrName>ppt_y</p:attrName>
                                        </p:attrNameLst>
                                      </p:cBhvr>
                                      <p:tavLst>
                                        <p:tav tm="0">
                                          <p:val>
                                            <p:strVal val="#ppt_y+.1"/>
                                          </p:val>
                                        </p:tav>
                                        <p:tav tm="100000">
                                          <p:val>
                                            <p:strVal val="#ppt_y"/>
                                          </p:val>
                                        </p:tav>
                                      </p:tavLst>
                                    </p:anim>
                                  </p:childTnLst>
                                </p:cTn>
                              </p:par>
                            </p:childTnLst>
                          </p:cTn>
                        </p:par>
                        <p:par>
                          <p:cTn id="99" fill="hold">
                            <p:stCondLst>
                              <p:cond delay="12000"/>
                            </p:stCondLst>
                            <p:childTnLst>
                              <p:par>
                                <p:cTn id="100" presetID="42" presetClass="entr" presetSubtype="0" fill="hold" grpId="0" nodeType="afterEffect">
                                  <p:stCondLst>
                                    <p:cond delay="0"/>
                                  </p:stCondLst>
                                  <p:childTnLst>
                                    <p:set>
                                      <p:cBhvr>
                                        <p:cTn id="101" dur="1" fill="hold">
                                          <p:stCondLst>
                                            <p:cond delay="0"/>
                                          </p:stCondLst>
                                        </p:cTn>
                                        <p:tgtEl>
                                          <p:spTgt spid="47"/>
                                        </p:tgtEl>
                                        <p:attrNameLst>
                                          <p:attrName>style.visibility</p:attrName>
                                        </p:attrNameLst>
                                      </p:cBhvr>
                                      <p:to>
                                        <p:strVal val="visible"/>
                                      </p:to>
                                    </p:set>
                                    <p:animEffect transition="in" filter="fade">
                                      <p:cBhvr>
                                        <p:cTn id="102" dur="1000"/>
                                        <p:tgtEl>
                                          <p:spTgt spid="47"/>
                                        </p:tgtEl>
                                      </p:cBhvr>
                                    </p:animEffect>
                                    <p:anim calcmode="lin" valueType="num">
                                      <p:cBhvr>
                                        <p:cTn id="103" dur="1000" fill="hold"/>
                                        <p:tgtEl>
                                          <p:spTgt spid="47"/>
                                        </p:tgtEl>
                                        <p:attrNameLst>
                                          <p:attrName>ppt_x</p:attrName>
                                        </p:attrNameLst>
                                      </p:cBhvr>
                                      <p:tavLst>
                                        <p:tav tm="0">
                                          <p:val>
                                            <p:strVal val="#ppt_x"/>
                                          </p:val>
                                        </p:tav>
                                        <p:tav tm="100000">
                                          <p:val>
                                            <p:strVal val="#ppt_x"/>
                                          </p:val>
                                        </p:tav>
                                      </p:tavLst>
                                    </p:anim>
                                    <p:anim calcmode="lin" valueType="num">
                                      <p:cBhvr>
                                        <p:cTn id="104" dur="1000" fill="hold"/>
                                        <p:tgtEl>
                                          <p:spTgt spid="4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24" grpId="0" animBg="1"/>
      <p:bldP spid="25" grpId="0" animBg="1"/>
      <p:bldP spid="26" grpId="0" animBg="1"/>
      <p:bldP spid="29" grpId="0"/>
      <p:bldP spid="30" grpId="0"/>
      <p:bldP spid="32" grpId="0"/>
      <p:bldP spid="34" grpId="0"/>
      <p:bldP spid="35" grpId="0"/>
      <p:bldP spid="37" grpId="0"/>
      <p:bldP spid="42" grpId="0" animBg="1"/>
      <p:bldP spid="43" grpId="0"/>
      <p:bldP spid="44" grpId="0"/>
      <p:bldP spid="45" grpId="0" animBg="1"/>
      <p:bldP spid="46" grpId="0"/>
      <p:bldP spid="4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 name="图片 53">
            <a:extLst>
              <a:ext uri="{FF2B5EF4-FFF2-40B4-BE49-F238E27FC236}">
                <a16:creationId xmlns:a16="http://schemas.microsoft.com/office/drawing/2014/main" id="{4832305B-6220-4DE8-8082-E8622FAFE73F}"/>
              </a:ext>
            </a:extLst>
          </p:cNvPr>
          <p:cNvPicPr>
            <a:picLocks noChangeAspect="1"/>
          </p:cNvPicPr>
          <p:nvPr/>
        </p:nvPicPr>
        <p:blipFill rotWithShape="1">
          <a:blip r:embed="rId2">
            <a:extLst>
              <a:ext uri="{28A0092B-C50C-407E-A947-70E740481C1C}">
                <a14:useLocalDpi xmlns:a14="http://schemas.microsoft.com/office/drawing/2010/main" val="0"/>
              </a:ext>
            </a:extLst>
          </a:blip>
          <a:srcRect l="53340" t="39493" r="26084" b="24455"/>
          <a:stretch/>
        </p:blipFill>
        <p:spPr>
          <a:xfrm>
            <a:off x="0" y="0"/>
            <a:ext cx="12192000" cy="6857999"/>
          </a:xfrm>
          <a:custGeom>
            <a:avLst/>
            <a:gdLst>
              <a:gd name="connsiteX0" fmla="*/ 0 w 12192000"/>
              <a:gd name="connsiteY0" fmla="*/ 0 h 6857999"/>
              <a:gd name="connsiteX1" fmla="*/ 12192000 w 12192000"/>
              <a:gd name="connsiteY1" fmla="*/ 0 h 6857999"/>
              <a:gd name="connsiteX2" fmla="*/ 12192000 w 12192000"/>
              <a:gd name="connsiteY2" fmla="*/ 6857999 h 6857999"/>
              <a:gd name="connsiteX3" fmla="*/ 0 w 12192000"/>
              <a:gd name="connsiteY3" fmla="*/ 6857999 h 6857999"/>
            </a:gdLst>
            <a:ahLst/>
            <a:cxnLst>
              <a:cxn ang="0">
                <a:pos x="connsiteX0" y="connsiteY0"/>
              </a:cxn>
              <a:cxn ang="0">
                <a:pos x="connsiteX1" y="connsiteY1"/>
              </a:cxn>
              <a:cxn ang="0">
                <a:pos x="connsiteX2" y="connsiteY2"/>
              </a:cxn>
              <a:cxn ang="0">
                <a:pos x="connsiteX3" y="connsiteY3"/>
              </a:cxn>
            </a:cxnLst>
            <a:rect l="l" t="t" r="r" b="b"/>
            <a:pathLst>
              <a:path w="12192000" h="6857999">
                <a:moveTo>
                  <a:pt x="0" y="0"/>
                </a:moveTo>
                <a:lnTo>
                  <a:pt x="12192000" y="0"/>
                </a:lnTo>
                <a:lnTo>
                  <a:pt x="12192000" y="6857999"/>
                </a:lnTo>
                <a:lnTo>
                  <a:pt x="0" y="6857999"/>
                </a:lnTo>
                <a:close/>
              </a:path>
            </a:pathLst>
          </a:custGeom>
        </p:spPr>
      </p:pic>
      <p:grpSp>
        <p:nvGrpSpPr>
          <p:cNvPr id="8" name="组合 7">
            <a:extLst>
              <a:ext uri="{FF2B5EF4-FFF2-40B4-BE49-F238E27FC236}">
                <a16:creationId xmlns:a16="http://schemas.microsoft.com/office/drawing/2014/main" id="{F7773C64-EA6C-43FE-9F81-3539DE2D0445}"/>
              </a:ext>
            </a:extLst>
          </p:cNvPr>
          <p:cNvGrpSpPr/>
          <p:nvPr/>
        </p:nvGrpSpPr>
        <p:grpSpPr>
          <a:xfrm>
            <a:off x="-698500" y="-582990"/>
            <a:ext cx="13589000" cy="8023980"/>
            <a:chOff x="-863600" y="-584200"/>
            <a:chExt cx="13335000" cy="7874000"/>
          </a:xfrm>
          <a:solidFill>
            <a:srgbClr val="E6E6E6"/>
          </a:solidFill>
        </p:grpSpPr>
        <p:grpSp>
          <p:nvGrpSpPr>
            <p:cNvPr id="4" name="组合 3">
              <a:extLst>
                <a:ext uri="{FF2B5EF4-FFF2-40B4-BE49-F238E27FC236}">
                  <a16:creationId xmlns:a16="http://schemas.microsoft.com/office/drawing/2014/main" id="{750B5433-D16D-4F51-BDD8-808E9DB0262E}"/>
                </a:ext>
              </a:extLst>
            </p:cNvPr>
            <p:cNvGrpSpPr/>
            <p:nvPr/>
          </p:nvGrpSpPr>
          <p:grpSpPr>
            <a:xfrm>
              <a:off x="-863600" y="-584200"/>
              <a:ext cx="165100" cy="7874000"/>
              <a:chOff x="-863600" y="-584200"/>
              <a:chExt cx="165100" cy="7874000"/>
            </a:xfrm>
            <a:grpFill/>
          </p:grpSpPr>
          <p:sp>
            <p:nvSpPr>
              <p:cNvPr id="2" name="椭圆 1">
                <a:extLst>
                  <a:ext uri="{FF2B5EF4-FFF2-40B4-BE49-F238E27FC236}">
                    <a16:creationId xmlns:a16="http://schemas.microsoft.com/office/drawing/2014/main" id="{F8967190-370F-4CAE-ACBE-2AAED606EAD7}"/>
                  </a:ext>
                </a:extLst>
              </p:cNvPr>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椭圆 2">
                <a:extLst>
                  <a:ext uri="{FF2B5EF4-FFF2-40B4-BE49-F238E27FC236}">
                    <a16:creationId xmlns:a16="http://schemas.microsoft.com/office/drawing/2014/main" id="{41CA0E2C-2D2C-4898-9E42-96259DE0F6A6}"/>
                  </a:ext>
                </a:extLst>
              </p:cNvPr>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5" name="组合 4">
              <a:extLst>
                <a:ext uri="{FF2B5EF4-FFF2-40B4-BE49-F238E27FC236}">
                  <a16:creationId xmlns:a16="http://schemas.microsoft.com/office/drawing/2014/main" id="{CC2BBFCD-014F-4D8B-9391-D731BF89EFB1}"/>
                </a:ext>
              </a:extLst>
            </p:cNvPr>
            <p:cNvGrpSpPr/>
            <p:nvPr/>
          </p:nvGrpSpPr>
          <p:grpSpPr>
            <a:xfrm>
              <a:off x="12306300" y="-584200"/>
              <a:ext cx="165100" cy="7874000"/>
              <a:chOff x="-863600" y="-584200"/>
              <a:chExt cx="165100" cy="7874000"/>
            </a:xfrm>
            <a:grpFill/>
          </p:grpSpPr>
          <p:sp>
            <p:nvSpPr>
              <p:cNvPr id="6" name="椭圆 5">
                <a:extLst>
                  <a:ext uri="{FF2B5EF4-FFF2-40B4-BE49-F238E27FC236}">
                    <a16:creationId xmlns:a16="http://schemas.microsoft.com/office/drawing/2014/main" id="{9762FE8C-4BD4-42A9-A0F1-7D0424B79FBB}"/>
                  </a:ext>
                </a:extLst>
              </p:cNvPr>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椭圆 6">
                <a:extLst>
                  <a:ext uri="{FF2B5EF4-FFF2-40B4-BE49-F238E27FC236}">
                    <a16:creationId xmlns:a16="http://schemas.microsoft.com/office/drawing/2014/main" id="{03997588-ADD8-404B-A001-10D17D8466BC}"/>
                  </a:ext>
                </a:extLst>
              </p:cNvPr>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sp>
        <p:nvSpPr>
          <p:cNvPr id="13" name="矩形 12">
            <a:extLst>
              <a:ext uri="{FF2B5EF4-FFF2-40B4-BE49-F238E27FC236}">
                <a16:creationId xmlns:a16="http://schemas.microsoft.com/office/drawing/2014/main" id="{C94266FD-5D9B-4472-A34E-2F4F17E5F7CE}"/>
              </a:ext>
            </a:extLst>
          </p:cNvPr>
          <p:cNvSpPr/>
          <p:nvPr/>
        </p:nvSpPr>
        <p:spPr>
          <a:xfrm>
            <a:off x="0" y="0"/>
            <a:ext cx="12192000" cy="3733800"/>
          </a:xfrm>
          <a:prstGeom prst="rect">
            <a:avLst/>
          </a:prstGeom>
          <a:gradFill flip="none" rotWithShape="1">
            <a:gsLst>
              <a:gs pos="27000">
                <a:srgbClr val="FFFFFF"/>
              </a:gs>
              <a:gs pos="100000">
                <a:srgbClr val="FFFFFF">
                  <a:alpha val="0"/>
                </a:srgbClr>
              </a:gs>
            </a:gsLst>
            <a:lin ang="5400000" scaled="1"/>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5" name="文本框 34">
            <a:extLst>
              <a:ext uri="{FF2B5EF4-FFF2-40B4-BE49-F238E27FC236}">
                <a16:creationId xmlns:a16="http://schemas.microsoft.com/office/drawing/2014/main" id="{DCA439FF-8428-4082-966E-ED94FE2CD955}"/>
              </a:ext>
            </a:extLst>
          </p:cNvPr>
          <p:cNvSpPr txBox="1"/>
          <p:nvPr/>
        </p:nvSpPr>
        <p:spPr>
          <a:xfrm>
            <a:off x="11379385" y="2045825"/>
            <a:ext cx="292388" cy="3212666"/>
          </a:xfrm>
          <a:prstGeom prst="rect">
            <a:avLst/>
          </a:prstGeom>
          <a:noFill/>
        </p:spPr>
        <p:txBody>
          <a:bodyPr vert="eaVert" wrap="square" rtlCol="0">
            <a:spAutoFit/>
          </a:bodyPr>
          <a:lstStyle/>
          <a:p>
            <a:pPr algn="ctr"/>
            <a:r>
              <a:rPr lang="en-US" altLang="zh-CN" sz="700" spc="600" dirty="0">
                <a:solidFill>
                  <a:srgbClr val="4C678E"/>
                </a:solidFill>
                <a:cs typeface="+mn-ea"/>
                <a:sym typeface="+mn-lt"/>
              </a:rPr>
              <a:t>GRADUATION DEFENSE</a:t>
            </a:r>
            <a:endParaRPr lang="zh-CN" altLang="en-US" sz="700" spc="600" dirty="0">
              <a:solidFill>
                <a:srgbClr val="4C678E"/>
              </a:solidFill>
              <a:cs typeface="+mn-ea"/>
              <a:sym typeface="+mn-lt"/>
            </a:endParaRPr>
          </a:p>
        </p:txBody>
      </p:sp>
      <p:sp>
        <p:nvSpPr>
          <p:cNvPr id="56" name="文本框 55">
            <a:extLst>
              <a:ext uri="{FF2B5EF4-FFF2-40B4-BE49-F238E27FC236}">
                <a16:creationId xmlns:a16="http://schemas.microsoft.com/office/drawing/2014/main" id="{03D5C94A-FAC7-443B-8765-C0BAA94C0C8C}"/>
              </a:ext>
            </a:extLst>
          </p:cNvPr>
          <p:cNvSpPr txBox="1"/>
          <p:nvPr/>
        </p:nvSpPr>
        <p:spPr>
          <a:xfrm>
            <a:off x="7082971" y="2715444"/>
            <a:ext cx="3191329" cy="923330"/>
          </a:xfrm>
          <a:prstGeom prst="rect">
            <a:avLst/>
          </a:prstGeom>
          <a:noFill/>
        </p:spPr>
        <p:txBody>
          <a:bodyPr wrap="square" rtlCol="0">
            <a:spAutoFit/>
          </a:bodyPr>
          <a:lstStyle/>
          <a:p>
            <a:pPr algn="dist"/>
            <a:r>
              <a:rPr lang="zh-CN" altLang="en-US" sz="5400" dirty="0">
                <a:solidFill>
                  <a:srgbClr val="4C678E"/>
                </a:solidFill>
                <a:cs typeface="+mn-ea"/>
                <a:sym typeface="+mn-lt"/>
              </a:rPr>
              <a:t>项目情况</a:t>
            </a:r>
          </a:p>
        </p:txBody>
      </p:sp>
      <p:sp>
        <p:nvSpPr>
          <p:cNvPr id="57" name="文本框 56">
            <a:extLst>
              <a:ext uri="{FF2B5EF4-FFF2-40B4-BE49-F238E27FC236}">
                <a16:creationId xmlns:a16="http://schemas.microsoft.com/office/drawing/2014/main" id="{3AE2E273-F0E7-46CA-A618-BF6ABED31343}"/>
              </a:ext>
            </a:extLst>
          </p:cNvPr>
          <p:cNvSpPr txBox="1"/>
          <p:nvPr/>
        </p:nvSpPr>
        <p:spPr>
          <a:xfrm>
            <a:off x="4332514" y="2423344"/>
            <a:ext cx="2995386" cy="2646878"/>
          </a:xfrm>
          <a:prstGeom prst="rect">
            <a:avLst/>
          </a:prstGeom>
          <a:noFill/>
        </p:spPr>
        <p:txBody>
          <a:bodyPr wrap="square" rtlCol="0">
            <a:spAutoFit/>
          </a:bodyPr>
          <a:lstStyle/>
          <a:p>
            <a:pPr algn="ctr"/>
            <a:r>
              <a:rPr lang="en-US" altLang="zh-CN" sz="16600" dirty="0">
                <a:ln>
                  <a:solidFill>
                    <a:schemeClr val="accent1">
                      <a:shade val="50000"/>
                    </a:schemeClr>
                  </a:solidFill>
                </a:ln>
                <a:noFill/>
                <a:cs typeface="+mn-ea"/>
                <a:sym typeface="+mn-lt"/>
              </a:rPr>
              <a:t>03</a:t>
            </a:r>
            <a:endParaRPr lang="zh-CN" altLang="en-US" sz="16600" dirty="0">
              <a:ln>
                <a:solidFill>
                  <a:schemeClr val="accent1">
                    <a:shade val="50000"/>
                  </a:schemeClr>
                </a:solidFill>
              </a:ln>
              <a:noFill/>
              <a:cs typeface="+mn-ea"/>
              <a:sym typeface="+mn-lt"/>
            </a:endParaRPr>
          </a:p>
        </p:txBody>
      </p:sp>
      <p:sp>
        <p:nvSpPr>
          <p:cNvPr id="59" name="矩形: 圆角 58">
            <a:extLst>
              <a:ext uri="{FF2B5EF4-FFF2-40B4-BE49-F238E27FC236}">
                <a16:creationId xmlns:a16="http://schemas.microsoft.com/office/drawing/2014/main" id="{187C5F02-9CD0-4D29-985F-5839FA9D1D77}"/>
              </a:ext>
            </a:extLst>
          </p:cNvPr>
          <p:cNvSpPr/>
          <p:nvPr/>
        </p:nvSpPr>
        <p:spPr>
          <a:xfrm>
            <a:off x="10576243" y="695685"/>
            <a:ext cx="1021404" cy="457816"/>
          </a:xfrm>
          <a:prstGeom prst="roundRect">
            <a:avLst/>
          </a:prstGeom>
          <a:solidFill>
            <a:schemeClr val="bg1"/>
          </a:solidFill>
          <a:ln>
            <a:solidFill>
              <a:srgbClr val="4C67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4C678E"/>
                </a:solidFill>
                <a:cs typeface="+mn-ea"/>
                <a:sym typeface="+mn-lt"/>
              </a:rPr>
              <a:t>PART</a:t>
            </a:r>
            <a:endParaRPr lang="zh-CN" altLang="en-US" dirty="0">
              <a:solidFill>
                <a:srgbClr val="4C678E"/>
              </a:solidFill>
              <a:cs typeface="+mn-ea"/>
              <a:sym typeface="+mn-lt"/>
            </a:endParaRPr>
          </a:p>
        </p:txBody>
      </p:sp>
      <p:sp>
        <p:nvSpPr>
          <p:cNvPr id="65" name="文本框 64">
            <a:extLst>
              <a:ext uri="{FF2B5EF4-FFF2-40B4-BE49-F238E27FC236}">
                <a16:creationId xmlns:a16="http://schemas.microsoft.com/office/drawing/2014/main" id="{6516DE2B-1FA8-4F79-9B65-BF8A72FC12C9}"/>
              </a:ext>
            </a:extLst>
          </p:cNvPr>
          <p:cNvSpPr txBox="1"/>
          <p:nvPr/>
        </p:nvSpPr>
        <p:spPr>
          <a:xfrm>
            <a:off x="1337209" y="758167"/>
            <a:ext cx="4190880" cy="461665"/>
          </a:xfrm>
          <a:prstGeom prst="rect">
            <a:avLst/>
          </a:prstGeom>
          <a:noFill/>
        </p:spPr>
        <p:txBody>
          <a:bodyPr wrap="square" rtlCol="0">
            <a:spAutoFit/>
          </a:bodyPr>
          <a:lstStyle/>
          <a:p>
            <a:r>
              <a:rPr lang="zh-CN" altLang="en-US" sz="2400" dirty="0">
                <a:solidFill>
                  <a:srgbClr val="4C678E"/>
                </a:solidFill>
              </a:rPr>
              <a:t>视障人士友好的资讯辅助软件</a:t>
            </a:r>
          </a:p>
        </p:txBody>
      </p:sp>
      <p:sp>
        <p:nvSpPr>
          <p:cNvPr id="12" name="矩形: 圆角 11">
            <a:extLst>
              <a:ext uri="{FF2B5EF4-FFF2-40B4-BE49-F238E27FC236}">
                <a16:creationId xmlns:a16="http://schemas.microsoft.com/office/drawing/2014/main" id="{D99593D4-4A4C-4D22-8A6C-A0FDC2EAAD59}"/>
              </a:ext>
            </a:extLst>
          </p:cNvPr>
          <p:cNvSpPr/>
          <p:nvPr/>
        </p:nvSpPr>
        <p:spPr>
          <a:xfrm>
            <a:off x="722087" y="5998029"/>
            <a:ext cx="482600" cy="70481"/>
          </a:xfrm>
          <a:prstGeom prst="round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67" name="ísļîḓé">
            <a:extLst>
              <a:ext uri="{FF2B5EF4-FFF2-40B4-BE49-F238E27FC236}">
                <a16:creationId xmlns:a16="http://schemas.microsoft.com/office/drawing/2014/main" id="{1099C38A-DB28-4D1B-96D7-78FA2DF5166E}"/>
              </a:ext>
            </a:extLst>
          </p:cNvPr>
          <p:cNvGrpSpPr/>
          <p:nvPr/>
        </p:nvGrpSpPr>
        <p:grpSpPr>
          <a:xfrm>
            <a:off x="693300" y="729226"/>
            <a:ext cx="519548" cy="519548"/>
            <a:chOff x="5683121" y="1558109"/>
            <a:chExt cx="673626" cy="673626"/>
          </a:xfrm>
        </p:grpSpPr>
        <p:sp>
          <p:nvSpPr>
            <p:cNvPr id="68" name="ïşļíḋê">
              <a:extLst>
                <a:ext uri="{FF2B5EF4-FFF2-40B4-BE49-F238E27FC236}">
                  <a16:creationId xmlns:a16="http://schemas.microsoft.com/office/drawing/2014/main" id="{D4FFB7BF-FE35-4535-A647-4799CC8F6FD5}"/>
                </a:ext>
              </a:extLst>
            </p:cNvPr>
            <p:cNvSpPr/>
            <p:nvPr/>
          </p:nvSpPr>
          <p:spPr>
            <a:xfrm>
              <a:off x="5683121" y="1558109"/>
              <a:ext cx="673626" cy="673626"/>
            </a:xfrm>
            <a:custGeom>
              <a:avLst/>
              <a:gdLst>
                <a:gd name="connsiteX0" fmla="*/ 274320 w 548640"/>
                <a:gd name="connsiteY0" fmla="*/ 0 h 548640"/>
                <a:gd name="connsiteX1" fmla="*/ 548640 w 548640"/>
                <a:gd name="connsiteY1" fmla="*/ 274320 h 548640"/>
                <a:gd name="connsiteX2" fmla="*/ 274320 w 548640"/>
                <a:gd name="connsiteY2" fmla="*/ 548640 h 548640"/>
                <a:gd name="connsiteX3" fmla="*/ 0 w 548640"/>
                <a:gd name="connsiteY3" fmla="*/ 274320 h 548640"/>
                <a:gd name="connsiteX4" fmla="*/ 274320 w 548640"/>
                <a:gd name="connsiteY4" fmla="*/ 0 h 5486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640" h="548640">
                  <a:moveTo>
                    <a:pt x="274320" y="0"/>
                  </a:moveTo>
                  <a:cubicBezTo>
                    <a:pt x="425823" y="0"/>
                    <a:pt x="548640" y="122817"/>
                    <a:pt x="548640" y="274320"/>
                  </a:cubicBezTo>
                  <a:cubicBezTo>
                    <a:pt x="548640" y="425823"/>
                    <a:pt x="425823" y="548640"/>
                    <a:pt x="274320" y="548640"/>
                  </a:cubicBezTo>
                  <a:cubicBezTo>
                    <a:pt x="122817" y="548640"/>
                    <a:pt x="0" y="425823"/>
                    <a:pt x="0" y="274320"/>
                  </a:cubicBezTo>
                  <a:cubicBezTo>
                    <a:pt x="0" y="122817"/>
                    <a:pt x="122817" y="0"/>
                    <a:pt x="274320" y="0"/>
                  </a:cubicBezTo>
                  <a:close/>
                </a:path>
              </a:pathLst>
            </a:custGeom>
            <a:solidFill>
              <a:srgbClr val="4C678E"/>
            </a:solidFill>
            <a:ln w="38100">
              <a:noFill/>
            </a:ln>
            <a:effectLst/>
          </p:spPr>
          <p:style>
            <a:lnRef idx="0">
              <a:schemeClr val="accent1"/>
            </a:lnRef>
            <a:fillRef idx="3">
              <a:schemeClr val="accent1"/>
            </a:fillRef>
            <a:effectRef idx="3">
              <a:schemeClr val="accent1"/>
            </a:effectRef>
            <a:fontRef idx="minor">
              <a:schemeClr val="lt1"/>
            </a:fontRef>
          </p:style>
          <p:txBody>
            <a:bodyPr wrap="square" lIns="91440" tIns="45720" rIns="91440" bIns="45720" rtlCol="0" anchor="ctr">
              <a:normAutofit/>
            </a:bodyPr>
            <a:lstStyle/>
            <a:p>
              <a:pPr algn="ctr"/>
              <a:endParaRPr lang="en-US" sz="1600" b="1" dirty="0">
                <a:solidFill>
                  <a:schemeClr val="bg1"/>
                </a:solidFill>
                <a:cs typeface="+mn-ea"/>
                <a:sym typeface="+mn-lt"/>
              </a:endParaRPr>
            </a:p>
          </p:txBody>
        </p:sp>
        <p:sp>
          <p:nvSpPr>
            <p:cNvPr id="69" name="îśľîḍe">
              <a:extLst>
                <a:ext uri="{FF2B5EF4-FFF2-40B4-BE49-F238E27FC236}">
                  <a16:creationId xmlns:a16="http://schemas.microsoft.com/office/drawing/2014/main" id="{EF1D9936-BDA6-4A9A-AA67-2F1F584B5176}"/>
                </a:ext>
              </a:extLst>
            </p:cNvPr>
            <p:cNvSpPr/>
            <p:nvPr/>
          </p:nvSpPr>
          <p:spPr bwMode="auto">
            <a:xfrm>
              <a:off x="5844363" y="1753151"/>
              <a:ext cx="351148" cy="283545"/>
            </a:xfrm>
            <a:custGeom>
              <a:avLst/>
              <a:gdLst>
                <a:gd name="connsiteX0" fmla="*/ 499361 w 608838"/>
                <a:gd name="connsiteY0" fmla="*/ 285654 h 491629"/>
                <a:gd name="connsiteX1" fmla="*/ 499361 w 608838"/>
                <a:gd name="connsiteY1" fmla="*/ 344437 h 491629"/>
                <a:gd name="connsiteX2" fmla="*/ 558245 w 608838"/>
                <a:gd name="connsiteY2" fmla="*/ 344437 h 491629"/>
                <a:gd name="connsiteX3" fmla="*/ 558245 w 608838"/>
                <a:gd name="connsiteY3" fmla="*/ 285654 h 491629"/>
                <a:gd name="connsiteX4" fmla="*/ 50593 w 608838"/>
                <a:gd name="connsiteY4" fmla="*/ 285654 h 491629"/>
                <a:gd name="connsiteX5" fmla="*/ 50593 w 608838"/>
                <a:gd name="connsiteY5" fmla="*/ 344437 h 491629"/>
                <a:gd name="connsiteX6" fmla="*/ 109477 w 608838"/>
                <a:gd name="connsiteY6" fmla="*/ 344437 h 491629"/>
                <a:gd name="connsiteX7" fmla="*/ 109477 w 608838"/>
                <a:gd name="connsiteY7" fmla="*/ 285654 h 491629"/>
                <a:gd name="connsiteX8" fmla="*/ 324062 w 608838"/>
                <a:gd name="connsiteY8" fmla="*/ 265425 h 491629"/>
                <a:gd name="connsiteX9" fmla="*/ 324062 w 608838"/>
                <a:gd name="connsiteY9" fmla="*/ 329947 h 491629"/>
                <a:gd name="connsiteX10" fmla="*/ 388693 w 608838"/>
                <a:gd name="connsiteY10" fmla="*/ 329947 h 491629"/>
                <a:gd name="connsiteX11" fmla="*/ 388693 w 608838"/>
                <a:gd name="connsiteY11" fmla="*/ 265425 h 491629"/>
                <a:gd name="connsiteX12" fmla="*/ 220144 w 608838"/>
                <a:gd name="connsiteY12" fmla="*/ 265425 h 491629"/>
                <a:gd name="connsiteX13" fmla="*/ 220144 w 608838"/>
                <a:gd name="connsiteY13" fmla="*/ 329947 h 491629"/>
                <a:gd name="connsiteX14" fmla="*/ 284775 w 608838"/>
                <a:gd name="connsiteY14" fmla="*/ 329947 h 491629"/>
                <a:gd name="connsiteX15" fmla="*/ 284775 w 608838"/>
                <a:gd name="connsiteY15" fmla="*/ 265425 h 491629"/>
                <a:gd name="connsiteX16" fmla="*/ 499361 w 608838"/>
                <a:gd name="connsiteY16" fmla="*/ 191225 h 491629"/>
                <a:gd name="connsiteX17" fmla="*/ 499361 w 608838"/>
                <a:gd name="connsiteY17" fmla="*/ 250008 h 491629"/>
                <a:gd name="connsiteX18" fmla="*/ 558245 w 608838"/>
                <a:gd name="connsiteY18" fmla="*/ 250008 h 491629"/>
                <a:gd name="connsiteX19" fmla="*/ 558245 w 608838"/>
                <a:gd name="connsiteY19" fmla="*/ 191225 h 491629"/>
                <a:gd name="connsiteX20" fmla="*/ 50593 w 608838"/>
                <a:gd name="connsiteY20" fmla="*/ 191225 h 491629"/>
                <a:gd name="connsiteX21" fmla="*/ 50593 w 608838"/>
                <a:gd name="connsiteY21" fmla="*/ 250008 h 491629"/>
                <a:gd name="connsiteX22" fmla="*/ 109477 w 608838"/>
                <a:gd name="connsiteY22" fmla="*/ 250008 h 491629"/>
                <a:gd name="connsiteX23" fmla="*/ 109477 w 608838"/>
                <a:gd name="connsiteY23" fmla="*/ 191225 h 491629"/>
                <a:gd name="connsiteX24" fmla="*/ 324062 w 608838"/>
                <a:gd name="connsiteY24" fmla="*/ 161682 h 491629"/>
                <a:gd name="connsiteX25" fmla="*/ 324062 w 608838"/>
                <a:gd name="connsiteY25" fmla="*/ 226204 h 491629"/>
                <a:gd name="connsiteX26" fmla="*/ 388693 w 608838"/>
                <a:gd name="connsiteY26" fmla="*/ 226204 h 491629"/>
                <a:gd name="connsiteX27" fmla="*/ 388693 w 608838"/>
                <a:gd name="connsiteY27" fmla="*/ 161682 h 491629"/>
                <a:gd name="connsiteX28" fmla="*/ 220144 w 608838"/>
                <a:gd name="connsiteY28" fmla="*/ 161682 h 491629"/>
                <a:gd name="connsiteX29" fmla="*/ 220144 w 608838"/>
                <a:gd name="connsiteY29" fmla="*/ 226204 h 491629"/>
                <a:gd name="connsiteX30" fmla="*/ 284775 w 608838"/>
                <a:gd name="connsiteY30" fmla="*/ 226204 h 491629"/>
                <a:gd name="connsiteX31" fmla="*/ 284775 w 608838"/>
                <a:gd name="connsiteY31" fmla="*/ 161682 h 491629"/>
                <a:gd name="connsiteX32" fmla="*/ 499361 w 608838"/>
                <a:gd name="connsiteY32" fmla="*/ 96797 h 491629"/>
                <a:gd name="connsiteX33" fmla="*/ 499361 w 608838"/>
                <a:gd name="connsiteY33" fmla="*/ 155579 h 491629"/>
                <a:gd name="connsiteX34" fmla="*/ 558245 w 608838"/>
                <a:gd name="connsiteY34" fmla="*/ 155579 h 491629"/>
                <a:gd name="connsiteX35" fmla="*/ 558245 w 608838"/>
                <a:gd name="connsiteY35" fmla="*/ 96797 h 491629"/>
                <a:gd name="connsiteX36" fmla="*/ 50593 w 608838"/>
                <a:gd name="connsiteY36" fmla="*/ 96797 h 491629"/>
                <a:gd name="connsiteX37" fmla="*/ 50593 w 608838"/>
                <a:gd name="connsiteY37" fmla="*/ 155579 h 491629"/>
                <a:gd name="connsiteX38" fmla="*/ 109477 w 608838"/>
                <a:gd name="connsiteY38" fmla="*/ 155579 h 491629"/>
                <a:gd name="connsiteX39" fmla="*/ 109477 w 608838"/>
                <a:gd name="connsiteY39" fmla="*/ 96797 h 491629"/>
                <a:gd name="connsiteX40" fmla="*/ 324062 w 608838"/>
                <a:gd name="connsiteY40" fmla="*/ 57938 h 491629"/>
                <a:gd name="connsiteX41" fmla="*/ 324062 w 608838"/>
                <a:gd name="connsiteY41" fmla="*/ 122461 h 491629"/>
                <a:gd name="connsiteX42" fmla="*/ 388693 w 608838"/>
                <a:gd name="connsiteY42" fmla="*/ 122461 h 491629"/>
                <a:gd name="connsiteX43" fmla="*/ 388693 w 608838"/>
                <a:gd name="connsiteY43" fmla="*/ 57938 h 491629"/>
                <a:gd name="connsiteX44" fmla="*/ 220144 w 608838"/>
                <a:gd name="connsiteY44" fmla="*/ 57938 h 491629"/>
                <a:gd name="connsiteX45" fmla="*/ 220144 w 608838"/>
                <a:gd name="connsiteY45" fmla="*/ 122461 h 491629"/>
                <a:gd name="connsiteX46" fmla="*/ 284775 w 608838"/>
                <a:gd name="connsiteY46" fmla="*/ 122461 h 491629"/>
                <a:gd name="connsiteX47" fmla="*/ 284775 w 608838"/>
                <a:gd name="connsiteY47" fmla="*/ 57938 h 491629"/>
                <a:gd name="connsiteX48" fmla="*/ 469401 w 608838"/>
                <a:gd name="connsiteY48" fmla="*/ 44033 h 491629"/>
                <a:gd name="connsiteX49" fmla="*/ 608838 w 608838"/>
                <a:gd name="connsiteY49" fmla="*/ 44033 h 491629"/>
                <a:gd name="connsiteX50" fmla="*/ 608838 w 608838"/>
                <a:gd name="connsiteY50" fmla="*/ 491629 h 491629"/>
                <a:gd name="connsiteX51" fmla="*/ 510950 w 608838"/>
                <a:gd name="connsiteY51" fmla="*/ 491629 h 491629"/>
                <a:gd name="connsiteX52" fmla="*/ 510950 w 608838"/>
                <a:gd name="connsiteY52" fmla="*/ 391651 h 491629"/>
                <a:gd name="connsiteX53" fmla="*/ 469401 w 608838"/>
                <a:gd name="connsiteY53" fmla="*/ 391651 h 491629"/>
                <a:gd name="connsiteX54" fmla="*/ 0 w 608838"/>
                <a:gd name="connsiteY54" fmla="*/ 44033 h 491629"/>
                <a:gd name="connsiteX55" fmla="*/ 139437 w 608838"/>
                <a:gd name="connsiteY55" fmla="*/ 44033 h 491629"/>
                <a:gd name="connsiteX56" fmla="*/ 139437 w 608838"/>
                <a:gd name="connsiteY56" fmla="*/ 391651 h 491629"/>
                <a:gd name="connsiteX57" fmla="*/ 97889 w 608838"/>
                <a:gd name="connsiteY57" fmla="*/ 391651 h 491629"/>
                <a:gd name="connsiteX58" fmla="*/ 97889 w 608838"/>
                <a:gd name="connsiteY58" fmla="*/ 491629 h 491629"/>
                <a:gd name="connsiteX59" fmla="*/ 0 w 608838"/>
                <a:gd name="connsiteY59" fmla="*/ 491629 h 491629"/>
                <a:gd name="connsiteX60" fmla="*/ 164558 w 608838"/>
                <a:gd name="connsiteY60" fmla="*/ 0 h 491629"/>
                <a:gd name="connsiteX61" fmla="*/ 444279 w 608838"/>
                <a:gd name="connsiteY61" fmla="*/ 0 h 491629"/>
                <a:gd name="connsiteX62" fmla="*/ 444279 w 608838"/>
                <a:gd name="connsiteY62" fmla="*/ 491629 h 491629"/>
                <a:gd name="connsiteX63" fmla="*/ 336781 w 608838"/>
                <a:gd name="connsiteY63" fmla="*/ 491629 h 491629"/>
                <a:gd name="connsiteX64" fmla="*/ 336781 w 608838"/>
                <a:gd name="connsiteY64" fmla="*/ 381866 h 491629"/>
                <a:gd name="connsiteX65" fmla="*/ 272056 w 608838"/>
                <a:gd name="connsiteY65" fmla="*/ 381866 h 491629"/>
                <a:gd name="connsiteX66" fmla="*/ 272056 w 608838"/>
                <a:gd name="connsiteY66" fmla="*/ 491629 h 491629"/>
                <a:gd name="connsiteX67" fmla="*/ 164558 w 608838"/>
                <a:gd name="connsiteY67" fmla="*/ 491629 h 491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608838" h="491629">
                  <a:moveTo>
                    <a:pt x="499361" y="285654"/>
                  </a:moveTo>
                  <a:lnTo>
                    <a:pt x="499361" y="344437"/>
                  </a:lnTo>
                  <a:lnTo>
                    <a:pt x="558245" y="344437"/>
                  </a:lnTo>
                  <a:lnTo>
                    <a:pt x="558245" y="285654"/>
                  </a:lnTo>
                  <a:close/>
                  <a:moveTo>
                    <a:pt x="50593" y="285654"/>
                  </a:moveTo>
                  <a:lnTo>
                    <a:pt x="50593" y="344437"/>
                  </a:lnTo>
                  <a:lnTo>
                    <a:pt x="109477" y="344437"/>
                  </a:lnTo>
                  <a:lnTo>
                    <a:pt x="109477" y="285654"/>
                  </a:lnTo>
                  <a:close/>
                  <a:moveTo>
                    <a:pt x="324062" y="265425"/>
                  </a:moveTo>
                  <a:lnTo>
                    <a:pt x="324062" y="329947"/>
                  </a:lnTo>
                  <a:lnTo>
                    <a:pt x="388693" y="329947"/>
                  </a:lnTo>
                  <a:lnTo>
                    <a:pt x="388693" y="265425"/>
                  </a:lnTo>
                  <a:close/>
                  <a:moveTo>
                    <a:pt x="220144" y="265425"/>
                  </a:moveTo>
                  <a:lnTo>
                    <a:pt x="220144" y="329947"/>
                  </a:lnTo>
                  <a:lnTo>
                    <a:pt x="284775" y="329947"/>
                  </a:lnTo>
                  <a:lnTo>
                    <a:pt x="284775" y="265425"/>
                  </a:lnTo>
                  <a:close/>
                  <a:moveTo>
                    <a:pt x="499361" y="191225"/>
                  </a:moveTo>
                  <a:lnTo>
                    <a:pt x="499361" y="250008"/>
                  </a:lnTo>
                  <a:lnTo>
                    <a:pt x="558245" y="250008"/>
                  </a:lnTo>
                  <a:lnTo>
                    <a:pt x="558245" y="191225"/>
                  </a:lnTo>
                  <a:close/>
                  <a:moveTo>
                    <a:pt x="50593" y="191225"/>
                  </a:moveTo>
                  <a:lnTo>
                    <a:pt x="50593" y="250008"/>
                  </a:lnTo>
                  <a:lnTo>
                    <a:pt x="109477" y="250008"/>
                  </a:lnTo>
                  <a:lnTo>
                    <a:pt x="109477" y="191225"/>
                  </a:lnTo>
                  <a:close/>
                  <a:moveTo>
                    <a:pt x="324062" y="161682"/>
                  </a:moveTo>
                  <a:lnTo>
                    <a:pt x="324062" y="226204"/>
                  </a:lnTo>
                  <a:lnTo>
                    <a:pt x="388693" y="226204"/>
                  </a:lnTo>
                  <a:lnTo>
                    <a:pt x="388693" y="161682"/>
                  </a:lnTo>
                  <a:close/>
                  <a:moveTo>
                    <a:pt x="220144" y="161682"/>
                  </a:moveTo>
                  <a:lnTo>
                    <a:pt x="220144" y="226204"/>
                  </a:lnTo>
                  <a:lnTo>
                    <a:pt x="284775" y="226204"/>
                  </a:lnTo>
                  <a:lnTo>
                    <a:pt x="284775" y="161682"/>
                  </a:lnTo>
                  <a:close/>
                  <a:moveTo>
                    <a:pt x="499361" y="96797"/>
                  </a:moveTo>
                  <a:lnTo>
                    <a:pt x="499361" y="155579"/>
                  </a:lnTo>
                  <a:lnTo>
                    <a:pt x="558245" y="155579"/>
                  </a:lnTo>
                  <a:lnTo>
                    <a:pt x="558245" y="96797"/>
                  </a:lnTo>
                  <a:close/>
                  <a:moveTo>
                    <a:pt x="50593" y="96797"/>
                  </a:moveTo>
                  <a:lnTo>
                    <a:pt x="50593" y="155579"/>
                  </a:lnTo>
                  <a:lnTo>
                    <a:pt x="109477" y="155579"/>
                  </a:lnTo>
                  <a:lnTo>
                    <a:pt x="109477" y="96797"/>
                  </a:lnTo>
                  <a:close/>
                  <a:moveTo>
                    <a:pt x="324062" y="57938"/>
                  </a:moveTo>
                  <a:lnTo>
                    <a:pt x="324062" y="122461"/>
                  </a:lnTo>
                  <a:lnTo>
                    <a:pt x="388693" y="122461"/>
                  </a:lnTo>
                  <a:lnTo>
                    <a:pt x="388693" y="57938"/>
                  </a:lnTo>
                  <a:close/>
                  <a:moveTo>
                    <a:pt x="220144" y="57938"/>
                  </a:moveTo>
                  <a:lnTo>
                    <a:pt x="220144" y="122461"/>
                  </a:lnTo>
                  <a:lnTo>
                    <a:pt x="284775" y="122461"/>
                  </a:lnTo>
                  <a:lnTo>
                    <a:pt x="284775" y="57938"/>
                  </a:lnTo>
                  <a:close/>
                  <a:moveTo>
                    <a:pt x="469401" y="44033"/>
                  </a:moveTo>
                  <a:lnTo>
                    <a:pt x="608838" y="44033"/>
                  </a:lnTo>
                  <a:lnTo>
                    <a:pt x="608838" y="491629"/>
                  </a:lnTo>
                  <a:lnTo>
                    <a:pt x="510950" y="491629"/>
                  </a:lnTo>
                  <a:lnTo>
                    <a:pt x="510950" y="391651"/>
                  </a:lnTo>
                  <a:lnTo>
                    <a:pt x="469401" y="391651"/>
                  </a:lnTo>
                  <a:close/>
                  <a:moveTo>
                    <a:pt x="0" y="44033"/>
                  </a:moveTo>
                  <a:lnTo>
                    <a:pt x="139437" y="44033"/>
                  </a:lnTo>
                  <a:lnTo>
                    <a:pt x="139437" y="391651"/>
                  </a:lnTo>
                  <a:lnTo>
                    <a:pt x="97889" y="391651"/>
                  </a:lnTo>
                  <a:lnTo>
                    <a:pt x="97889" y="491629"/>
                  </a:lnTo>
                  <a:lnTo>
                    <a:pt x="0" y="491629"/>
                  </a:lnTo>
                  <a:close/>
                  <a:moveTo>
                    <a:pt x="164558" y="0"/>
                  </a:moveTo>
                  <a:lnTo>
                    <a:pt x="444279" y="0"/>
                  </a:lnTo>
                  <a:lnTo>
                    <a:pt x="444279" y="491629"/>
                  </a:lnTo>
                  <a:lnTo>
                    <a:pt x="336781" y="491629"/>
                  </a:lnTo>
                  <a:lnTo>
                    <a:pt x="336781" y="381866"/>
                  </a:lnTo>
                  <a:lnTo>
                    <a:pt x="272056" y="381866"/>
                  </a:lnTo>
                  <a:lnTo>
                    <a:pt x="272056" y="491629"/>
                  </a:lnTo>
                  <a:lnTo>
                    <a:pt x="164558" y="491629"/>
                  </a:lnTo>
                  <a:close/>
                </a:path>
              </a:pathLst>
            </a:custGeom>
            <a:solidFill>
              <a:schemeClr val="bg1"/>
            </a:solidFill>
            <a:ln>
              <a:noFill/>
            </a:ln>
          </p:spPr>
          <p:txBody>
            <a:bodyPr/>
            <a:lstStyle/>
            <a:p>
              <a:endParaRPr lang="zh-CN" altLang="en-US">
                <a:cs typeface="+mn-ea"/>
                <a:sym typeface="+mn-lt"/>
              </a:endParaRPr>
            </a:p>
          </p:txBody>
        </p:sp>
      </p:grpSp>
    </p:spTree>
    <p:extLst>
      <p:ext uri="{BB962C8B-B14F-4D97-AF65-F5344CB8AC3E}">
        <p14:creationId xmlns:p14="http://schemas.microsoft.com/office/powerpoint/2010/main" val="3097193751"/>
      </p:ext>
    </p:extLst>
  </p:cSld>
  <p:clrMapOvr>
    <a:masterClrMapping/>
  </p:clrMapOvr>
  <mc:AlternateContent xmlns:mc="http://schemas.openxmlformats.org/markup-compatibility/2006" xmlns:p14="http://schemas.microsoft.com/office/powerpoint/2010/main">
    <mc:Choice Requires="p14">
      <p:transition spd="slow" p14:dur="1400" advTm="0">
        <p14:doors dir="vert"/>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9"/>
                                        </p:tgtEl>
                                        <p:attrNameLst>
                                          <p:attrName>style.visibility</p:attrName>
                                        </p:attrNameLst>
                                      </p:cBhvr>
                                      <p:to>
                                        <p:strVal val="visible"/>
                                      </p:to>
                                    </p:set>
                                    <p:anim calcmode="lin" valueType="num">
                                      <p:cBhvr>
                                        <p:cTn id="7" dur="500" fill="hold"/>
                                        <p:tgtEl>
                                          <p:spTgt spid="59"/>
                                        </p:tgtEl>
                                        <p:attrNameLst>
                                          <p:attrName>ppt_w</p:attrName>
                                        </p:attrNameLst>
                                      </p:cBhvr>
                                      <p:tavLst>
                                        <p:tav tm="0">
                                          <p:val>
                                            <p:fltVal val="0"/>
                                          </p:val>
                                        </p:tav>
                                        <p:tav tm="100000">
                                          <p:val>
                                            <p:strVal val="#ppt_w"/>
                                          </p:val>
                                        </p:tav>
                                      </p:tavLst>
                                    </p:anim>
                                    <p:anim calcmode="lin" valueType="num">
                                      <p:cBhvr>
                                        <p:cTn id="8" dur="500" fill="hold"/>
                                        <p:tgtEl>
                                          <p:spTgt spid="59"/>
                                        </p:tgtEl>
                                        <p:attrNameLst>
                                          <p:attrName>ppt_h</p:attrName>
                                        </p:attrNameLst>
                                      </p:cBhvr>
                                      <p:tavLst>
                                        <p:tav tm="0">
                                          <p:val>
                                            <p:fltVal val="0"/>
                                          </p:val>
                                        </p:tav>
                                        <p:tav tm="100000">
                                          <p:val>
                                            <p:strVal val="#ppt_h"/>
                                          </p:val>
                                        </p:tav>
                                      </p:tavLst>
                                    </p:anim>
                                    <p:animEffect transition="in" filter="fade">
                                      <p:cBhvr>
                                        <p:cTn id="9" dur="500"/>
                                        <p:tgtEl>
                                          <p:spTgt spid="59"/>
                                        </p:tgtEl>
                                      </p:cBhvr>
                                    </p:animEffect>
                                  </p:childTnLst>
                                </p:cTn>
                              </p:par>
                              <p:par>
                                <p:cTn id="10" presetID="53" presetClass="entr" presetSubtype="16" fill="hold" nodeType="withEffect">
                                  <p:stCondLst>
                                    <p:cond delay="0"/>
                                  </p:stCondLst>
                                  <p:childTnLst>
                                    <p:set>
                                      <p:cBhvr>
                                        <p:cTn id="11" dur="1" fill="hold">
                                          <p:stCondLst>
                                            <p:cond delay="0"/>
                                          </p:stCondLst>
                                        </p:cTn>
                                        <p:tgtEl>
                                          <p:spTgt spid="67"/>
                                        </p:tgtEl>
                                        <p:attrNameLst>
                                          <p:attrName>style.visibility</p:attrName>
                                        </p:attrNameLst>
                                      </p:cBhvr>
                                      <p:to>
                                        <p:strVal val="visible"/>
                                      </p:to>
                                    </p:set>
                                    <p:anim calcmode="lin" valueType="num">
                                      <p:cBhvr>
                                        <p:cTn id="12" dur="500" fill="hold"/>
                                        <p:tgtEl>
                                          <p:spTgt spid="67"/>
                                        </p:tgtEl>
                                        <p:attrNameLst>
                                          <p:attrName>ppt_w</p:attrName>
                                        </p:attrNameLst>
                                      </p:cBhvr>
                                      <p:tavLst>
                                        <p:tav tm="0">
                                          <p:val>
                                            <p:fltVal val="0"/>
                                          </p:val>
                                        </p:tav>
                                        <p:tav tm="100000">
                                          <p:val>
                                            <p:strVal val="#ppt_w"/>
                                          </p:val>
                                        </p:tav>
                                      </p:tavLst>
                                    </p:anim>
                                    <p:anim calcmode="lin" valueType="num">
                                      <p:cBhvr>
                                        <p:cTn id="13" dur="500" fill="hold"/>
                                        <p:tgtEl>
                                          <p:spTgt spid="67"/>
                                        </p:tgtEl>
                                        <p:attrNameLst>
                                          <p:attrName>ppt_h</p:attrName>
                                        </p:attrNameLst>
                                      </p:cBhvr>
                                      <p:tavLst>
                                        <p:tav tm="0">
                                          <p:val>
                                            <p:fltVal val="0"/>
                                          </p:val>
                                        </p:tav>
                                        <p:tav tm="100000">
                                          <p:val>
                                            <p:strVal val="#ppt_h"/>
                                          </p:val>
                                        </p:tav>
                                      </p:tavLst>
                                    </p:anim>
                                    <p:animEffect transition="in" filter="fade">
                                      <p:cBhvr>
                                        <p:cTn id="14" dur="500"/>
                                        <p:tgtEl>
                                          <p:spTgt spid="67"/>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grpId="0" nodeType="clickEffect">
                                  <p:stCondLst>
                                    <p:cond delay="0"/>
                                  </p:stCondLst>
                                  <p:childTnLst>
                                    <p:set>
                                      <p:cBhvr>
                                        <p:cTn id="18" dur="1" fill="hold">
                                          <p:stCondLst>
                                            <p:cond delay="0"/>
                                          </p:stCondLst>
                                        </p:cTn>
                                        <p:tgtEl>
                                          <p:spTgt spid="35"/>
                                        </p:tgtEl>
                                        <p:attrNameLst>
                                          <p:attrName>style.visibility</p:attrName>
                                        </p:attrNameLst>
                                      </p:cBhvr>
                                      <p:to>
                                        <p:strVal val="visible"/>
                                      </p:to>
                                    </p:set>
                                    <p:anim calcmode="lin" valueType="num">
                                      <p:cBhvr>
                                        <p:cTn id="19" dur="500" fill="hold"/>
                                        <p:tgtEl>
                                          <p:spTgt spid="35"/>
                                        </p:tgtEl>
                                        <p:attrNameLst>
                                          <p:attrName>ppt_w</p:attrName>
                                        </p:attrNameLst>
                                      </p:cBhvr>
                                      <p:tavLst>
                                        <p:tav tm="0">
                                          <p:val>
                                            <p:fltVal val="0"/>
                                          </p:val>
                                        </p:tav>
                                        <p:tav tm="100000">
                                          <p:val>
                                            <p:strVal val="#ppt_w"/>
                                          </p:val>
                                        </p:tav>
                                      </p:tavLst>
                                    </p:anim>
                                    <p:anim calcmode="lin" valueType="num">
                                      <p:cBhvr>
                                        <p:cTn id="20" dur="500" fill="hold"/>
                                        <p:tgtEl>
                                          <p:spTgt spid="35"/>
                                        </p:tgtEl>
                                        <p:attrNameLst>
                                          <p:attrName>ppt_h</p:attrName>
                                        </p:attrNameLst>
                                      </p:cBhvr>
                                      <p:tavLst>
                                        <p:tav tm="0">
                                          <p:val>
                                            <p:fltVal val="0"/>
                                          </p:val>
                                        </p:tav>
                                        <p:tav tm="100000">
                                          <p:val>
                                            <p:strVal val="#ppt_h"/>
                                          </p:val>
                                        </p:tav>
                                      </p:tavLst>
                                    </p:anim>
                                    <p:animEffect transition="in" filter="fade">
                                      <p:cBhvr>
                                        <p:cTn id="21" dur="500"/>
                                        <p:tgtEl>
                                          <p:spTgt spid="35"/>
                                        </p:tgtEl>
                                      </p:cBhvr>
                                    </p:animEffect>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57"/>
                                        </p:tgtEl>
                                        <p:attrNameLst>
                                          <p:attrName>style.visibility</p:attrName>
                                        </p:attrNameLst>
                                      </p:cBhvr>
                                      <p:to>
                                        <p:strVal val="visible"/>
                                      </p:to>
                                    </p:set>
                                    <p:animEffect transition="in" filter="fade">
                                      <p:cBhvr>
                                        <p:cTn id="26" dur="1000"/>
                                        <p:tgtEl>
                                          <p:spTgt spid="57"/>
                                        </p:tgtEl>
                                      </p:cBhvr>
                                    </p:animEffect>
                                    <p:anim calcmode="lin" valueType="num">
                                      <p:cBhvr>
                                        <p:cTn id="27" dur="1000" fill="hold"/>
                                        <p:tgtEl>
                                          <p:spTgt spid="57"/>
                                        </p:tgtEl>
                                        <p:attrNameLst>
                                          <p:attrName>ppt_x</p:attrName>
                                        </p:attrNameLst>
                                      </p:cBhvr>
                                      <p:tavLst>
                                        <p:tav tm="0">
                                          <p:val>
                                            <p:strVal val="#ppt_x"/>
                                          </p:val>
                                        </p:tav>
                                        <p:tav tm="100000">
                                          <p:val>
                                            <p:strVal val="#ppt_x"/>
                                          </p:val>
                                        </p:tav>
                                      </p:tavLst>
                                    </p:anim>
                                    <p:anim calcmode="lin" valueType="num">
                                      <p:cBhvr>
                                        <p:cTn id="28" dur="1000" fill="hold"/>
                                        <p:tgtEl>
                                          <p:spTgt spid="57"/>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fade">
                                      <p:cBhvr>
                                        <p:cTn id="33" dur="1000"/>
                                        <p:tgtEl>
                                          <p:spTgt spid="12"/>
                                        </p:tgtEl>
                                      </p:cBhvr>
                                    </p:animEffect>
                                    <p:anim calcmode="lin" valueType="num">
                                      <p:cBhvr>
                                        <p:cTn id="34" dur="1000" fill="hold"/>
                                        <p:tgtEl>
                                          <p:spTgt spid="12"/>
                                        </p:tgtEl>
                                        <p:attrNameLst>
                                          <p:attrName>ppt_x</p:attrName>
                                        </p:attrNameLst>
                                      </p:cBhvr>
                                      <p:tavLst>
                                        <p:tav tm="0">
                                          <p:val>
                                            <p:strVal val="#ppt_x"/>
                                          </p:val>
                                        </p:tav>
                                        <p:tav tm="100000">
                                          <p:val>
                                            <p:strVal val="#ppt_x"/>
                                          </p:val>
                                        </p:tav>
                                      </p:tavLst>
                                    </p:anim>
                                    <p:anim calcmode="lin" valueType="num">
                                      <p:cBhvr>
                                        <p:cTn id="35"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56"/>
                                        </p:tgtEl>
                                        <p:attrNameLst>
                                          <p:attrName>style.visibility</p:attrName>
                                        </p:attrNameLst>
                                      </p:cBhvr>
                                      <p:to>
                                        <p:strVal val="visible"/>
                                      </p:to>
                                    </p:set>
                                    <p:animEffect transition="in" filter="fade">
                                      <p:cBhvr>
                                        <p:cTn id="40" dur="1000"/>
                                        <p:tgtEl>
                                          <p:spTgt spid="56"/>
                                        </p:tgtEl>
                                      </p:cBhvr>
                                    </p:animEffect>
                                    <p:anim calcmode="lin" valueType="num">
                                      <p:cBhvr>
                                        <p:cTn id="41" dur="1000" fill="hold"/>
                                        <p:tgtEl>
                                          <p:spTgt spid="56"/>
                                        </p:tgtEl>
                                        <p:attrNameLst>
                                          <p:attrName>ppt_x</p:attrName>
                                        </p:attrNameLst>
                                      </p:cBhvr>
                                      <p:tavLst>
                                        <p:tav tm="0">
                                          <p:val>
                                            <p:strVal val="#ppt_x"/>
                                          </p:val>
                                        </p:tav>
                                        <p:tav tm="100000">
                                          <p:val>
                                            <p:strVal val="#ppt_x"/>
                                          </p:val>
                                        </p:tav>
                                      </p:tavLst>
                                    </p:anim>
                                    <p:anim calcmode="lin" valueType="num">
                                      <p:cBhvr>
                                        <p:cTn id="42" dur="1000" fill="hold"/>
                                        <p:tgtEl>
                                          <p:spTgt spid="5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56" grpId="0"/>
      <p:bldP spid="57" grpId="0"/>
      <p:bldP spid="59" grpId="0" animBg="1"/>
      <p:bldP spid="12" grpId="0" animBg="1"/>
    </p:bldLst>
  </p:timing>
</p:sld>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enjyor4x">
      <a:majorFont>
        <a:latin typeface="微软雅黑" panose="020F0302020204030204"/>
        <a:ea typeface="微软雅黑"/>
        <a:cs typeface=""/>
      </a:majorFont>
      <a:minorFont>
        <a:latin typeface="微软雅黑" panose="020F0502020204030204"/>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457</TotalTime>
  <Words>1408</Words>
  <Application>Microsoft Office PowerPoint</Application>
  <PresentationFormat>宽屏</PresentationFormat>
  <Paragraphs>162</Paragraphs>
  <Slides>27</Slides>
  <Notes>9</Notes>
  <HiddenSlides>0</HiddenSlides>
  <MMClips>0</MMClips>
  <ScaleCrop>false</ScaleCrop>
  <HeadingPairs>
    <vt:vector size="6" baseType="variant">
      <vt:variant>
        <vt:lpstr>已用的字体</vt:lpstr>
      </vt:variant>
      <vt:variant>
        <vt:i4>5</vt:i4>
      </vt:variant>
      <vt:variant>
        <vt:lpstr>主题</vt:lpstr>
      </vt:variant>
      <vt:variant>
        <vt:i4>2</vt:i4>
      </vt:variant>
      <vt:variant>
        <vt:lpstr>幻灯片标题</vt:lpstr>
      </vt:variant>
      <vt:variant>
        <vt:i4>27</vt:i4>
      </vt:variant>
    </vt:vector>
  </HeadingPairs>
  <TitlesOfParts>
    <vt:vector size="34" baseType="lpstr">
      <vt:lpstr>NimbusRomNo9L-Medi</vt:lpstr>
      <vt:lpstr>方正细谭黑简体</vt:lpstr>
      <vt:lpstr>微软雅黑</vt:lpstr>
      <vt:lpstr>Arial</vt:lpstr>
      <vt:lpstr>Calibri</vt:lpstr>
      <vt:lpstr>第一PPT，www.1ppt.com</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第一PPT</Manager>
  <Company>第一PPT，www.1ppt.com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毕业答辩</dc:title>
  <dc:creator>第一PPT</dc:creator>
  <cp:keywords>www.1ppt.com</cp:keywords>
  <dc:description>www.1ppt.com</dc:description>
  <cp:lastModifiedBy>汤 耀轮</cp:lastModifiedBy>
  <cp:revision>104</cp:revision>
  <dcterms:created xsi:type="dcterms:W3CDTF">2018-04-18T06:17:00Z</dcterms:created>
  <dcterms:modified xsi:type="dcterms:W3CDTF">2022-06-05T15:50:28Z</dcterms:modified>
</cp:coreProperties>
</file>