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51830"/>
  </p:normalViewPr>
  <p:slideViewPr>
    <p:cSldViewPr snapToGrid="0" snapToObjects="1">
      <p:cViewPr varScale="1">
        <p:scale>
          <a:sx n="58" d="100"/>
          <a:sy n="58" d="100"/>
        </p:scale>
        <p:origin x="3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F0EE8-647B-5345-BAEA-F786044DA94F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0A3E4-0C15-F540-A9F4-14069211E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73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就是为高可用和可扩展而生的。可以通过购置性能更强的服务器或者升级硬件来完成系统扩展，称为垂直或向上扩展（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Scale/Scaling 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）。另一方面，增加更多的服务器来完成系统扩展，称为水平扩展或者向外扩展（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Scale/Scaling Out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）。尽管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能够利用更强劲的硬件，垂直扩展毕竟还是有它的极限。真正的可扩展性来自于水平扩展，通过向集群中添加更多的节点来分担负载，增加可靠性。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天生就是分布式的：它知道如何管理多个节点来完成扩展和实现高可用性。这也意味你的应用不需要做任何的改动。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A3E4-0C15-F540-A9F4-14069211E22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90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当你经营一家网上商店，你可以让你的客户搜索你卖的商品。在这种情况下，你可以使用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来存储你的整个产品目录和库存信息，为客户提供精准搜索，可以为客户推荐相关商品。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当你想收集日志或者交易数据的时候，需要分析和挖掘这些数据，寻找趋势，进行统计，总结，或发现异常。在这种情况下，你可以使用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或者其他工具来进行收集数据，当这引起数据存储到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ElasticsSearch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中。你可以搜索和汇总这些数据，找到任何你感兴趣的信息。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对于程序员来说，比较有名的案例是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的搜索是基于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构建的，在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/search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页面，你可以搜索项目、用户、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，还有代码。共有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40~50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个索引库，分别用于索引网站需要跟踪的各种数据。虽然只索引项目的主分支（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），但这个数据量依然巨大，包括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亿个索引文档，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30TB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的索引文件。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A3E4-0C15-F540-A9F4-14069211E22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71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Cluster):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包含一个或多个具有相同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cluster.name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集群内节点协同工作，共享数据，并共同分担工作负荷。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由于节点是从属集群的，集群会自我重组来均匀地分发数据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Name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是很重要的，因为每个节点只能是群集的一部分，当该节点被设置为相同的名称时，就会自动加入群集。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集群中通过选举产生一个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节点，它将负责管理集群范畴的变更，例如创建或删除索引，添加节点到集群或从集群删除节点。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节点无需参与文档层面的变更和搜索，这意味着仅有一个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节点并不会因流量增长而成为瓶颈。任意一个节点都可以成为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节点。我们例举的集群只有一个节点，因此它会扮演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节点的角色。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作为用户，我们可以访问包括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在内的集群中的任一节点。每个节点都知道各个文档的位置，并能够将我们的请求直接转发到拥有我们想要的数据的节点。无论我们访问的是哪个节点，它都会控制从拥有数据的节点收集响应的过程，并返回给客户端最终的结果。这一切都是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Elasticsearch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透明管理的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(node):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一个节点是一个逻辑上独立的服务，可以存储数据，并参与集群的索引和搜索功能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一个节点也有唯一的名字，群集通过节点名称进行管理和通信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索引与关系型数据库实例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(Database)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索引只是一个 逻辑命名空间，它指向一个或多个分片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(shards)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，内部用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Lucene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实现索引中数据的读写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文档类型（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相当于数据库中的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概念。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每个文档在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中都必须设定它的类型。文档类型使得同一个索引中在存储结构不同文档时，只需要依据文档类型就可以找到对应的参数映射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(Mapping)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信息，方便文档的存取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Document)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相当于数据库中的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是可以被索引的基本单位。例如，你可以有一个的客户文档，有一个产品文档，还有一个订单的文档。文档是以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格式存储的。在一个索引中，您可以存储多个的文档。请注意，虽然在一个索引中有多分文档，但这些文档的结构是一致的，并在第一次存储的时候指定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文档属于一种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(type)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，各种各样的类型存在于一个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类比：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关系数据库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⇒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⇒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⇒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(Columns)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  ⇒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⇒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⇒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⇒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(Fields)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相当于数据库中的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，用来约束字段的类型，不过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Elasticsearch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可以自动根据数据创建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(shard)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工作单元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(worker unit)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底层的一员，用来分配集群中的数据，它只负责保存索引中所有数据的一小片。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分片是一个独立的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实例，并且它自身也是一个完整的搜索引擎。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文档存储并且被索引在分片中，但是我们的程序并不会直接与它们通信。取而代之，它们直接与索引进行通信的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把分片想象成一个数据的容器。数据被存储在分片中，然后分片又被分配在集群的节点上。当你的集群扩展或者缩小时，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会自动的在节点之间迁移分配分片，以便集群保持均衡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分片分为 主分片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(primary shard)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 从分片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(replica shard)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两种。在你的索引中，每一个文档都属于一个主分片。从分片只是主分片的一个副本，它用于提供数据的冗余副本，在硬件故障时提供数据保护，同时服务于搜索和检索这种只读请求。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索引中的主分片的数量在索引创建后就固定下来了，但是从分片的数量可以随时改变。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一个索引默认设置了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个主分片，每个主分片有一个从分片对应。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A3E4-0C15-F540-A9F4-14069211E22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20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国外：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提供全文搜索并高亮关键字、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结合全文搜索与地理位置查询、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亿行的代码</a:t>
            </a: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国内：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百度（在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casio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、云分析、网盟、预测、文库、直达号、钱包、风控等业务上都应用了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，单集群每天导入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30TB+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数据，总共每天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60TB+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）、新浪，阿里巴巴、腾讯等公司均有对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使用比较广泛的平台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ELK(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Logstash, Kibana)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A3E4-0C15-F540-A9F4-14069211E22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69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Lucene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项目的开源企业搜索平台。其主要功能包括全文检索、命中标示、分面搜索、动态聚类、数据库集成，以及富文本（如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）的处理。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是高度可扩展的，并提供了分布式搜索和索引复制。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是最流行的企业级搜索引擎，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Solr4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还增加了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编写、运行在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容器（如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Apache Tomcat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）的一个独立的全文搜索服务器。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Lucene Java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搜索库为核心的全文索引和搜索，并具有类似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HTTP/XML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强大的外部配置功能使得无需进行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编码，便可对 其进行调整以适应多种类型的应用程序。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有一个插件架构，以支持更多的高级定制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A3E4-0C15-F540-A9F4-14069211E22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89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A3E4-0C15-F540-A9F4-14069211E22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23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Gateway: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的持久化存储方式，包含索引信息，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ClusterState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集群信息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，索引碎片信息，以及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log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．对于分布式集群来说，当一个或多个节点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了，能够保证我们的数据不能丢，最通用的解放方案就是对失败节点的数据进行复制，通过控制复制的份数可以保证集群有很高的可用性，复制这个方案的精髓主要是保证操作的时候没有单点，对一个节点的操作会同步到其他的复制节点上去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一个索引会拆分成多个碎片，每个碎片可以拥有一个或多个副本（创建索引的时候可以配置），这里有个例子，每个索引分成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个碎片，每个碎片有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个副本，如下：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curl -XPUT http://localhost:9200/twitter/ -d '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number_of_shards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number_of_replicas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2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每个操作会自动路由主碎片所在的节点，在上面执行操作，并且同步到其他复制节点，通过使用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“non blocking IO”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所有复制的操作都是并行执行的，也就是说如果你的节点的副本越多，你网络上的流量消耗也会越大。复制节点同样接受来自外面的读操作，意义就是你的复制节点越多，你的索引的可用性就越强，对搜索的可伸缩行就更好，能够承载更多的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第一次启动的时候，它会去持久化设备读取集群的状态信息（创建的索引，配置等）然后执行应用它们（创建索引，创建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映射等），每一次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节点第一次实例化加入复制组，它都会从长持久化存储里面恢复它的状态信息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Lucence Directory: 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的框架服务发现以及选主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ZenDiscovery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用来实现节点自动发现，还有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节点选取，假如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出现故障，其它的这个节点会自动选举，产生一个新的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存储的一个抽象，由此派生了两个类：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FSDirectory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RAMDirectory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，用于控制索引文件的存储位置。使用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FSDirectory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类，就是存储到硬盘；使用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RAMDirectory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类，则是存储到内存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对象是一份文件的清单。文件可能只在被创建的时候写一次。一旦文件被创建，它将只被读取或者删除。在读取的时候进行写入操作是允许的。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．节点启动后先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Elasticsearch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命令。如果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discovery.zen.ping.unicast.hosts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有设置，则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，否则尝试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 localhost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的几个端口，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Elasticsearch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支持同一个主机启动多个节点）。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会包含该节点的基本信息以及该节点认为的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选举开始，先从各节点认为的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中选，规则很简单，按照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的字典序排序，取第一个。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如果各节点都没有认为的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，则从所有节点中选择，规则同上。这里有个限制条件就是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discovery.zen.minimum_master_nodes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，如果节点数达不到最小值的限制，则循环上述过程，直到节点数足够可以开始选举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最后选举结果是肯定能选举出一个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，如果只有一个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节点那就选出的是自己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如果当前节点是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，则开始等待节点数达到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minimum_master_nodes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，然后提供服务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如果当前节点不是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，则尝试加入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支持任意数目的集群（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所以不能像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Zookeeper/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那样限制节点必须是奇数，也就无法用投票的机制来选主，而是通过一个规则，只要所有的节点都遵循同样的规则，得到的信息都是对等的，选出来的主节点肯定是一致的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但分布式系统的问题就出在信息不对等的情况，这时候很容易出现脑裂（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Split-Brain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）的问题，大多数解决方案就是设置一个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quorum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值，要求可用节点必须大于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quorum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（一般是超过半数节点），才能对外提供服务。而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Elasticsearch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quorum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discovery.zen.minimum_master_nodes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memecached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协议来访问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支持二进制和文本两种协议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通过一个名为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插件提供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2.Memcached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命令会被映射到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接口，并且会被同样的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命令列表包括：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get/set/delete/quit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River :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的一个数据源，也是其它存储方式（如：数据库）同步数据到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的一个方法。它是以插件方式存在的一个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服务，通过读取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river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中的数据并把它索引到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中，官方的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river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river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这个功能将会在后面的文件中重点说到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A3E4-0C15-F540-A9F4-14069211E22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87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A3E4-0C15-F540-A9F4-14069211E22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91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262F7-68CE-3349-A5DC-2690C658A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50D87E-FE83-5B49-8EAE-54F5FBB03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44178-A617-6042-95C9-96721C00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6B606-08EC-E943-A49D-669FC850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E21B5-8B4D-2442-B5B5-780D229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67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87978-B4F1-AA44-A7EF-2AC0FB16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4EC7-E89D-F44F-B05E-F2927FB1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211CF-DC35-1243-9775-932EA506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80C46-D6AC-8041-9AE0-C636839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43729-07DE-594D-9112-D3456401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6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79F19B-599A-C041-94E5-AA308A47D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25FB8-FF35-3B4D-9662-2CEE9493C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B155F-5B45-544A-82C1-D046DC8A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05FB0-9948-F24E-9848-C73347E9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BAA54-5CD3-134E-B0E4-2F0A907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2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E06C-5F72-D041-ACFE-73F7D745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6537E-37E2-CE4B-A782-89DF6385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5C54F-AD44-7640-9D38-71DC9408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9A92A-A1B1-AD46-8513-B731AF5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0B9C6-DF76-9D4A-9603-CBEE7575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7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E5202-B335-764A-93E2-691E84F7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86E9B-5315-874F-9ED9-B152F046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44C28-2DFE-2841-9EED-12F4381E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75EA8-26EA-4441-8C9B-2A4E69F3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91491-AFFA-184E-A997-946B0525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9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F8BBE-88B9-1042-8849-2B1EFD64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18834-B744-9346-9C9E-0AB83EB08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0AD33-E581-994C-AFEC-DCC3F6A42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B89B1-13BA-C441-B88C-9476E6B3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D98EC-B310-3049-85C5-6702EC8F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09495-8E53-8641-8567-86D4F965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04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8FFE0-615B-584F-BED2-1E3C7213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AEF2D-7A87-9F4F-8E32-CDDA104E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F943C-6376-F448-8877-1A863755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82770-287C-EB42-8B4A-80C091B91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FC27-0EBF-3346-9515-AB27A7618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FD84A0-A773-A44E-8143-4AB4464E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011EAE-4E85-AA40-A396-D27252D5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1B5927-A1AF-A745-8906-D045524B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13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5B98C-05A5-2F46-BEE2-CEC903A0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6462D-C13B-084A-9436-D1CCB2FB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E6D4E-1D30-2E4F-AF9F-2B9CA3F3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D391C3-74D2-554B-8059-696DE4C8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6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8D771-6C1E-0E40-8406-CCBC9B8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288500-386D-3B43-98F9-CA24C0AC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8024C-C9F5-E442-BA5B-6D5CDBE9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7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E8CA-085A-564E-98F1-9B0C7733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EAF84-FC3D-C541-A4BF-5795744A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5BFEE-0EAE-EE41-8641-95F06E40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57EEB-990C-B148-8F7A-9B895529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BE5DD-4F42-754B-ACA5-C22D3EB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0E920-939A-4B49-94AE-F9C9AD69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00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B478E-2192-E147-A32F-C4D6BF4E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8349C-3226-3746-8C37-FB54819E0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1C9F8-45C2-4044-A635-DE077D74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9D482-21A5-004E-934B-FA65A057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8770C-CB82-4E4A-8F12-F21F2633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CEE61-8C2A-8C41-A732-A0C4093A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8BF4F4-14C9-FB41-9B6B-75FE0D92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08CD8-C867-2040-8FA6-8C4DED16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A8559-DA90-3B41-9D51-6F374E6C1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8B01-32FA-F44A-B55A-F4FA7BF1B3E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2EFE5-4A97-2644-9506-A4083823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69736-8ED5-9B43-8F3F-BDA166AE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7F84-47F3-B040-9E92-3295BB007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5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://images2015.cnblogs.com/blog/1004194/201611/1004194-20161124185700128-46209682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B114-7EC7-294A-B17E-4AF8DB110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err="1"/>
              <a:t>ElasticSearch</a:t>
            </a:r>
            <a:r>
              <a:rPr lang="zh-CN" altLang="zh-CN" sz="4000" b="1" dirty="0"/>
              <a:t>搜索中间件介绍及分析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FD342-8B5F-0740-8747-7EA5143A4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李瀚 </a:t>
            </a:r>
            <a:r>
              <a:rPr kumimoji="1" lang="en-US" altLang="zh-CN" dirty="0"/>
              <a:t>2017104169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14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772B3-231D-AE4F-BAB3-85074586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4D282-522F-4C40-B297-F82F2FD6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79CCC0-A1A5-B049-B057-FA9C3578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62" y="980440"/>
            <a:ext cx="163028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5" descr="http://images2015.cnblogs.com/blog/1004194/201611/1004194-20161124185700128-46209682.png">
            <a:extLst>
              <a:ext uri="{FF2B5EF4-FFF2-40B4-BE49-F238E27FC236}">
                <a16:creationId xmlns:a16="http://schemas.microsoft.com/office/drawing/2014/main" id="{8DB1191E-1D34-6A41-98FA-3456D90C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62" y="980441"/>
            <a:ext cx="7047571" cy="519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9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E223C-9884-A74D-9491-3FFE625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重要组件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AF187-4F7B-B545-9B95-472D4EBE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Gateway</a:t>
            </a:r>
          </a:p>
          <a:p>
            <a:r>
              <a:rPr lang="en-US" altLang="zh-CN" dirty="0"/>
              <a:t>Lucence Directory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Discovery</a:t>
            </a:r>
          </a:p>
          <a:p>
            <a:r>
              <a:rPr lang="en-US" altLang="zh-CN" dirty="0" err="1"/>
              <a:t>memcached</a:t>
            </a:r>
            <a:endParaRPr lang="zh-CN" altLang="zh-CN" dirty="0"/>
          </a:p>
          <a:p>
            <a:r>
              <a:rPr lang="en-US" altLang="zh-CN" dirty="0"/>
              <a:t>River 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88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9C1F-746D-AD4B-927B-09D8A67F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63E37-9BEE-2442-AF03-CE683B45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ElasticSearch</a:t>
            </a:r>
            <a:r>
              <a:rPr lang="zh-CN" altLang="zh-CN" dirty="0"/>
              <a:t>作为现在业内广泛使用的搜索引擎构建依赖服务，也被与</a:t>
            </a:r>
            <a:r>
              <a:rPr lang="en-US" altLang="zh-CN" dirty="0" err="1"/>
              <a:t>logstash</a:t>
            </a:r>
            <a:r>
              <a:rPr lang="zh-CN" altLang="zh-CN" dirty="0"/>
              <a:t>，</a:t>
            </a:r>
            <a:r>
              <a:rPr lang="en-US" altLang="zh-CN" dirty="0" err="1"/>
              <a:t>kibana</a:t>
            </a:r>
            <a:r>
              <a:rPr lang="zh-CN" altLang="zh-CN" dirty="0"/>
              <a:t>一起形成</a:t>
            </a:r>
            <a:r>
              <a:rPr lang="en-US" altLang="zh-CN" dirty="0"/>
              <a:t>ELK</a:t>
            </a:r>
            <a:r>
              <a:rPr lang="zh-CN" altLang="zh-CN" dirty="0"/>
              <a:t>日志分析监控中间件服务而被大家广泛使用。凭借上手容易，功能强大的特点，受到很多互联网公司和学习者追捧，社区迭代也很快，加之其开放的</a:t>
            </a:r>
            <a:r>
              <a:rPr lang="en-US" altLang="zh-CN" dirty="0"/>
              <a:t>plugin</a:t>
            </a:r>
            <a:r>
              <a:rPr lang="zh-CN" altLang="zh-CN" dirty="0"/>
              <a:t>架构，天然和现在的大数据技术亲和，在未来的发展中也将有更大的前途。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10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B79F8-4BFC-0E49-8B96-7F5D73F9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23C65-5B9D-B447-85C9-72A4D217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6000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15438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B78DF-5B6A-1241-8B2C-05952D9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0A924-D21B-994D-A869-3EC82273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简介</a:t>
            </a:r>
          </a:p>
          <a:p>
            <a:pPr lvl="1"/>
            <a:r>
              <a:rPr lang="zh-CN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基本概念</a:t>
            </a:r>
            <a:r>
              <a:rPr lang="zh-CN" altLang="zh-CN" dirty="0">
                <a:effectLst/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endParaRPr lang="en-US" altLang="zh-CN" dirty="0">
              <a:effectLst/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/>
            <a:r>
              <a:rPr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Elasticsearch</a:t>
            </a:r>
            <a:r>
              <a:rPr lang="zh-CN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可以做什么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lang="zh-CN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关键领域概念</a:t>
            </a:r>
          </a:p>
          <a:p>
            <a:r>
              <a:rPr lang="zh-CN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应用场景</a:t>
            </a:r>
          </a:p>
          <a:p>
            <a:r>
              <a:rPr lang="zh-CN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架构介绍</a:t>
            </a:r>
          </a:p>
          <a:p>
            <a:r>
              <a:rPr lang="zh-CN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安装和使用</a:t>
            </a:r>
            <a:r>
              <a:rPr lang="zh-CN" altLang="zh-CN" dirty="0">
                <a:effectLst/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endParaRPr lang="en-US" altLang="zh-CN" dirty="0">
              <a:effectLst/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lang="zh-CN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总结</a:t>
            </a:r>
          </a:p>
          <a:p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07954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5BB64-0834-AB4D-BA7A-51D595BF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  <a:r>
              <a:rPr kumimoji="1" lang="en-US" altLang="zh-CN" dirty="0"/>
              <a:t>-</a:t>
            </a:r>
            <a:r>
              <a:rPr kumimoji="1"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219BE-1346-9044-8F84-AD10EB84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Elasticsearch</a:t>
            </a:r>
            <a:r>
              <a:rPr lang="zh-CN" altLang="zh-CN" dirty="0"/>
              <a:t>（</a:t>
            </a:r>
            <a:r>
              <a:rPr lang="en-US" altLang="zh-CN" dirty="0"/>
              <a:t>ES</a:t>
            </a:r>
            <a:r>
              <a:rPr lang="zh-CN" altLang="zh-CN" dirty="0"/>
              <a:t>）是一个基于</a:t>
            </a:r>
            <a:r>
              <a:rPr lang="en-US" altLang="zh-CN" dirty="0"/>
              <a:t>Lucene</a:t>
            </a:r>
            <a:r>
              <a:rPr lang="zh-CN" altLang="zh-CN" dirty="0"/>
              <a:t>构建的开源、分布式、</a:t>
            </a:r>
            <a:r>
              <a:rPr lang="en-US" altLang="zh-CN" dirty="0"/>
              <a:t>RESTful</a:t>
            </a:r>
            <a:r>
              <a:rPr lang="zh-CN" altLang="zh-CN" dirty="0"/>
              <a:t>接口的全文搜索引擎。</a:t>
            </a:r>
            <a:r>
              <a:rPr lang="en-US" altLang="zh-CN" dirty="0"/>
              <a:t>Elasticsearch</a:t>
            </a:r>
            <a:r>
              <a:rPr lang="zh-CN" altLang="zh-CN" dirty="0"/>
              <a:t>还是一个分布式文档数据库，其中每个字段均可被索引，而且每个字段的数据均可被搜索，</a:t>
            </a:r>
            <a:r>
              <a:rPr lang="en-US" altLang="zh-CN" dirty="0"/>
              <a:t>ES</a:t>
            </a:r>
            <a:r>
              <a:rPr lang="zh-CN" altLang="zh-CN" dirty="0"/>
              <a:t>能够横向扩展至数以百计的服务器存储以及处理</a:t>
            </a:r>
            <a:r>
              <a:rPr lang="en-US" altLang="zh-CN" dirty="0"/>
              <a:t>PB</a:t>
            </a:r>
            <a:r>
              <a:rPr lang="zh-CN" altLang="zh-CN" dirty="0"/>
              <a:t>级的数据。可以在极短的时间内存储、搜索和分析大量的数据。通常作为具有复杂搜索场景情况下的核心发动机。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61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3FCD1-7AA6-594C-9F2D-2F9BA15B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92E8FE-DA1C-9D4A-BC0D-5213B0A59F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1427356"/>
            <a:ext cx="5695335" cy="47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F234-D153-CD4F-A61D-515D2822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Elasticsearch</a:t>
            </a:r>
            <a:r>
              <a:rPr lang="zh-CN" altLang="zh-CN" b="1" dirty="0"/>
              <a:t>可以做什么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A8913-53BD-0A43-9BB1-20EC7D1F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搜索</a:t>
            </a:r>
            <a:endParaRPr kumimoji="1" lang="en-US" altLang="zh-CN" dirty="0"/>
          </a:p>
          <a:p>
            <a:r>
              <a:rPr kumimoji="1" lang="zh-CN" altLang="en-US" dirty="0"/>
              <a:t>数据检索</a:t>
            </a:r>
            <a:endParaRPr kumimoji="1" lang="en-US" altLang="zh-CN" dirty="0"/>
          </a:p>
          <a:p>
            <a:r>
              <a:rPr kumimoji="1" lang="zh-CN" altLang="en-US" dirty="0"/>
              <a:t>大数据推荐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3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0752-82E0-7C47-B824-C6A4AC1D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关键领域概念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C132D-BCA2-B84C-8AF3-AB8AD0E9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集群（</a:t>
            </a:r>
            <a:r>
              <a:rPr lang="en-US" altLang="zh-CN" dirty="0"/>
              <a:t>Cluster)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dirty="0"/>
              <a:t>节点</a:t>
            </a:r>
            <a:r>
              <a:rPr lang="en-US" altLang="zh-CN" dirty="0"/>
              <a:t>(node)</a:t>
            </a:r>
            <a:endParaRPr lang="zh-CN" altLang="zh-CN" dirty="0"/>
          </a:p>
          <a:p>
            <a:r>
              <a:rPr lang="zh-CN" altLang="zh-CN" dirty="0"/>
              <a:t>索引（</a:t>
            </a:r>
            <a:r>
              <a:rPr lang="en-US" altLang="zh-CN" dirty="0"/>
              <a:t>Index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r>
              <a:rPr lang="zh-CN" altLang="zh-CN" dirty="0"/>
              <a:t>文档类型（</a:t>
            </a:r>
            <a:r>
              <a:rPr lang="en-US" altLang="zh-CN" dirty="0"/>
              <a:t>Type</a:t>
            </a:r>
            <a:r>
              <a:rPr lang="zh-CN" altLang="zh-CN" dirty="0"/>
              <a:t>）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dirty="0"/>
              <a:t>文档（</a:t>
            </a:r>
            <a:r>
              <a:rPr lang="en-US" altLang="zh-CN" dirty="0"/>
              <a:t>Document)</a:t>
            </a:r>
          </a:p>
          <a:p>
            <a:r>
              <a:rPr lang="en-US" altLang="zh-CN" dirty="0"/>
              <a:t>Mapping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dirty="0"/>
              <a:t>分片</a:t>
            </a:r>
            <a:r>
              <a:rPr lang="en-US" altLang="zh-CN" dirty="0"/>
              <a:t>(shard)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  <a:p>
            <a:pPr marL="0" indent="0">
              <a:buNone/>
            </a:pP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3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FC276-28F8-A44B-B89A-3C0C7443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应用场景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39DA9-24F6-4E4D-9131-C8881658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站内搜索：主要和</a:t>
            </a:r>
            <a:r>
              <a:rPr lang="en-US" altLang="zh-CN" dirty="0"/>
              <a:t> </a:t>
            </a:r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zh-CN" dirty="0"/>
              <a:t>竞争，属于后起之秀</a:t>
            </a:r>
          </a:p>
          <a:p>
            <a:pPr lvl="0"/>
            <a:r>
              <a:rPr lang="en-US" altLang="zh-CN" dirty="0"/>
              <a:t>NoSQL </a:t>
            </a:r>
            <a:r>
              <a:rPr lang="en-US" altLang="zh-CN" dirty="0" err="1"/>
              <a:t>json</a:t>
            </a:r>
            <a:r>
              <a:rPr lang="zh-CN" altLang="zh-CN" dirty="0"/>
              <a:t>文档数据库：主要抢占</a:t>
            </a:r>
            <a:r>
              <a:rPr lang="en-US" altLang="zh-CN" dirty="0"/>
              <a:t> Mongo </a:t>
            </a:r>
            <a:r>
              <a:rPr lang="zh-CN" altLang="zh-CN" dirty="0"/>
              <a:t>的市场，它在读写性能上优于</a:t>
            </a:r>
            <a:r>
              <a:rPr lang="en-US" altLang="zh-CN" dirty="0"/>
              <a:t> Mongo </a:t>
            </a:r>
            <a:r>
              <a:rPr lang="zh-CN" altLang="zh-CN" dirty="0"/>
              <a:t>，同时也支持地理位置查询，还方便地理位置和文本混合查询</a:t>
            </a:r>
            <a:endParaRPr lang="en-US" altLang="zh-CN" dirty="0"/>
          </a:p>
          <a:p>
            <a:pPr lvl="0"/>
            <a:r>
              <a:rPr lang="zh-CN" altLang="zh-CN" dirty="0"/>
              <a:t>监控：统计以及日志类时间序的数据的存储和分析以及可视化，这方面是引领者</a:t>
            </a:r>
          </a:p>
        </p:txBody>
      </p:sp>
    </p:spTree>
    <p:extLst>
      <p:ext uri="{BB962C8B-B14F-4D97-AF65-F5344CB8AC3E}">
        <p14:creationId xmlns:p14="http://schemas.microsoft.com/office/powerpoint/2010/main" val="352865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E13F7-8A5F-7A45-B5FE-F2A64EB3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竞品比较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2855B-9DC6-474F-BF18-8E3FF67F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/>
              <a:t>Elasticsearch </a:t>
            </a:r>
            <a:r>
              <a:rPr lang="zh-CN" altLang="zh-CN" dirty="0"/>
              <a:t>与</a:t>
            </a:r>
            <a:r>
              <a:rPr lang="en-US" altLang="zh-CN" dirty="0"/>
              <a:t> </a:t>
            </a:r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zh-CN" dirty="0"/>
              <a:t>的比较总结</a:t>
            </a:r>
          </a:p>
          <a:p>
            <a:r>
              <a:rPr lang="zh-CN" altLang="zh-CN" dirty="0"/>
              <a:t>二者安装都很简单</a:t>
            </a:r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zh-CN" dirty="0"/>
              <a:t>利用</a:t>
            </a:r>
            <a:r>
              <a:rPr lang="en-US" altLang="zh-CN" dirty="0"/>
              <a:t> Zookeeper </a:t>
            </a:r>
            <a:r>
              <a:rPr lang="zh-CN" altLang="zh-CN" dirty="0"/>
              <a:t>进行分布式管理，而</a:t>
            </a:r>
            <a:r>
              <a:rPr lang="en-US" altLang="zh-CN" dirty="0"/>
              <a:t> Elasticsearch </a:t>
            </a:r>
            <a:r>
              <a:rPr lang="zh-CN" altLang="zh-CN" dirty="0"/>
              <a:t>自身带有分布式协调管理功能。</a:t>
            </a:r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zh-CN" dirty="0"/>
              <a:t>支持更多格式的数据，而</a:t>
            </a:r>
            <a:r>
              <a:rPr lang="en-US" altLang="zh-CN" dirty="0"/>
              <a:t> Elasticsearch </a:t>
            </a:r>
            <a:r>
              <a:rPr lang="zh-CN" altLang="zh-CN" dirty="0"/>
              <a:t>仅支持</a:t>
            </a:r>
            <a:r>
              <a:rPr lang="en-US" altLang="zh-CN" dirty="0" err="1"/>
              <a:t>json</a:t>
            </a:r>
            <a:r>
              <a:rPr lang="zh-CN" altLang="zh-CN" dirty="0"/>
              <a:t>文件格式。</a:t>
            </a:r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zh-CN" dirty="0"/>
              <a:t>官方提供的功能更多，而</a:t>
            </a:r>
            <a:r>
              <a:rPr lang="en-US" altLang="zh-CN" dirty="0"/>
              <a:t> Elasticsearch </a:t>
            </a:r>
            <a:r>
              <a:rPr lang="zh-CN" altLang="zh-CN" dirty="0"/>
              <a:t>本身更注重于核心功能，高级功能多有第三方插件提供。</a:t>
            </a:r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zh-CN" dirty="0"/>
              <a:t>在传统的搜索应用中表现好于</a:t>
            </a:r>
            <a:r>
              <a:rPr lang="en-US" altLang="zh-CN" dirty="0"/>
              <a:t> Elasticsearch</a:t>
            </a:r>
            <a:r>
              <a:rPr lang="zh-CN" altLang="zh-CN" dirty="0"/>
              <a:t>，但在处理实时搜索应用时效率明显低于</a:t>
            </a:r>
            <a:r>
              <a:rPr lang="en-US" altLang="zh-CN" dirty="0"/>
              <a:t> Elasticsearch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zh-CN" dirty="0"/>
              <a:t>是传统搜索应用的有力解决方案，但</a:t>
            </a:r>
            <a:r>
              <a:rPr lang="en-US" altLang="zh-CN" dirty="0"/>
              <a:t> Elasticsearch </a:t>
            </a:r>
            <a:r>
              <a:rPr lang="zh-CN" altLang="zh-CN" dirty="0"/>
              <a:t>更适用于新兴的实时搜索应用。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57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7FA50-12E8-CE48-A8DF-53E7A154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架构介绍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5019F5-E640-6841-A3DB-2B84DFD98A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043" y="1690688"/>
            <a:ext cx="2646567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8413BA-B732-F347-A740-0D91E049AD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37085" y="1894682"/>
            <a:ext cx="2355215" cy="3943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36558-2928-4240-8F33-D438F7B760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36775" y="1894682"/>
            <a:ext cx="3581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1056</Words>
  <Application>Microsoft Macintosh PowerPoint</Application>
  <PresentationFormat>宽屏</PresentationFormat>
  <Paragraphs>127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Heiti SC Light</vt:lpstr>
      <vt:lpstr>Arial</vt:lpstr>
      <vt:lpstr>Office 主题​​</vt:lpstr>
      <vt:lpstr>ElasticSearch搜索中间件介绍及分析 </vt:lpstr>
      <vt:lpstr>目录</vt:lpstr>
      <vt:lpstr>简介-基本概念</vt:lpstr>
      <vt:lpstr>PowerPoint 演示文稿</vt:lpstr>
      <vt:lpstr>Elasticsearch可以做什么</vt:lpstr>
      <vt:lpstr>关键领域概念</vt:lpstr>
      <vt:lpstr>应用场景</vt:lpstr>
      <vt:lpstr>竞品比较</vt:lpstr>
      <vt:lpstr>架构介绍</vt:lpstr>
      <vt:lpstr>PowerPoint 演示文稿</vt:lpstr>
      <vt:lpstr>重要组件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ElasticSearch搜索中间件介绍及分析 </dc:title>
  <dc:creator>Microsoft Office User</dc:creator>
  <cp:lastModifiedBy>Microsoft Office User</cp:lastModifiedBy>
  <cp:revision>3</cp:revision>
  <dcterms:created xsi:type="dcterms:W3CDTF">2018-10-14T05:27:50Z</dcterms:created>
  <dcterms:modified xsi:type="dcterms:W3CDTF">2018-10-14T06:03:33Z</dcterms:modified>
</cp:coreProperties>
</file>