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8266-5A5D-438F-AE40-657EB2FBB96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164D2-0863-4537-89CE-D2C12907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164D2-0863-4537-89CE-D2C12907A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3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5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4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1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CBE4-07EE-460E-81C0-1390144E2B74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8A14-1810-4858-8907-96ABEB9F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5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TODO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9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4611750" y="922350"/>
            <a:ext cx="3140766" cy="5064981"/>
            <a:chOff x="1979875" y="922350"/>
            <a:chExt cx="3140766" cy="5064981"/>
          </a:xfrm>
        </p:grpSpPr>
        <p:grpSp>
          <p:nvGrpSpPr>
            <p:cNvPr id="11" name="组合 10"/>
            <p:cNvGrpSpPr/>
            <p:nvPr/>
          </p:nvGrpSpPr>
          <p:grpSpPr>
            <a:xfrm>
              <a:off x="1987827" y="922350"/>
              <a:ext cx="3132814" cy="5064981"/>
              <a:chOff x="4905955" y="1240403"/>
              <a:chExt cx="3132814" cy="506498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905955" y="1240403"/>
                <a:ext cx="3132814" cy="5064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939624" y="5891917"/>
                <a:ext cx="997889" cy="413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/>
                  <a:t>+</a:t>
                </a:r>
                <a:endParaRPr lang="zh-CN" altLang="en-US" sz="48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905955" y="5891917"/>
                <a:ext cx="1033669" cy="413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DISPLAY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937513" y="5891916"/>
                <a:ext cx="1101256" cy="413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MENU</a:t>
                </a:r>
                <a:endParaRPr lang="zh-CN" altLang="en-US" dirty="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021496" y="1017767"/>
              <a:ext cx="151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今天日程</a:t>
              </a:r>
              <a:endPara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827" y="1490466"/>
              <a:ext cx="890544" cy="1163833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878371" y="1490466"/>
              <a:ext cx="20832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统计数据（今日进度条 </a:t>
              </a:r>
              <a:r>
                <a:rPr lang="en-US" altLang="zh-CN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==60%==</a:t>
              </a:r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）</a:t>
              </a:r>
              <a:endParaRPr lang="en-US" altLang="zh-CN" sz="1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  <a:p>
              <a:r>
                <a:rPr lang="zh-CN" altLang="en-US" sz="1000" dirty="0">
                  <a:solidFill>
                    <a:srgbClr val="FF0000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未完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成事件： 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4 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件</a:t>
              </a:r>
              <a:endParaRPr lang="en-US" altLang="zh-CN" sz="1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  <a:p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已完成事件： </a:t>
              </a:r>
              <a:r>
                <a:rPr lang="en-US" altLang="zh-CN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6 </a:t>
              </a:r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件</a:t>
              </a:r>
              <a:endParaRPr lang="en-US" altLang="zh-CN" sz="1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  <a:p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重要事件提醒：</a:t>
              </a:r>
              <a:endParaRPr lang="en-US" altLang="zh-CN" sz="1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  <a:p>
              <a:r>
                <a:rPr lang="en-US" altLang="zh-CN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6</a:t>
              </a:r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：</a:t>
              </a:r>
              <a:r>
                <a:rPr lang="en-US" altLang="zh-CN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00 </a:t>
              </a:r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约会</a:t>
              </a:r>
              <a:endParaRPr lang="en-US" altLang="zh-CN" sz="1000" dirty="0"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  <a:p>
              <a:r>
                <a:rPr lang="en-US" altLang="zh-CN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7 :  00 </a:t>
              </a:r>
              <a:r>
                <a:rPr lang="zh-CN" altLang="en-US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做报告</a:t>
              </a:r>
              <a:r>
                <a:rPr lang="en-US" altLang="zh-CN" sz="1000" dirty="0" smtClean="0"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  </a:t>
              </a:r>
              <a:endParaRPr lang="en-US" altLang="zh-CN" sz="1000" dirty="0"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  <a:p>
              <a:endParaRPr lang="zh-CN" altLang="en-US" sz="1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38977" y="922350"/>
              <a:ext cx="381664" cy="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=</a:t>
              </a:r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987827" y="2654299"/>
              <a:ext cx="313281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987827" y="2654299"/>
              <a:ext cx="3132814" cy="327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/>
                <a:t>开会 </a:t>
              </a:r>
              <a:r>
                <a:rPr lang="en-US" altLang="zh-CN" sz="1050" dirty="0" smtClean="0"/>
                <a:t>      5</a:t>
              </a:r>
              <a:r>
                <a:rPr lang="zh-CN" altLang="en-US" sz="1050" dirty="0" smtClean="0"/>
                <a:t>：</a:t>
              </a:r>
              <a:r>
                <a:rPr lang="en-US" altLang="zh-CN" sz="1050" dirty="0" smtClean="0"/>
                <a:t>00      </a:t>
              </a:r>
              <a:r>
                <a:rPr lang="zh-CN" altLang="en-US" sz="1050" dirty="0" smtClean="0"/>
                <a:t>状态    </a:t>
              </a:r>
              <a:r>
                <a:rPr lang="zh-CN" altLang="en-US" sz="10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已完成</a:t>
              </a:r>
              <a:endParaRPr lang="zh-CN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87827" y="2981739"/>
              <a:ext cx="3132814" cy="327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/>
                <a:t>打荣耀</a:t>
              </a:r>
              <a:r>
                <a:rPr lang="en-US" altLang="zh-CN" sz="1050" dirty="0" smtClean="0"/>
                <a:t>   5</a:t>
              </a:r>
              <a:r>
                <a:rPr lang="zh-CN" altLang="en-US" sz="1050" dirty="0" smtClean="0"/>
                <a:t>：</a:t>
              </a:r>
              <a:r>
                <a:rPr lang="en-US" altLang="zh-CN" sz="1050" dirty="0"/>
                <a:t>4</a:t>
              </a:r>
              <a:r>
                <a:rPr lang="en-US" altLang="zh-CN" sz="1050" dirty="0" smtClean="0"/>
                <a:t>0      </a:t>
              </a:r>
              <a:r>
                <a:rPr lang="zh-CN" altLang="en-US" sz="1050" dirty="0" smtClean="0"/>
                <a:t>状态    </a:t>
              </a:r>
              <a:r>
                <a:rPr lang="zh-CN" altLang="en-US" sz="1050" dirty="0" smtClean="0">
                  <a:solidFill>
                    <a:schemeClr val="accent2">
                      <a:lumMod val="75000"/>
                    </a:schemeClr>
                  </a:solidFill>
                </a:rPr>
                <a:t>已过时</a:t>
              </a:r>
              <a:endParaRPr lang="zh-CN" altLang="en-US" sz="105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87827" y="3309563"/>
              <a:ext cx="3132814" cy="327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/>
                <a:t>约会 </a:t>
              </a:r>
              <a:r>
                <a:rPr lang="en-US" altLang="zh-CN" sz="1050" dirty="0" smtClean="0"/>
                <a:t>    6</a:t>
              </a:r>
              <a:r>
                <a:rPr lang="zh-CN" altLang="en-US" sz="1050" dirty="0" smtClean="0"/>
                <a:t>：</a:t>
              </a:r>
              <a:r>
                <a:rPr lang="en-US" altLang="zh-CN" sz="1050" dirty="0" smtClean="0"/>
                <a:t>00       </a:t>
              </a:r>
              <a:r>
                <a:rPr lang="zh-CN" altLang="en-US" sz="1050" dirty="0" smtClean="0"/>
                <a:t>状态   </a:t>
              </a:r>
              <a:r>
                <a:rPr lang="en-US" altLang="zh-CN" sz="1050" dirty="0" smtClean="0">
                  <a:solidFill>
                    <a:srgbClr val="FFFF00"/>
                  </a:solidFill>
                </a:rPr>
                <a:t>10</a:t>
              </a:r>
              <a:r>
                <a:rPr lang="zh-CN" altLang="en-US" sz="1050" dirty="0" smtClean="0">
                  <a:solidFill>
                    <a:srgbClr val="FFFF00"/>
                  </a:solidFill>
                </a:rPr>
                <a:t>分钟后</a:t>
              </a:r>
              <a:endParaRPr lang="zh-CN" altLang="en-US" sz="1050" dirty="0">
                <a:solidFill>
                  <a:srgbClr val="FFFF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87827" y="3630901"/>
              <a:ext cx="3132814" cy="327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开</a:t>
              </a:r>
              <a:r>
                <a:rPr lang="zh-CN" altLang="en-US" sz="1050" dirty="0" smtClean="0"/>
                <a:t>会 </a:t>
              </a:r>
              <a:r>
                <a:rPr lang="en-US" altLang="zh-CN" sz="1050" dirty="0" smtClean="0"/>
                <a:t>    7</a:t>
              </a:r>
              <a:r>
                <a:rPr lang="zh-CN" altLang="en-US" sz="1050" dirty="0" smtClean="0"/>
                <a:t>：</a:t>
              </a:r>
              <a:r>
                <a:rPr lang="en-US" altLang="zh-CN" sz="1050" dirty="0" smtClean="0"/>
                <a:t>00       </a:t>
              </a:r>
              <a:r>
                <a:rPr lang="zh-CN" altLang="en-US" sz="1050" dirty="0" smtClean="0"/>
                <a:t>状态   </a:t>
              </a:r>
              <a:r>
                <a:rPr lang="en-US" altLang="zh-CN" sz="1050" dirty="0" smtClean="0">
                  <a:solidFill>
                    <a:srgbClr val="FFFF00"/>
                  </a:solidFill>
                </a:rPr>
                <a:t>1</a:t>
              </a:r>
              <a:r>
                <a:rPr lang="zh-CN" altLang="en-US" sz="1050" dirty="0" smtClean="0">
                  <a:solidFill>
                    <a:srgbClr val="FFFF00"/>
                  </a:solidFill>
                </a:rPr>
                <a:t>小时后</a:t>
              </a:r>
              <a:endParaRPr lang="zh-CN" altLang="en-US" sz="1050" dirty="0">
                <a:solidFill>
                  <a:srgbClr val="FFFF0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490" y="2727747"/>
              <a:ext cx="266319" cy="22455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515" y="3034937"/>
              <a:ext cx="283196" cy="26009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2515" y="3363137"/>
              <a:ext cx="283196" cy="26148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4041" y="3690577"/>
              <a:ext cx="283196" cy="261485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79875" y="3941223"/>
              <a:ext cx="3132814" cy="327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/>
                <a:t>看剧     </a:t>
              </a:r>
              <a:r>
                <a:rPr lang="en-US" altLang="zh-CN" sz="1050" dirty="0" smtClean="0"/>
                <a:t>8</a:t>
              </a:r>
              <a:r>
                <a:rPr lang="zh-CN" altLang="en-US" sz="1050" dirty="0" smtClean="0"/>
                <a:t>：</a:t>
              </a:r>
              <a:r>
                <a:rPr lang="en-US" altLang="zh-CN" sz="1050" dirty="0" smtClean="0"/>
                <a:t>00       </a:t>
              </a:r>
              <a:r>
                <a:rPr lang="zh-CN" altLang="en-US" sz="1050" dirty="0" smtClean="0"/>
                <a:t>状态   </a:t>
              </a:r>
              <a:r>
                <a:rPr lang="en-US" altLang="zh-CN" sz="1050" dirty="0" smtClean="0">
                  <a:solidFill>
                    <a:srgbClr val="FFFF00"/>
                  </a:solidFill>
                </a:rPr>
                <a:t>1</a:t>
              </a:r>
              <a:r>
                <a:rPr lang="zh-CN" altLang="en-US" sz="1050" dirty="0" smtClean="0">
                  <a:solidFill>
                    <a:srgbClr val="FFFF00"/>
                  </a:solidFill>
                </a:rPr>
                <a:t>小时后</a:t>
              </a:r>
              <a:endParaRPr lang="zh-CN" altLang="en-US" sz="1050" dirty="0">
                <a:solidFill>
                  <a:srgbClr val="FFFF00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3002" y="3993029"/>
              <a:ext cx="283196" cy="261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4700541" y="922350"/>
            <a:ext cx="3132814" cy="5064981"/>
            <a:chOff x="4905955" y="1240403"/>
            <a:chExt cx="3132814" cy="5064981"/>
          </a:xfrm>
        </p:grpSpPr>
        <p:sp>
          <p:nvSpPr>
            <p:cNvPr id="74" name="矩形 73"/>
            <p:cNvSpPr/>
            <p:nvPr/>
          </p:nvSpPr>
          <p:spPr>
            <a:xfrm>
              <a:off x="4905955" y="1240403"/>
              <a:ext cx="3132814" cy="5064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39624" y="5891917"/>
              <a:ext cx="997889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/>
                <a:t>+</a:t>
              </a:r>
              <a:endParaRPr lang="zh-CN" altLang="en-US" sz="48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4905955" y="5891917"/>
              <a:ext cx="1033669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DISPLAY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6937513" y="5891916"/>
              <a:ext cx="1101256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MENU</a:t>
              </a:r>
              <a:endParaRPr lang="zh-CN" altLang="en-US" dirty="0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0" y="5739031"/>
            <a:ext cx="370863" cy="496597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4700541" y="922350"/>
            <a:ext cx="1532613" cy="465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700541" y="922350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按周显示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4700541" y="1372958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紧急事件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4700540" y="1840007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今未完成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4700539" y="2308990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情景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4700539" y="2783357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月历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4700539" y="3248108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已过时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4700540" y="3713862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垃圾箱</a:t>
            </a:r>
            <a:endParaRPr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4700542" y="4188595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消息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7451691" y="922350"/>
            <a:ext cx="381664" cy="30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652840" y="826934"/>
            <a:ext cx="3132814" cy="5313278"/>
            <a:chOff x="6903058" y="922350"/>
            <a:chExt cx="3132814" cy="5313278"/>
          </a:xfrm>
        </p:grpSpPr>
        <p:grpSp>
          <p:nvGrpSpPr>
            <p:cNvPr id="21" name="组合 20"/>
            <p:cNvGrpSpPr/>
            <p:nvPr/>
          </p:nvGrpSpPr>
          <p:grpSpPr>
            <a:xfrm>
              <a:off x="6903058" y="922350"/>
              <a:ext cx="3132814" cy="5064981"/>
              <a:chOff x="4905955" y="1240403"/>
              <a:chExt cx="3132814" cy="506498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905955" y="1240403"/>
                <a:ext cx="3132814" cy="5064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39624" y="5891917"/>
                <a:ext cx="997889" cy="413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/>
                  <a:t>+</a:t>
                </a:r>
                <a:endParaRPr lang="zh-CN" altLang="en-US" sz="48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905955" y="5891917"/>
                <a:ext cx="1033669" cy="413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DISPLAY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937513" y="5891916"/>
                <a:ext cx="1101256" cy="413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MENU</a:t>
                </a:r>
                <a:endParaRPr lang="zh-CN" altLang="en-US" dirty="0"/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033" y="5739031"/>
              <a:ext cx="370863" cy="496597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7403990" y="826934"/>
            <a:ext cx="381664" cy="30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7275" y="1645920"/>
            <a:ext cx="2823941" cy="228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50118" y="1645919"/>
            <a:ext cx="938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添加事件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984" y="3548199"/>
            <a:ext cx="225287" cy="2085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14533" y="2005220"/>
            <a:ext cx="1788540" cy="254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18286" y="2005843"/>
            <a:ext cx="496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事件</a:t>
            </a:r>
            <a:r>
              <a:rPr lang="zh-CN" altLang="en-US" sz="1050" dirty="0" smtClean="0"/>
              <a:t>：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18286" y="2365766"/>
            <a:ext cx="496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简述</a:t>
            </a:r>
            <a:r>
              <a:rPr lang="zh-CN" altLang="en-US" sz="1050" dirty="0" smtClean="0"/>
              <a:t>：</a:t>
            </a:r>
            <a:endParaRPr lang="zh-CN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5414532" y="2365767"/>
            <a:ext cx="1788540" cy="769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45007" y="3548199"/>
            <a:ext cx="271977" cy="18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48761" y="3520143"/>
            <a:ext cx="496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级别</a:t>
            </a:r>
            <a:r>
              <a:rPr lang="zh-CN" altLang="en-US" sz="1050" dirty="0" smtClean="0"/>
              <a:t>：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6404678" y="3548199"/>
            <a:ext cx="798394" cy="20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2017.12.9</a:t>
            </a:r>
            <a:endParaRPr lang="zh-CN" altLang="en-US" sz="9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117" y="3548200"/>
            <a:ext cx="235713" cy="22586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186962" y="3548199"/>
            <a:ext cx="798394" cy="20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2017.12.9</a:t>
            </a:r>
            <a:endParaRPr lang="zh-CN" altLang="en-US" sz="9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203073" y="3548199"/>
            <a:ext cx="44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12:00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7509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44883" y="896464"/>
            <a:ext cx="3132814" cy="5064981"/>
            <a:chOff x="4905955" y="1240403"/>
            <a:chExt cx="3132814" cy="5064981"/>
          </a:xfrm>
        </p:grpSpPr>
        <p:sp>
          <p:nvSpPr>
            <p:cNvPr id="18" name="矩形 17"/>
            <p:cNvSpPr/>
            <p:nvPr/>
          </p:nvSpPr>
          <p:spPr>
            <a:xfrm>
              <a:off x="4905955" y="1240403"/>
              <a:ext cx="3132814" cy="5064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939624" y="5891917"/>
              <a:ext cx="997889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/>
                <a:t>+</a:t>
              </a:r>
              <a:endParaRPr lang="zh-CN" altLang="en-US" sz="48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905955" y="5891917"/>
              <a:ext cx="1033669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DISPLAY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37513" y="5891916"/>
              <a:ext cx="1101256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MENU</a:t>
              </a:r>
              <a:endParaRPr lang="zh-CN" altLang="en-US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37" y="5754710"/>
            <a:ext cx="370863" cy="49659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258982" y="912366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返回</a:t>
            </a:r>
          </a:p>
        </p:txBody>
      </p:sp>
      <p:sp>
        <p:nvSpPr>
          <p:cNvPr id="39" name="矩形 38"/>
          <p:cNvSpPr/>
          <p:nvPr/>
        </p:nvSpPr>
        <p:spPr>
          <a:xfrm>
            <a:off x="6258982" y="1362974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我</a:t>
            </a:r>
            <a:r>
              <a:rPr lang="zh-CN" altLang="en-US" sz="1400" dirty="0" smtClean="0"/>
              <a:t>的资料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6258981" y="1830023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我</a:t>
            </a:r>
            <a:r>
              <a:rPr lang="zh-CN" altLang="en-US" sz="1400" dirty="0" smtClean="0"/>
              <a:t>的成就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6258980" y="2299006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爬虫推送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6258980" y="2773373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生成月报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6258980" y="3238124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生成周报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6258981" y="3703878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画像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6258983" y="4178611"/>
            <a:ext cx="1532613" cy="46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换肤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2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138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Adobe 仿宋 Std R</vt:lpstr>
      <vt:lpstr>Adobe 宋体 Std L</vt:lpstr>
      <vt:lpstr>等线</vt:lpstr>
      <vt:lpstr>等线 Light</vt:lpstr>
      <vt:lpstr>Arial</vt:lpstr>
      <vt:lpstr>Office 主题​​</vt:lpstr>
      <vt:lpstr>TODO Design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zhitao Bo</dc:creator>
  <cp:lastModifiedBy>zhitao Bo</cp:lastModifiedBy>
  <cp:revision>81</cp:revision>
  <dcterms:created xsi:type="dcterms:W3CDTF">2017-12-07T12:44:12Z</dcterms:created>
  <dcterms:modified xsi:type="dcterms:W3CDTF">2017-12-09T13:00:44Z</dcterms:modified>
</cp:coreProperties>
</file>