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2b17c130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2b17c130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2b17c130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2b17c130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4a96efb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4a96efb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4a96efb1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4a96efb1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2b17c13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2b17c13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4a96efb1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4a96efb1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2b17c130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2b17c130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2b17c130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2b17c13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4a96efb1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4a96efb1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4a96efb1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4a96efb1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 - 10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Sample Output</a:t>
            </a:r>
            <a:endParaRPr b="1"/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950" y="1152475"/>
            <a:ext cx="509008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 Statement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You are working at Bob’s Retail Store. The store sells books, DVDs, and consulting services. All items incur a 6% sales tax charge. Information associated to each thing sold is shown below using examples:</a:t>
            </a:r>
            <a:br>
              <a:rPr lang="en-GB">
                <a:solidFill>
                  <a:schemeClr val="dk1"/>
                </a:solidFill>
              </a:rPr>
            </a:b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Book – Under the Dome by Stephen King [Retail Cost: $9.95]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DVD – Casablanca, Drama Section [Retail Cost: $14.99 + $1.00 handling fee]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Note: The handling fee is the same for all DVDs, but may change in the future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Consulting Service – DVD Repair [Retail Cost: $100.00 per hour]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Using solid OO design principles, simulate the purchase of the three things listed above by creating the appropriate data definition and implementation classes.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Start with the given code. Copy and paste each class into a separate file in your IDE. </a:t>
            </a:r>
            <a:r>
              <a:rPr b="1" lang="en-GB">
                <a:solidFill>
                  <a:schemeClr val="dk1"/>
                </a:solidFill>
              </a:rPr>
              <a:t>Then fill in ONLY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the parts where comments suggest code is needed. Do not create/edit code outside of the comment blocks.</a:t>
            </a:r>
            <a:br>
              <a:rPr b="1" lang="en-GB">
                <a:solidFill>
                  <a:schemeClr val="dk1"/>
                </a:solidFill>
              </a:rPr>
            </a:br>
            <a:br>
              <a:rPr b="1" lang="en-GB">
                <a:solidFill>
                  <a:schemeClr val="dk1"/>
                </a:solidFill>
              </a:rPr>
            </a:br>
            <a:r>
              <a:rPr b="1" lang="en-GB">
                <a:solidFill>
                  <a:schemeClr val="dk1"/>
                </a:solidFill>
              </a:rPr>
              <a:t>Your code must compile. If your code does not compile, a grade of 0 will be earned. No exceptions! Upload your completed .java files. Make sure you upload the .java file and not the .class file.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Product</a:t>
            </a:r>
            <a:r>
              <a:rPr b="1" lang="en-GB"/>
              <a:t> Class</a:t>
            </a:r>
            <a:endParaRPr b="1"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 this file, do the following things: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 Modify the class so that a Product object cannot be created. Instead, only subclass objects of  Product can be created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Modify the class so that all Product objects must use the Sellable interface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Sellable Class</a:t>
            </a:r>
            <a:endParaRPr b="1"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No changes are required in this class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Book</a:t>
            </a:r>
            <a:r>
              <a:rPr b="1" lang="en-GB"/>
              <a:t> Class</a:t>
            </a:r>
            <a:endParaRPr b="1"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 this file, do the following things: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 Modify the class so that it inherits from Product 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Create a constructor that takes in a book title and book cost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DVD</a:t>
            </a:r>
            <a:r>
              <a:rPr b="1" lang="en-GB"/>
              <a:t> Class</a:t>
            </a:r>
            <a:endParaRPr b="1"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 this file, do the following things: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 Modify the class so that it inherits from Product 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 </a:t>
            </a:r>
            <a:r>
              <a:rPr lang="en-GB">
                <a:solidFill>
                  <a:schemeClr val="dk1"/>
                </a:solidFill>
              </a:rPr>
              <a:t>Create a constructor that takes in a DVD title, DVD cost, and DVD genre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 Override the getCost() method by adding the DVD handling fee to the cost calculated for a Product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Consulting Service Class</a:t>
            </a:r>
            <a:endParaRPr b="1"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In this file, do the following things: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 Modify the class so that all Consulting Service objects must use the Sellable interface 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 Create a constructor that takes in a consulting service name, consulting service cost per hour, and a consulting service number of hours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 Override the getCost() method and return the result of multiplying the consulting service cost per hour by the consulting service number of hours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Modify the class so that it inherits from Product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Purchase Class</a:t>
            </a:r>
            <a:endParaRPr b="1"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Follow the instructions and edit inside the comments block.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Hardcode the values by considering the values that are given in the question.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1. Book (Name: Under the Dome by Stephen King and Retail Cost: $9.95)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2. DVD (Name: Casablanca, Drama Section and Retail Cost: $14.99)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3. Consulting Service(Name: DVD Repair and Retail Cost : $100.00 per hour)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-GB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