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9" r:id="rId4"/>
    <p:sldId id="258" r:id="rId5"/>
    <p:sldId id="260" r:id="rId6"/>
    <p:sldId id="261" r:id="rId7"/>
    <p:sldId id="263" r:id="rId8"/>
    <p:sldId id="264" r:id="rId9"/>
    <p:sldId id="265" r:id="rId10"/>
    <p:sldId id="266" r:id="rId11"/>
    <p:sldId id="267" r:id="rId12"/>
    <p:sldId id="268"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1T19:24:41.182" idx="1">
    <p:pos x="10" y="10"/>
    <p:text>SAYEEDA AFSHAAN S A</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SAYEEDA AFSHAAN S </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3983" y="969014"/>
            <a:ext cx="7311861" cy="505523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flipV="1">
            <a:off x="3265714" y="1263537"/>
            <a:ext cx="2102922" cy="1717663"/>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46823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7737406"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STUDENT NAME:</a:t>
            </a:r>
            <a:r>
              <a:rPr lang="en-GB" sz="2400" dirty="0"/>
              <a:t> SAYEEDA AFSHAAN S A</a:t>
            </a:r>
            <a:endParaRPr lang="en-US" sz="2400" dirty="0"/>
          </a:p>
          <a:p>
            <a:pPr marL="342900" indent="-342900">
              <a:buFont typeface="Arial" panose="020B0604020202020204" pitchFamily="34" charset="0"/>
              <a:buChar char="•"/>
            </a:pPr>
            <a:r>
              <a:rPr lang="en-US" sz="2400" dirty="0"/>
              <a:t>DEPARTMENT:</a:t>
            </a:r>
            <a:r>
              <a:rPr lang="en-GB" sz="2400" dirty="0"/>
              <a:t> III</a:t>
            </a:r>
            <a:r>
              <a:rPr lang="en-IN" sz="2400" dirty="0"/>
              <a:t> </a:t>
            </a:r>
            <a:r>
              <a:rPr lang="en-IN" sz="2400" dirty="0" err="1"/>
              <a:t>B.Com</a:t>
            </a:r>
            <a:r>
              <a:rPr lang="en-IN" sz="2400" dirty="0"/>
              <a:t> CS</a:t>
            </a:r>
            <a:endParaRPr lang="en-GB" sz="2400" dirty="0"/>
          </a:p>
          <a:p>
            <a:pPr marL="342900" indent="-342900">
              <a:buFont typeface="Arial" panose="020B0604020202020204" pitchFamily="34" charset="0"/>
              <a:buChar char="•"/>
            </a:pPr>
            <a:r>
              <a:rPr lang="en-GB" sz="2400" dirty="0"/>
              <a:t>REGISTER NO:- 122201972</a:t>
            </a:r>
            <a:endParaRPr lang="en-US" sz="2400" dirty="0"/>
          </a:p>
          <a:p>
            <a:pPr marL="342900" indent="-342900">
              <a:buFont typeface="Arial" panose="020B0604020202020204" pitchFamily="34" charset="0"/>
              <a:buChar char="•"/>
            </a:pPr>
            <a:r>
              <a:rPr lang="en-US" sz="2400" dirty="0"/>
              <a:t>COLLEGE</a:t>
            </a:r>
            <a:r>
              <a:rPr lang="en-IN" sz="2400" dirty="0"/>
              <a:t>:</a:t>
            </a:r>
            <a:r>
              <a:rPr lang="en-US" sz="2400" dirty="0"/>
              <a:t>  </a:t>
            </a:r>
            <a:r>
              <a:rPr lang="en-IN" sz="2400" dirty="0"/>
              <a:t>Chevalier T. Thomas Elizabeth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B663D115-9B6D-CF8D-2BE3-F4D63AD1606E}"/>
              </a:ext>
            </a:extLst>
          </p:cNvPr>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15" name="Picture 14">
            <a:extLst>
              <a:ext uri="{FF2B5EF4-FFF2-40B4-BE49-F238E27FC236}">
                <a16:creationId xmlns:a16="http://schemas.microsoft.com/office/drawing/2014/main" id="{16C1AB42-E3E1-F674-732A-B268C047559C}"/>
              </a:ext>
            </a:extLst>
          </p:cNvPr>
          <p:cNvPicPr>
            <a:picLocks noChangeAspect="1"/>
          </p:cNvPicPr>
          <p:nvPr/>
        </p:nvPicPr>
        <p:blipFill>
          <a:blip r:embed="rId3"/>
          <a:stretch>
            <a:fillRect/>
          </a:stretch>
        </p:blipFill>
        <p:spPr>
          <a:xfrm>
            <a:off x="4137830" y="1559860"/>
            <a:ext cx="7006039" cy="50854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A59F50-0C88-56C2-3D51-7518197C2E27}"/>
              </a:ext>
            </a:extLst>
          </p:cNvPr>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p>
        </p:txBody>
      </p:sp>
      <p:pic>
        <p:nvPicPr>
          <p:cNvPr id="5" name="Picture 4">
            <a:extLst>
              <a:ext uri="{FF2B5EF4-FFF2-40B4-BE49-F238E27FC236}">
                <a16:creationId xmlns:a16="http://schemas.microsoft.com/office/drawing/2014/main" id="{72F41627-27A4-6895-44C2-B66796CE93F7}"/>
              </a:ext>
            </a:extLst>
          </p:cNvPr>
          <p:cNvPicPr>
            <a:picLocks noChangeAspect="1"/>
          </p:cNvPicPr>
          <p:nvPr/>
        </p:nvPicPr>
        <p:blipFill>
          <a:blip r:embed="rId2"/>
          <a:stretch>
            <a:fillRect/>
          </a:stretch>
        </p:blipFill>
        <p:spPr>
          <a:xfrm>
            <a:off x="5076512" y="1708897"/>
            <a:ext cx="6689664" cy="3762936"/>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7FBAD-612F-CF50-9068-CC54F1008D77}"/>
              </a:ext>
            </a:extLst>
          </p:cNvPr>
          <p:cNvSpPr txBox="1"/>
          <p:nvPr/>
        </p:nvSpPr>
        <p:spPr>
          <a:xfrm>
            <a:off x="2696688" y="1608117"/>
            <a:ext cx="4972791" cy="2862322"/>
          </a:xfrm>
          <a:prstGeom prst="rect">
            <a:avLst/>
          </a:prstGeom>
          <a:solidFill>
            <a:schemeClr val="accent1">
              <a:lumMod val="20000"/>
              <a:lumOff val="80000"/>
            </a:schemeClr>
          </a:solidFill>
          <a:ln>
            <a:solidFill>
              <a:schemeClr val="tx2">
                <a:lumMod val="20000"/>
                <a:lumOff val="80000"/>
              </a:schemeClr>
            </a:solidFill>
          </a:ln>
        </p:spPr>
        <p:txBody>
          <a:bodyPr wrap="square" rtlCol="0">
            <a:spAutoFit/>
          </a:bodyPr>
          <a:lstStyle/>
          <a:p>
            <a:pPr algn="l"/>
            <a:endParaRPr lang="en-GB" b="1" i="1" dirty="0"/>
          </a:p>
          <a:p>
            <a:pPr algn="l"/>
            <a:endParaRPr lang="en-GB" b="1" i="1" dirty="0"/>
          </a:p>
          <a:p>
            <a:pPr algn="l"/>
            <a:endParaRPr lang="en-GB" b="1" i="1" dirty="0"/>
          </a:p>
          <a:p>
            <a:pPr algn="l"/>
            <a:endParaRPr lang="en-GB" b="1" i="1" dirty="0"/>
          </a:p>
          <a:p>
            <a:pPr algn="l"/>
            <a:r>
              <a:rPr lang="en-GB" b="1" i="1" dirty="0"/>
              <a:t>                                THANK YOU </a:t>
            </a:r>
          </a:p>
          <a:p>
            <a:pPr algn="l"/>
            <a:endParaRPr lang="en-GB" b="1" i="1" dirty="0"/>
          </a:p>
          <a:p>
            <a:pPr algn="l"/>
            <a:endParaRPr lang="en-GB" b="1" i="1" dirty="0"/>
          </a:p>
          <a:p>
            <a:pPr algn="l"/>
            <a:endParaRPr lang="en-GB" b="1" i="1" dirty="0"/>
          </a:p>
          <a:p>
            <a:pPr algn="l"/>
            <a:endParaRPr lang="en-GB" b="1" i="1" dirty="0"/>
          </a:p>
          <a:p>
            <a:pPr algn="l"/>
            <a:endParaRPr lang="en-US" b="1" i="1" dirty="0"/>
          </a:p>
        </p:txBody>
      </p:sp>
    </p:spTree>
    <p:extLst>
      <p:ext uri="{BB962C8B-B14F-4D97-AF65-F5344CB8AC3E}">
        <p14:creationId xmlns:p14="http://schemas.microsoft.com/office/powerpoint/2010/main" val="115234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136070" y="5270"/>
            <a:ext cx="12347663" cy="6853389"/>
            <a:chOff x="7301283" y="0"/>
            <a:chExt cx="4891125"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7301283" y="0"/>
              <a:ext cx="4890717"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C3176B3-1D79-7E29-547D-36BFF66F0060}"/>
              </a:ext>
            </a:extLst>
          </p:cNvPr>
          <p:cNvPicPr>
            <a:picLocks noChangeAspect="1"/>
          </p:cNvPicPr>
          <p:nvPr/>
        </p:nvPicPr>
        <p:blipFill>
          <a:blip r:embed="rId4"/>
          <a:stretch>
            <a:fillRect/>
          </a:stretch>
        </p:blipFill>
        <p:spPr>
          <a:xfrm>
            <a:off x="964756" y="720046"/>
            <a:ext cx="8275511" cy="4654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id="{40DEBF7F-1965-79FC-6ADE-916DF7B377FC}"/>
              </a:ext>
            </a:extLst>
          </p:cNvPr>
          <p:cNvSpPr txBox="1"/>
          <p:nvPr/>
        </p:nvSpPr>
        <p:spPr>
          <a:xfrm>
            <a:off x="676275" y="2136338"/>
            <a:ext cx="9133238" cy="2585323"/>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9752" y="-109537"/>
            <a:ext cx="1208197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1239663" y="-109537"/>
            <a:ext cx="13607493" cy="6967537"/>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295599" y="1203578"/>
            <a:ext cx="5445177" cy="4403121"/>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993136" y="1032807"/>
            <a:ext cx="8693914" cy="45738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38700" y="371105"/>
            <a:ext cx="5463988" cy="6382986"/>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268621"/>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flipH="1">
            <a:off x="272142" y="618506"/>
            <a:ext cx="9262381" cy="527746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28832B-1E0A-2D52-B448-825435260F97}"/>
              </a:ext>
            </a:extLst>
          </p:cNvPr>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9DE3EDA6-3158-0862-1951-5B137E51C86A}"/>
              </a:ext>
            </a:extLst>
          </p:cNvPr>
          <p:cNvPicPr>
            <a:picLocks noChangeAspect="1"/>
          </p:cNvPicPr>
          <p:nvPr/>
        </p:nvPicPr>
        <p:blipFill>
          <a:blip r:embed="rId2"/>
          <a:stretch>
            <a:fillRect/>
          </a:stretch>
        </p:blipFill>
        <p:spPr>
          <a:xfrm>
            <a:off x="490069" y="1143634"/>
            <a:ext cx="8743577" cy="491826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06A305-BDF9-5CBC-A66E-CF99D96BD187}"/>
              </a:ext>
            </a:extLst>
          </p:cNvPr>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65EA154-BE1F-BAB3-E5C5-52A12A1DB892}"/>
              </a:ext>
            </a:extLst>
          </p:cNvPr>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p>
        </p:txBody>
      </p:sp>
      <p:pic>
        <p:nvPicPr>
          <p:cNvPr id="10" name="Picture 9">
            <a:extLst>
              <a:ext uri="{FF2B5EF4-FFF2-40B4-BE49-F238E27FC236}">
                <a16:creationId xmlns:a16="http://schemas.microsoft.com/office/drawing/2014/main" id="{4963A980-9B30-583D-1A46-6363FEBC066D}"/>
              </a:ext>
            </a:extLst>
          </p:cNvPr>
          <p:cNvPicPr>
            <a:picLocks noChangeAspect="1"/>
          </p:cNvPicPr>
          <p:nvPr/>
        </p:nvPicPr>
        <p:blipFill>
          <a:blip r:embed="rId3"/>
          <a:stretch>
            <a:fillRect/>
          </a:stretch>
        </p:blipFill>
        <p:spPr>
          <a:xfrm>
            <a:off x="4250362" y="1990165"/>
            <a:ext cx="7403374" cy="4086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PowerPoint Presentation</vt:lpstr>
      <vt:lpstr>PROBLEM STATEMENT</vt:lpstr>
      <vt:lpstr>AGENDA</vt:lpstr>
      <vt:lpstr>PROJECT OVERVIEW</vt:lpstr>
      <vt:lpstr>WHO ARE THE END USERS?</vt:lpstr>
      <vt:lpstr>Dataset Description</vt:lpstr>
      <vt:lpstr>THE "WOW" IN OUR SOLUTION</vt:lpstr>
      <vt:lpstr>PowerPoint Presentation</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6</cp:revision>
  <dcterms:modified xsi:type="dcterms:W3CDTF">2024-08-31T15:18:40Z</dcterms:modified>
</cp:coreProperties>
</file>