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7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arunkumar847/Stego.hi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9" y="1821635"/>
            <a:ext cx="11228438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948" y="897161"/>
            <a:ext cx="112284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197" y="4207739"/>
            <a:ext cx="872027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endParaRPr lang="en-US" sz="2000" b="1" i="1" u="sng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			: Arun Kumar Jangam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	: JNTUACEA &amp; Chemical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19975" y="1010129"/>
            <a:ext cx="10952048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A977D-3AC9-142D-5C08-71FEE77FC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615" y="1741981"/>
            <a:ext cx="10692769" cy="357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Advanced Steganography Techniques: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Least Significant Bit (LSB) or frequency-domain methods for better stealth and efficiency.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Cross-Platform 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GUI-based tool or mobile application for user-friendly encryption and decryption.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Cloud-Based Secure Communication: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project to support secure, cloud-based data transmission using steganography.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AI-Powered Steganalysis Resistanc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Improving resistance against AI-based detection methods to ensure undetectable data hiding.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DEC55-EEA0-00C7-FBF4-A525795D18D5}"/>
              </a:ext>
            </a:extLst>
          </p:cNvPr>
          <p:cNvSpPr/>
          <p:nvPr/>
        </p:nvSpPr>
        <p:spPr>
          <a:xfrm>
            <a:off x="3945411" y="296733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97"/>
            <a:ext cx="10515600" cy="8221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254"/>
            <a:ext cx="10515600" cy="40005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8370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021FC6-226F-4FFC-DB3D-A362CE03C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3954"/>
            <a:ext cx="11029616" cy="475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leave identifiable traces, making secure communication vulnerable to detection and interception. This raises the need for a covert method to hide confidential data while maintaining the integrity of the cover medium.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Detectability of Encryption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🚨 – Encrypted files can raise suspicion if intercepted.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🔐 – Protecting hidden messages from unauthorized extraction.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Integrity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🖼️ – Embedding data without visibly altering the image.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Accessibility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💻 – Making encryption and decryption simple for non-technical users.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tackles these challenges by embedding messages inside images using steganography, where pixel values are modified to store data without noticeable distortion. A passcode-based decryption mechanism adds a layer of security, ensuring only authorized users can retrieve the hidden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9544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5" y="1851883"/>
            <a:ext cx="10323599" cy="31724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	: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3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 for implementation).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	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(cv2)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and manipulation.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ASCII Encoding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: Converting text into numerical pixel values.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OS 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				: Handling file operations and opening images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	: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					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7340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FAA7AB-98B7-D895-72C3-74EA46A2C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938556"/>
            <a:ext cx="10805651" cy="54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Undetectable Data Hiding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encryption, which leaves clear traces, this project embeds messages inside images without altering their appearance.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Passcode-Protected Decryption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only authorized users with the correct passcode can retrieve the hidden message.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Image Integrity Preserved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cover image remains visually unchanged, making it difficult for anyone to suspect data is hidden inside.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Fast &amp; Lightweight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complex external tools—just a simple script using OpenCV to encode and decode messages.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Works with Any Image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can be applied to different image formats, making it versatile and adaptable.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🖥️ Simple User Interaction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approach were hiding and retrieving messages is as easy as running the script.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Reversible Process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original message can be retrieved perfectly without any data loss, ensuring accuracy in decryption.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1" y="888142"/>
            <a:ext cx="10607917" cy="530296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72BA0-5626-8BBF-E3CA-3DA6D6008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341" y="1418438"/>
            <a:ext cx="10411274" cy="492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🕵️‍♂️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: Covert communication without detection.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Corporations &amp; Businesses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Secure data transfer within organizations.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🎭 Whistleblowers &amp; Journalists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Protect sensitive information from surveillance.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Cybersecurity Enthusiasts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Experimenting with data security techniques.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Privacy-Conscious Individuals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Safeguarding personal information.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📜 Digital Forensics Experts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Analyzing hidden data in images.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Digital Artists &amp; Watermarking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Embedding copyright information secretly.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57" y="632481"/>
            <a:ext cx="1849489" cy="530296"/>
          </a:xfrm>
        </p:spPr>
        <p:txBody>
          <a:bodyPr>
            <a:noAutofit/>
          </a:bodyPr>
          <a:lstStyle/>
          <a:p>
            <a:pPr algn="ctr"/>
            <a:r>
              <a:rPr lang="en-IN" sz="3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407F4-4E7B-0586-4AE4-86B16FAB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76" y="1162777"/>
            <a:ext cx="9859647" cy="5231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F8F822-1245-0F0B-A25A-1D0A02609F6A}"/>
              </a:ext>
            </a:extLst>
          </p:cNvPr>
          <p:cNvSpPr txBox="1"/>
          <p:nvPr/>
        </p:nvSpPr>
        <p:spPr>
          <a:xfrm>
            <a:off x="9173532" y="2581419"/>
            <a:ext cx="1612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1&gt;Code for encryption &amp; decryption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F6995-25F1-5B85-FA7E-A18795115331}"/>
              </a:ext>
            </a:extLst>
          </p:cNvPr>
          <p:cNvSpPr txBox="1"/>
          <p:nvPr/>
        </p:nvSpPr>
        <p:spPr>
          <a:xfrm>
            <a:off x="2311926" y="594694"/>
            <a:ext cx="67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2&gt;Encryption(Hiding text in a picture) &amp; Decryption(Retrieving data from encrypted file by giving password) by command line interface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5361F8C-3EA7-C20F-E800-CC153F522CED}"/>
              </a:ext>
            </a:extLst>
          </p:cNvPr>
          <p:cNvSpPr/>
          <p:nvPr/>
        </p:nvSpPr>
        <p:spPr>
          <a:xfrm>
            <a:off x="4679096" y="1196416"/>
            <a:ext cx="285137" cy="301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648554-39AB-1A99-E7DD-C37A8FA48DCD}"/>
              </a:ext>
            </a:extLst>
          </p:cNvPr>
          <p:cNvSpPr/>
          <p:nvPr/>
        </p:nvSpPr>
        <p:spPr>
          <a:xfrm rot="10800000">
            <a:off x="8367286" y="2930013"/>
            <a:ext cx="717755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3519C-DCBD-676F-7E0A-E179FD4EC59A}"/>
              </a:ext>
            </a:extLst>
          </p:cNvPr>
          <p:cNvSpPr txBox="1"/>
          <p:nvPr/>
        </p:nvSpPr>
        <p:spPr>
          <a:xfrm>
            <a:off x="2664543" y="5563643"/>
            <a:ext cx="218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3&gt;Encrypted Image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3F8D9-4135-A548-D3B7-2269270A4861}"/>
              </a:ext>
            </a:extLst>
          </p:cNvPr>
          <p:cNvSpPr txBox="1"/>
          <p:nvPr/>
        </p:nvSpPr>
        <p:spPr>
          <a:xfrm>
            <a:off x="3762862" y="2404447"/>
            <a:ext cx="25533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4&gt;Decrypted message</a:t>
            </a:r>
            <a:endParaRPr lang="en-IN" sz="1700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B13497-D4CB-9865-95EA-532C9E1B8681}"/>
              </a:ext>
            </a:extLst>
          </p:cNvPr>
          <p:cNvCxnSpPr>
            <a:cxnSpLocks/>
          </p:cNvCxnSpPr>
          <p:nvPr/>
        </p:nvCxnSpPr>
        <p:spPr>
          <a:xfrm>
            <a:off x="1406047" y="2581419"/>
            <a:ext cx="255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967627"/>
            <a:ext cx="10981543" cy="530296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2A8608-D167-E862-3139-B6A6D7E35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467" y="1650983"/>
            <a:ext cx="1061775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Utilizes steganography to embed confidential information within images while maintaining visual integrity.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Undetectable Information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Subtle pixel modifications ensure the hidden data remains inconspicuous and resistant to detection.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Enhances security by restricting decryption to authorized users with the correct credentials.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minimal computational resources, making it a practical solution for various applications.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in cybersecurity, digital forensics, and privacy protection, addressing modern data security challenges.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126974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https://github.com/Githubarunkumar847/Stego.hide.git</a:t>
            </a:r>
            <a:endParaRPr lang="en-IN" sz="25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717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factors🚀</vt:lpstr>
      <vt:lpstr>End users</vt:lpstr>
      <vt:lpstr>Results</vt:lpstr>
      <vt:lpstr>Conclusion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ARUN KUMAR 20-847</cp:lastModifiedBy>
  <cp:revision>31</cp:revision>
  <dcterms:created xsi:type="dcterms:W3CDTF">2021-05-26T16:50:10Z</dcterms:created>
  <dcterms:modified xsi:type="dcterms:W3CDTF">2025-02-26T11:18:31Z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