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71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94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2947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58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06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3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1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5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7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8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3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9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0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Enhancing Revenue and Customer Understanding through Big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Healthcare Insurance Company Capstone Project</a:t>
            </a:r>
          </a:p>
          <a:p>
            <a:r>
              <a:rPr lang="en-US" dirty="0"/>
              <a:t>[Bibek Shrestha]</a:t>
            </a:r>
          </a:p>
          <a:p>
            <a:r>
              <a:rPr lang="en-US" dirty="0"/>
              <a:t>[08/18/2024]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Documents: Requirement Specifications, Solution Design, Database Schema Design.</a:t>
            </a:r>
          </a:p>
          <a:p>
            <a:endParaRPr/>
          </a:p>
          <a:p>
            <a:r>
              <a:t>Code: Data Cleansing Modules, Result Generation Modules.</a:t>
            </a:r>
          </a:p>
          <a:p>
            <a:endParaRPr/>
          </a:p>
          <a:p>
            <a:r>
              <a:t>Presentation: Present solution with screenshots and Databricks visualizations.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Databricks Visualizations: For clear insights and presentation.</a:t>
            </a:r>
          </a:p>
          <a:p>
            <a:endParaRPr/>
          </a:p>
          <a:p>
            <a:r>
              <a:t>Future Work: Explore further enhancements in data processing and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Discussion: Open the floor for questions and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Utilize big data analytics to enhance revenue and understand customer behavior by analyzing competitor data.</a:t>
            </a:r>
          </a:p>
          <a:p>
            <a:endParaRPr/>
          </a:p>
          <a:p>
            <a:r>
              <a:t>Scope: Building data pipelines, analyzing customer data, and generating insights to inform business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Primary Goal: Enhance revenue by customizing offers and calculating royalties based on customer behavior analysis.</a:t>
            </a:r>
          </a:p>
          <a:p>
            <a:endParaRPr/>
          </a:p>
          <a:p>
            <a:r>
              <a:t>Secondary Goals:</a:t>
            </a:r>
          </a:p>
          <a:p>
            <a:r>
              <a:t>- Identify trends in disease claims.</a:t>
            </a:r>
          </a:p>
          <a:p>
            <a:r>
              <a:t>- Analyze subscriber behavior by age, group, and other factors.</a:t>
            </a:r>
          </a:p>
          <a:p>
            <a:r>
              <a:t>- Determine the most profitable insurance groups.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 Services: AWS S3, AWS Redshift, AWS EMR Studio</a:t>
            </a:r>
          </a:p>
          <a:p>
            <a:endParaRPr/>
          </a:p>
          <a:p>
            <a:r>
              <a:t>Data Processing: Databricks, PySpark</a:t>
            </a:r>
          </a:p>
          <a:p>
            <a:r>
              <a:t>Project Management: Jira</a:t>
            </a:r>
          </a:p>
          <a:p>
            <a:r>
              <a:t>Version Control: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Step 1: Dataset Creation: Upload raw data to AWS S3.</a:t>
            </a:r>
          </a:p>
          <a:p>
            <a:endParaRPr lang="en-US"/>
          </a:p>
          <a:p>
            <a:r>
              <a:rPr lang="en-US"/>
              <a:t>Step 2: Data Cleaning:</a:t>
            </a:r>
          </a:p>
          <a:p>
            <a:r>
              <a:rPr lang="en-US"/>
              <a:t>- Remove null values and duplicates.</a:t>
            </a:r>
          </a:p>
          <a:p>
            <a:r>
              <a:rPr lang="en-US"/>
              <a:t>- Clean specific datasets: Patients, Subscribers, Claims, Group_subgroup.</a:t>
            </a:r>
          </a:p>
          <a:p>
            <a:endParaRPr lang="en-US"/>
          </a:p>
          <a:p>
            <a:r>
              <a:rPr lang="en-US"/>
              <a:t>Step 3: Data Storage: Upload cleaned data to AWS Redshift tables.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Use Case Examples:</a:t>
            </a:r>
          </a:p>
          <a:p>
            <a:r>
              <a:t>- Identify the disease with the maximum claims.</a:t>
            </a:r>
          </a:p>
          <a:p>
            <a:r>
              <a:t>- Find subscribers under 30 years old who subscribe to specific subgroups.</a:t>
            </a:r>
          </a:p>
          <a:p>
            <a:r>
              <a:t>- Determine which group has the maximum subgroups.</a:t>
            </a:r>
          </a:p>
          <a:p>
            <a:endParaRPr/>
          </a:p>
          <a:p>
            <a:r>
              <a:t>Output: Store results in separate Redshift tables in the Project-Output schema.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Schema Documentation:</a:t>
            </a:r>
          </a:p>
          <a:p>
            <a:r>
              <a:t>- Design Redshift table schemas with primary and foreign keys.</a:t>
            </a:r>
          </a:p>
          <a:p>
            <a:r>
              <a:t>- Store schema documentation in the project repository.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Sprint 1: Documentation and Solution Design (Week 1)</a:t>
            </a:r>
          </a:p>
          <a:p>
            <a:endParaRPr/>
          </a:p>
          <a:p>
            <a:r>
              <a:t>Sprint 2: Implementation and Testing (Week 2)</a:t>
            </a:r>
          </a:p>
          <a:p>
            <a:endParaRPr/>
          </a:p>
          <a:p>
            <a:r>
              <a:t>Tools: Jira for tracking tasks and user stories.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Development: Use Databricks for development and testing.</a:t>
            </a:r>
          </a:p>
          <a:p>
            <a:endParaRPr/>
          </a:p>
          <a:p>
            <a:r>
              <a:t>Code Deployment: Deploy final code on AWS EMR or Databricks.</a:t>
            </a:r>
          </a:p>
          <a:p>
            <a:endParaRPr/>
          </a:p>
          <a:p>
            <a:r>
              <a:t>Version Control: Push code to GitHub.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409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Enhancing Revenue and Customer Understanding through Big Data Analytics</vt:lpstr>
      <vt:lpstr>Project Overview</vt:lpstr>
      <vt:lpstr>Project Goals</vt:lpstr>
      <vt:lpstr>Environment &amp; Tools</vt:lpstr>
      <vt:lpstr>Data Pipeline</vt:lpstr>
      <vt:lpstr>Data Analysis &amp; Results</vt:lpstr>
      <vt:lpstr>Schema Design</vt:lpstr>
      <vt:lpstr>Project Management</vt:lpstr>
      <vt:lpstr>Implementation &amp; Testing</vt:lpstr>
      <vt:lpstr>Deliverables</vt:lpstr>
      <vt:lpstr>Recommendations &amp; Next Steps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Bibek Shrestha</cp:lastModifiedBy>
  <cp:revision>2</cp:revision>
  <dcterms:created xsi:type="dcterms:W3CDTF">2013-01-27T09:14:16Z</dcterms:created>
  <dcterms:modified xsi:type="dcterms:W3CDTF">2024-08-28T03:34:48Z</dcterms:modified>
  <cp:category/>
</cp:coreProperties>
</file>