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Lst>
  <p:notesMasterIdLst>
    <p:notesMasterId r:id="rId22"/>
  </p:notesMasterIdLst>
  <p:handoutMasterIdLst>
    <p:handoutMasterId r:id="rId23"/>
  </p:handoutMasterIdLst>
  <p:sldIdLst>
    <p:sldId id="3297" r:id="rId3"/>
    <p:sldId id="3453" r:id="rId4"/>
    <p:sldId id="3655" r:id="rId5"/>
    <p:sldId id="981" r:id="rId6"/>
    <p:sldId id="1033" r:id="rId7"/>
    <p:sldId id="1034" r:id="rId8"/>
    <p:sldId id="1036" r:id="rId9"/>
    <p:sldId id="1029" r:id="rId10"/>
    <p:sldId id="973" r:id="rId11"/>
    <p:sldId id="1043" r:id="rId12"/>
    <p:sldId id="452" r:id="rId13"/>
    <p:sldId id="1045" r:id="rId14"/>
    <p:sldId id="1030" r:id="rId15"/>
    <p:sldId id="998" r:id="rId16"/>
    <p:sldId id="1037" r:id="rId17"/>
    <p:sldId id="1047" r:id="rId18"/>
    <p:sldId id="1031" r:id="rId19"/>
    <p:sldId id="1038" r:id="rId20"/>
    <p:sldId id="3312" r:id="rId21"/>
  </p:sldIdLst>
  <p:sldSz cx="12188825" cy="6858000"/>
  <p:notesSz cx="6858000" cy="9947275"/>
  <p:custDataLst>
    <p:tags r:id="rId24"/>
  </p:custDataLst>
  <p:defaultTextStyle>
    <a:defPPr>
      <a:defRPr lang="zh-CN"/>
    </a:defPPr>
    <a:lvl1pPr marL="0" lvl="0" indent="0" algn="l" defTabSz="609600" rtl="0" eaLnBrk="1" fontAlgn="base" latinLnBrk="0" hangingPunct="1">
      <a:lnSpc>
        <a:spcPct val="100000"/>
      </a:lnSpc>
      <a:spcBef>
        <a:spcPct val="0"/>
      </a:spcBef>
      <a:spcAft>
        <a:spcPct val="0"/>
      </a:spcAft>
      <a:buNone/>
      <a:defRPr sz="2400" kern="1200">
        <a:solidFill>
          <a:schemeClr val="tx1"/>
        </a:solidFill>
        <a:latin typeface="Calibri" panose="020F0502020204030204" charset="0"/>
        <a:ea typeface="宋体" panose="02010600030101010101" pitchFamily="2" charset="-122"/>
        <a:cs typeface="+mn-cs"/>
      </a:defRPr>
    </a:lvl1pPr>
    <a:lvl2pPr marL="609600" lvl="1" indent="0" algn="l" defTabSz="609600" rtl="0" eaLnBrk="1" fontAlgn="base" latinLnBrk="0" hangingPunct="1">
      <a:lnSpc>
        <a:spcPct val="100000"/>
      </a:lnSpc>
      <a:spcBef>
        <a:spcPct val="0"/>
      </a:spcBef>
      <a:spcAft>
        <a:spcPct val="0"/>
      </a:spcAft>
      <a:buNone/>
      <a:defRPr sz="2400" kern="1200">
        <a:solidFill>
          <a:schemeClr val="tx1"/>
        </a:solidFill>
        <a:latin typeface="Calibri" panose="020F0502020204030204" charset="0"/>
        <a:ea typeface="宋体" panose="02010600030101010101" pitchFamily="2" charset="-122"/>
        <a:cs typeface="+mn-cs"/>
      </a:defRPr>
    </a:lvl2pPr>
    <a:lvl3pPr marL="1219200" lvl="2" indent="0" algn="l" defTabSz="609600" rtl="0" eaLnBrk="1" fontAlgn="base" latinLnBrk="0" hangingPunct="1">
      <a:lnSpc>
        <a:spcPct val="100000"/>
      </a:lnSpc>
      <a:spcBef>
        <a:spcPct val="0"/>
      </a:spcBef>
      <a:spcAft>
        <a:spcPct val="0"/>
      </a:spcAft>
      <a:buNone/>
      <a:defRPr sz="2400" kern="1200">
        <a:solidFill>
          <a:schemeClr val="tx1"/>
        </a:solidFill>
        <a:latin typeface="Calibri" panose="020F0502020204030204" charset="0"/>
        <a:ea typeface="宋体" panose="02010600030101010101" pitchFamily="2" charset="-122"/>
        <a:cs typeface="+mn-cs"/>
      </a:defRPr>
    </a:lvl3pPr>
    <a:lvl4pPr marL="1827530" lvl="3" indent="0" algn="l" defTabSz="609600" rtl="0" eaLnBrk="1" fontAlgn="base" latinLnBrk="0" hangingPunct="1">
      <a:lnSpc>
        <a:spcPct val="100000"/>
      </a:lnSpc>
      <a:spcBef>
        <a:spcPct val="0"/>
      </a:spcBef>
      <a:spcAft>
        <a:spcPct val="0"/>
      </a:spcAft>
      <a:buNone/>
      <a:defRPr sz="2400" kern="1200">
        <a:solidFill>
          <a:schemeClr val="tx1"/>
        </a:solidFill>
        <a:latin typeface="Calibri" panose="020F0502020204030204" charset="0"/>
        <a:ea typeface="宋体" panose="02010600030101010101" pitchFamily="2" charset="-122"/>
        <a:cs typeface="+mn-cs"/>
      </a:defRPr>
    </a:lvl4pPr>
    <a:lvl5pPr marL="2437130" lvl="4" indent="0" algn="l" defTabSz="609600" rtl="0" eaLnBrk="1" fontAlgn="base" latinLnBrk="0" hangingPunct="1">
      <a:lnSpc>
        <a:spcPct val="100000"/>
      </a:lnSpc>
      <a:spcBef>
        <a:spcPct val="0"/>
      </a:spcBef>
      <a:spcAft>
        <a:spcPct val="0"/>
      </a:spcAft>
      <a:buNone/>
      <a:defRPr sz="2400" kern="1200">
        <a:solidFill>
          <a:schemeClr val="tx1"/>
        </a:solidFill>
        <a:latin typeface="Calibri" panose="020F0502020204030204" charset="0"/>
        <a:ea typeface="宋体" panose="02010600030101010101" pitchFamily="2" charset="-122"/>
        <a:cs typeface="+mn-cs"/>
      </a:defRPr>
    </a:lvl5pPr>
    <a:lvl6pPr marL="2286000" lvl="5" indent="0" algn="l" defTabSz="609600" rtl="0" eaLnBrk="1" fontAlgn="base" latinLnBrk="0" hangingPunct="1">
      <a:lnSpc>
        <a:spcPct val="100000"/>
      </a:lnSpc>
      <a:spcBef>
        <a:spcPct val="0"/>
      </a:spcBef>
      <a:spcAft>
        <a:spcPct val="0"/>
      </a:spcAft>
      <a:buNone/>
      <a:defRPr sz="2400" kern="1200">
        <a:solidFill>
          <a:schemeClr val="tx1"/>
        </a:solidFill>
        <a:latin typeface="Calibri" panose="020F0502020204030204" charset="0"/>
        <a:ea typeface="宋体" panose="02010600030101010101" pitchFamily="2" charset="-122"/>
        <a:cs typeface="+mn-cs"/>
      </a:defRPr>
    </a:lvl6pPr>
    <a:lvl7pPr marL="2743200" lvl="6" indent="0" algn="l" defTabSz="609600" rtl="0" eaLnBrk="1" fontAlgn="base" latinLnBrk="0" hangingPunct="1">
      <a:lnSpc>
        <a:spcPct val="100000"/>
      </a:lnSpc>
      <a:spcBef>
        <a:spcPct val="0"/>
      </a:spcBef>
      <a:spcAft>
        <a:spcPct val="0"/>
      </a:spcAft>
      <a:buNone/>
      <a:defRPr sz="2400" kern="1200">
        <a:solidFill>
          <a:schemeClr val="tx1"/>
        </a:solidFill>
        <a:latin typeface="Calibri" panose="020F0502020204030204" charset="0"/>
        <a:ea typeface="宋体" panose="02010600030101010101" pitchFamily="2" charset="-122"/>
        <a:cs typeface="+mn-cs"/>
      </a:defRPr>
    </a:lvl7pPr>
    <a:lvl8pPr marL="3200400" lvl="7" indent="0" algn="l" defTabSz="609600" rtl="0" eaLnBrk="1" fontAlgn="base" latinLnBrk="0" hangingPunct="1">
      <a:lnSpc>
        <a:spcPct val="100000"/>
      </a:lnSpc>
      <a:spcBef>
        <a:spcPct val="0"/>
      </a:spcBef>
      <a:spcAft>
        <a:spcPct val="0"/>
      </a:spcAft>
      <a:buNone/>
      <a:defRPr sz="2400" kern="1200">
        <a:solidFill>
          <a:schemeClr val="tx1"/>
        </a:solidFill>
        <a:latin typeface="Calibri" panose="020F0502020204030204" charset="0"/>
        <a:ea typeface="宋体" panose="02010600030101010101" pitchFamily="2" charset="-122"/>
        <a:cs typeface="+mn-cs"/>
      </a:defRPr>
    </a:lvl8pPr>
    <a:lvl9pPr marL="3657600" lvl="8" indent="0" algn="l" defTabSz="609600" rtl="0" eaLnBrk="1" fontAlgn="base" latinLnBrk="0" hangingPunct="1">
      <a:lnSpc>
        <a:spcPct val="100000"/>
      </a:lnSpc>
      <a:spcBef>
        <a:spcPct val="0"/>
      </a:spcBef>
      <a:spcAft>
        <a:spcPct val="0"/>
      </a:spcAft>
      <a:buNone/>
      <a:defRPr sz="2400" kern="1200">
        <a:solidFill>
          <a:schemeClr val="tx1"/>
        </a:solidFill>
        <a:latin typeface="Calibri" panose="020F0502020204030204" charset="0"/>
        <a:ea typeface="宋体" panose="02010600030101010101" pitchFamily="2" charset="-122"/>
        <a:cs typeface="+mn-cs"/>
      </a:defRPr>
    </a:lvl9pPr>
  </p:defaultTextStyle>
  <p:extLst>
    <p:ext uri="{EFAFB233-063F-42B5-8137-9DF3F51BA10A}">
      <p15:sldGuideLst xmlns:p15="http://schemas.microsoft.com/office/powerpoint/2012/main">
        <p15:guide id="1" pos="207">
          <p15:clr>
            <a:srgbClr val="A4A3A4"/>
          </p15:clr>
        </p15:guide>
        <p15:guide id="2" pos="7427">
          <p15:clr>
            <a:srgbClr val="A4A3A4"/>
          </p15:clr>
        </p15:guide>
        <p15:guide id="3" orient="horz" pos="3871">
          <p15:clr>
            <a:srgbClr val="A4A3A4"/>
          </p15:clr>
        </p15:guide>
        <p15:guide id="4" orient="horz" pos="46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uhao" initials="yh" lastIdx="1" clrIdx="0"/>
  <p:cmAuthor id="7" name="1206988966@qq.com" initials="1" lastIdx="1" clrIdx="2"/>
  <p:cmAuthor id="1" name="z90003742" initials="z" lastIdx="80" clrIdx="1"/>
  <p:cmAuthor id="8" name="姜伟光" initials="姜" lastIdx="1" clrIdx="0"/>
  <p:cmAuthor id="2" name="z00200168" initials="z" lastIdx="1" clrIdx="2"/>
  <p:cmAuthor id="9" name="1065053138@qq.com" initials="1" lastIdx="2" clrIdx="4"/>
  <p:cmAuthor id="3" name="x00112773" initials="x" lastIdx="4" clrIdx="3"/>
  <p:cmAuthor id="4" name="Raozhi" initials="R" lastIdx="5" clrIdx="4"/>
  <p:cmAuthor id="5" name="Yinzesheng" initials="Y" lastIdx="3" clrIdx="5"/>
  <p:cmAuthor id="6" name="王 玥" initials="王" lastIdx="1"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101"/>
    <a:srgbClr val="55E2F5"/>
    <a:srgbClr val="BDB48B"/>
    <a:srgbClr val="D9D9D9"/>
    <a:srgbClr val="C4BD97"/>
    <a:srgbClr val="FF9D00"/>
    <a:srgbClr val="FF9000"/>
    <a:srgbClr val="FF9A0F"/>
    <a:srgbClr val="FBB64A"/>
    <a:srgbClr val="FBC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74" autoAdjust="0"/>
    <p:restoredTop sz="90957" autoAdjust="0"/>
  </p:normalViewPr>
  <p:slideViewPr>
    <p:cSldViewPr snapToGrid="0" snapToObjects="1" showGuides="1">
      <p:cViewPr varScale="1">
        <p:scale>
          <a:sx n="108" d="100"/>
          <a:sy n="108" d="100"/>
        </p:scale>
        <p:origin x="150" y="78"/>
      </p:cViewPr>
      <p:guideLst>
        <p:guide pos="207"/>
        <p:guide pos="7427"/>
        <p:guide orient="horz" pos="3871"/>
        <p:guide orient="horz" pos="461"/>
      </p:guideLst>
    </p:cSldViewPr>
  </p:slideViewPr>
  <p:notesTextViewPr>
    <p:cViewPr>
      <p:scale>
        <a:sx n="100" d="100"/>
        <a:sy n="100" d="100"/>
      </p:scale>
      <p:origin x="0" y="0"/>
    </p:cViewPr>
  </p:notesTextViewPr>
  <p:sorterViewPr>
    <p:cViewPr>
      <p:scale>
        <a:sx n="66" d="100"/>
        <a:sy n="66" d="100"/>
      </p:scale>
      <p:origin x="0" y="-234"/>
    </p:cViewPr>
  </p:sorter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9091"/>
          </a:xfrm>
          <a:prstGeom prst="rect">
            <a:avLst/>
          </a:prstGeom>
        </p:spPr>
        <p:txBody>
          <a:bodyPr vert="horz" lIns="91440" tIns="45720" rIns="91440" bIns="45720" rtlCol="0"/>
          <a:lstStyle>
            <a:lvl1pPr algn="l">
              <a:defRPr sz="1200"/>
            </a:lvl1pPr>
          </a:lstStyle>
          <a:p>
            <a:endParaRPr lang="zh-CN" altLang="en-US" dirty="0">
              <a:ea typeface="微软雅黑" panose="020B0503020204020204" pitchFamily="34" charset="-122"/>
            </a:endParaRPr>
          </a:p>
        </p:txBody>
      </p:sp>
      <p:sp>
        <p:nvSpPr>
          <p:cNvPr id="3" name="日期占位符 2"/>
          <p:cNvSpPr>
            <a:spLocks noGrp="1"/>
          </p:cNvSpPr>
          <p:nvPr>
            <p:ph type="dt" sz="quarter" idx="1"/>
          </p:nvPr>
        </p:nvSpPr>
        <p:spPr>
          <a:xfrm>
            <a:off x="3884613" y="0"/>
            <a:ext cx="2971800" cy="499091"/>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ea typeface="微软雅黑" panose="020B0503020204020204" pitchFamily="34" charset="-122"/>
              </a:rPr>
              <a:t>2022/9/16</a:t>
            </a:fld>
            <a:endParaRPr lang="zh-CN" altLang="en-US" dirty="0">
              <a:ea typeface="微软雅黑" panose="020B0503020204020204" pitchFamily="34" charset="-122"/>
            </a:endParaRPr>
          </a:p>
        </p:txBody>
      </p:sp>
      <p:sp>
        <p:nvSpPr>
          <p:cNvPr id="4" name="页脚占位符 3"/>
          <p:cNvSpPr>
            <a:spLocks noGrp="1"/>
          </p:cNvSpPr>
          <p:nvPr>
            <p:ph type="ftr" sz="quarter" idx="2"/>
          </p:nvPr>
        </p:nvSpPr>
        <p:spPr>
          <a:xfrm>
            <a:off x="0" y="9448185"/>
            <a:ext cx="2971800" cy="499090"/>
          </a:xfrm>
          <a:prstGeom prst="rect">
            <a:avLst/>
          </a:prstGeom>
        </p:spPr>
        <p:txBody>
          <a:bodyPr vert="horz" lIns="91440" tIns="45720" rIns="91440" bIns="45720" rtlCol="0" anchor="b"/>
          <a:lstStyle>
            <a:lvl1pPr algn="l">
              <a:defRPr sz="1200"/>
            </a:lvl1pPr>
          </a:lstStyle>
          <a:p>
            <a:endParaRPr lang="zh-CN" altLang="en-US" dirty="0">
              <a:ea typeface="微软雅黑" panose="020B0503020204020204" pitchFamily="34" charset="-122"/>
            </a:endParaRPr>
          </a:p>
        </p:txBody>
      </p:sp>
      <p:sp>
        <p:nvSpPr>
          <p:cNvPr id="5" name="灯片编号占位符 4"/>
          <p:cNvSpPr>
            <a:spLocks noGrp="1"/>
          </p:cNvSpPr>
          <p:nvPr>
            <p:ph type="sldNum" sz="quarter" idx="3"/>
          </p:nvPr>
        </p:nvSpPr>
        <p:spPr>
          <a:xfrm>
            <a:off x="3884613" y="9448185"/>
            <a:ext cx="2971800" cy="499090"/>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ea typeface="微软雅黑" panose="020B0503020204020204" pitchFamily="34" charset="-122"/>
              </a:rPr>
              <a:t>‹#›</a:t>
            </a:fld>
            <a:endParaRPr lang="zh-CN" altLang="en-US" dirty="0">
              <a:ea typeface="微软雅黑" panose="020B0503020204020204"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ea typeface="微软雅黑" panose="020B0503020204020204" pitchFamily="34" charset="-122"/>
              </a:defRPr>
            </a:lvl1pPr>
          </a:lstStyle>
          <a:p>
            <a:pPr fontAlgn="auto"/>
            <a:endParaRPr lang="en-US" noProof="1"/>
          </a:p>
        </p:txBody>
      </p:sp>
      <p:sp>
        <p:nvSpPr>
          <p:cNvPr id="3" name="日期占位符 2"/>
          <p:cNvSpPr>
            <a:spLocks noGrp="1"/>
          </p:cNvSpPr>
          <p:nvPr>
            <p:ph type="dt" idx="1"/>
          </p:nvPr>
        </p:nvSpPr>
        <p:spPr>
          <a:xfrm>
            <a:off x="3884613" y="0"/>
            <a:ext cx="2971800" cy="496888"/>
          </a:xfrm>
          <a:prstGeom prst="rect">
            <a:avLst/>
          </a:prstGeom>
        </p:spPr>
        <p:txBody>
          <a:bodyPr vert="horz" lIns="91440" tIns="45720" rIns="91440" bIns="45720" rtlCol="0"/>
          <a:lstStyle>
            <a:lvl1pPr algn="r">
              <a:defRPr sz="1200">
                <a:ea typeface="微软雅黑" panose="020B0503020204020204" pitchFamily="34" charset="-122"/>
              </a:defRPr>
            </a:lvl1pPr>
          </a:lstStyle>
          <a:p>
            <a:pPr fontAlgn="auto"/>
            <a:fld id="{1DDC7CB2-49CC-E54E-90A7-192F9304C139}" type="datetimeFigureOut">
              <a:rPr lang="zh-CN" altLang="en-US" noProof="1" smtClean="0">
                <a:latin typeface="+mn-lt"/>
              </a:rPr>
              <a:pPr fontAlgn="auto"/>
              <a:t>2022/9/16</a:t>
            </a:fld>
            <a:endParaRPr lang="en-US" noProof="1"/>
          </a:p>
        </p:txBody>
      </p:sp>
      <p:sp>
        <p:nvSpPr>
          <p:cNvPr id="11268" name="幻灯片图像占位符 3"/>
          <p:cNvSpPr>
            <a:spLocks noGrp="1" noRot="1" noChangeAspect="1"/>
          </p:cNvSpPr>
          <p:nvPr>
            <p:ph type="sldImg"/>
          </p:nvPr>
        </p:nvSpPr>
        <p:spPr>
          <a:xfrm>
            <a:off x="114300" y="746125"/>
            <a:ext cx="6629400" cy="3730625"/>
          </a:xfrm>
          <a:prstGeom prst="rect">
            <a:avLst/>
          </a:prstGeom>
          <a:noFill/>
          <a:ln w="12700" cap="flat" cmpd="sng">
            <a:solidFill>
              <a:srgbClr val="000000"/>
            </a:solidFill>
            <a:prstDash val="solid"/>
            <a:round/>
            <a:headEnd type="none" w="med" len="med"/>
            <a:tailEnd type="none" w="med" len="med"/>
          </a:ln>
        </p:spPr>
      </p:sp>
      <p:sp>
        <p:nvSpPr>
          <p:cNvPr id="11269" name="备注占位符 4"/>
          <p:cNvSpPr>
            <a:spLocks noGrp="1"/>
          </p:cNvSpPr>
          <p:nvPr>
            <p:ph type="body" sz="quarter"/>
          </p:nvPr>
        </p:nvSpPr>
        <p:spPr>
          <a:xfrm>
            <a:off x="685800" y="4724400"/>
            <a:ext cx="5486400" cy="4476750"/>
          </a:xfrm>
          <a:prstGeom prst="rect">
            <a:avLst/>
          </a:prstGeom>
          <a:noFill/>
          <a:ln w="9525">
            <a:noFill/>
          </a:ln>
        </p:spPr>
        <p:txBody>
          <a:bodyPr vert="horz" lIns="91440" tIns="45720" rIns="91440" bIns="45720" anchor="t"/>
          <a:lstStyle/>
          <a:p>
            <a:pPr lvl="0"/>
            <a:r>
              <a:rPr lang="en-US" altLang="zh-CN" dirty="0" err="1"/>
              <a:t>单击此处编辑母版文本样式</a:t>
            </a:r>
            <a:endParaRPr lang="en-US" altLang="zh-CN" dirty="0"/>
          </a:p>
          <a:p>
            <a:pPr lvl="1" indent="0"/>
            <a:r>
              <a:rPr lang="en-US" altLang="zh-CN" dirty="0" err="1"/>
              <a:t>二级</a:t>
            </a:r>
            <a:endParaRPr lang="en-US" altLang="zh-CN" dirty="0"/>
          </a:p>
          <a:p>
            <a:pPr lvl="2" indent="0"/>
            <a:r>
              <a:rPr lang="en-US" altLang="zh-CN" dirty="0" err="1"/>
              <a:t>三级</a:t>
            </a:r>
            <a:endParaRPr lang="en-US" altLang="zh-CN" dirty="0"/>
          </a:p>
          <a:p>
            <a:pPr lvl="3" indent="0"/>
            <a:r>
              <a:rPr lang="en-US" altLang="zh-CN" dirty="0" err="1"/>
              <a:t>四级</a:t>
            </a:r>
            <a:endParaRPr lang="en-US" altLang="zh-CN" dirty="0"/>
          </a:p>
          <a:p>
            <a:pPr lvl="4" indent="0"/>
            <a:r>
              <a:rPr lang="en-US" altLang="zh-CN" dirty="0" err="1"/>
              <a:t>五级</a:t>
            </a:r>
            <a:endParaRPr lang="en-US" altLang="zh-CN" dirty="0"/>
          </a:p>
        </p:txBody>
      </p:sp>
      <p:sp>
        <p:nvSpPr>
          <p:cNvPr id="6" name="页脚占位符 5"/>
          <p:cNvSpPr>
            <a:spLocks noGrp="1"/>
          </p:cNvSpPr>
          <p:nvPr>
            <p:ph type="ftr" sz="quarter" idx="4"/>
          </p:nvPr>
        </p:nvSpPr>
        <p:spPr>
          <a:xfrm>
            <a:off x="0" y="9448800"/>
            <a:ext cx="2971800" cy="496888"/>
          </a:xfrm>
          <a:prstGeom prst="rect">
            <a:avLst/>
          </a:prstGeom>
        </p:spPr>
        <p:txBody>
          <a:bodyPr vert="horz" lIns="91440" tIns="45720" rIns="91440" bIns="45720" rtlCol="0" anchor="b"/>
          <a:lstStyle>
            <a:lvl1pPr algn="l">
              <a:defRPr sz="1200">
                <a:ea typeface="微软雅黑" panose="020B0503020204020204" pitchFamily="34" charset="-122"/>
              </a:defRPr>
            </a:lvl1pPr>
          </a:lstStyle>
          <a:p>
            <a:pPr fontAlgn="auto"/>
            <a:endParaRPr lang="en-US" noProof="1"/>
          </a:p>
        </p:txBody>
      </p:sp>
      <p:sp>
        <p:nvSpPr>
          <p:cNvPr id="7" name="幻灯片编号占位符 6"/>
          <p:cNvSpPr>
            <a:spLocks noGrp="1"/>
          </p:cNvSpPr>
          <p:nvPr>
            <p:ph type="sldNum" sz="quarter" idx="5"/>
          </p:nvPr>
        </p:nvSpPr>
        <p:spPr>
          <a:xfrm>
            <a:off x="3884613" y="9448800"/>
            <a:ext cx="2971800" cy="496888"/>
          </a:xfrm>
          <a:prstGeom prst="rect">
            <a:avLst/>
          </a:prstGeom>
        </p:spPr>
        <p:txBody>
          <a:bodyPr vert="horz" lIns="91440" tIns="45720" rIns="91440" bIns="45720" rtlCol="0" anchor="b"/>
          <a:lstStyle>
            <a:lvl1pPr algn="r">
              <a:defRPr sz="1200">
                <a:ea typeface="微软雅黑" panose="020B0503020204020204" pitchFamily="34" charset="-122"/>
              </a:defRPr>
            </a:lvl1pPr>
          </a:lstStyle>
          <a:p>
            <a:pPr fontAlgn="auto"/>
            <a:fld id="{E27DA9C9-1E53-8E43-B665-E23D097A63FE}" type="slidenum">
              <a:rPr lang="en-US" noProof="1" smtClean="0">
                <a:latin typeface="+mn-lt"/>
              </a:rPr>
              <a:pPr fontAlgn="auto"/>
              <a:t>‹#›</a:t>
            </a:fld>
            <a:endParaRPr lang="en-US" noProof="1"/>
          </a:p>
        </p:txBody>
      </p:sp>
    </p:spTree>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微软雅黑" panose="020B0503020204020204" pitchFamily="34" charset="-122"/>
        <a:cs typeface="+mn-cs"/>
      </a:defRPr>
    </a:lvl1pPr>
    <a:lvl2pPr marL="457200" algn="l" defTabSz="457200" rtl="0" eaLnBrk="1" latinLnBrk="0" hangingPunct="1">
      <a:defRPr sz="1200" kern="1200">
        <a:solidFill>
          <a:schemeClr val="tx1"/>
        </a:solidFill>
        <a:latin typeface="+mn-lt"/>
        <a:ea typeface="微软雅黑" panose="020B0503020204020204" pitchFamily="34" charset="-122"/>
        <a:cs typeface="+mn-cs"/>
      </a:defRPr>
    </a:lvl2pPr>
    <a:lvl3pPr marL="914400" algn="l" defTabSz="457200" rtl="0" eaLnBrk="1" latinLnBrk="0" hangingPunct="1">
      <a:defRPr sz="1200" kern="1200">
        <a:solidFill>
          <a:schemeClr val="tx1"/>
        </a:solidFill>
        <a:latin typeface="+mn-lt"/>
        <a:ea typeface="微软雅黑" panose="020B0503020204020204" pitchFamily="34" charset="-122"/>
        <a:cs typeface="+mn-cs"/>
      </a:defRPr>
    </a:lvl3pPr>
    <a:lvl4pPr marL="1371600" algn="l" defTabSz="457200" rtl="0" eaLnBrk="1" latinLnBrk="0" hangingPunct="1">
      <a:defRPr sz="1200" kern="1200">
        <a:solidFill>
          <a:schemeClr val="tx1"/>
        </a:solidFill>
        <a:latin typeface="+mn-lt"/>
        <a:ea typeface="微软雅黑" panose="020B0503020204020204" pitchFamily="34" charset="-122"/>
        <a:cs typeface="+mn-cs"/>
      </a:defRPr>
    </a:lvl4pPr>
    <a:lvl5pPr marL="1828800" algn="l" defTabSz="457200" rtl="0" eaLnBrk="1" latinLnBrk="0" hangingPunct="1">
      <a:defRPr sz="1200" kern="1200">
        <a:solidFill>
          <a:schemeClr val="tx1"/>
        </a:solidFill>
        <a:latin typeface="+mn-lt"/>
        <a:ea typeface="微软雅黑" panose="020B0503020204020204" pitchFamily="34" charset="-122"/>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3567535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itchFamily="34" charset="0"/>
              <a:buNone/>
              <a:tabLst/>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itchFamily="34" charset="0"/>
                <a:cs typeface="+mn-cs"/>
              </a:rPr>
              <a:pPr marL="0" marR="0" lvl="0" indent="0" algn="r" defTabSz="914400" rtl="0" eaLnBrk="0" fontAlgn="base" latinLnBrk="0" hangingPunct="0">
                <a:lnSpc>
                  <a:spcPct val="100000"/>
                </a:lnSpc>
                <a:spcBef>
                  <a:spcPct val="0"/>
                </a:spcBef>
                <a:spcAft>
                  <a:spcPct val="0"/>
                </a:spcAft>
                <a:buClrTx/>
                <a:buSzTx/>
                <a:buFont typeface="Arial" pitchFamily="34" charset="0"/>
                <a:buNone/>
                <a:tabLst/>
                <a:defRPr/>
              </a:pPr>
              <a:t>15</a:t>
            </a:fld>
            <a:endParaRPr kumimoji="0" lang="en-US" sz="1200" b="0" i="0" u="none" strike="noStrike" kern="1200" cap="none" spc="0" normalizeH="0" baseline="0" noProof="0" dirty="0">
              <a:ln>
                <a:noFill/>
              </a:ln>
              <a:solidFill>
                <a:prstClr val="black"/>
              </a:solidFill>
              <a:effectLst/>
              <a:uLnTx/>
              <a:uFillTx/>
              <a:latin typeface="Arial" pitchFamily="34" charset="0"/>
              <a:cs typeface="+mn-cs"/>
            </a:endParaRPr>
          </a:p>
        </p:txBody>
      </p:sp>
    </p:spTree>
    <p:extLst>
      <p:ext uri="{BB962C8B-B14F-4D97-AF65-F5344CB8AC3E}">
        <p14:creationId xmlns:p14="http://schemas.microsoft.com/office/powerpoint/2010/main" val="760933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itchFamily="34" charset="0"/>
              <a:buNone/>
              <a:tabLst/>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itchFamily="34" charset="0"/>
                <a:cs typeface="+mn-cs"/>
              </a:rPr>
              <a:pPr marL="0" marR="0" lvl="0" indent="0" algn="r" defTabSz="914400" rtl="0" eaLnBrk="0" fontAlgn="base" latinLnBrk="0" hangingPunct="0">
                <a:lnSpc>
                  <a:spcPct val="100000"/>
                </a:lnSpc>
                <a:spcBef>
                  <a:spcPct val="0"/>
                </a:spcBef>
                <a:spcAft>
                  <a:spcPct val="0"/>
                </a:spcAft>
                <a:buClrTx/>
                <a:buSzTx/>
                <a:buFont typeface="Arial" pitchFamily="34" charset="0"/>
                <a:buNone/>
                <a:tabLst/>
                <a:defRPr/>
              </a:pPr>
              <a:t>16</a:t>
            </a:fld>
            <a:endParaRPr kumimoji="0" lang="en-US" sz="1200" b="0" i="0" u="none" strike="noStrike" kern="1200" cap="none" spc="0" normalizeH="0" baseline="0" noProof="0" dirty="0">
              <a:ln>
                <a:noFill/>
              </a:ln>
              <a:solidFill>
                <a:prstClr val="black"/>
              </a:solidFill>
              <a:effectLst/>
              <a:uLnTx/>
              <a:uFillTx/>
              <a:latin typeface="Arial" pitchFamily="34" charset="0"/>
              <a:cs typeface="+mn-cs"/>
            </a:endParaRPr>
          </a:p>
        </p:txBody>
      </p:sp>
    </p:spTree>
    <p:extLst>
      <p:ext uri="{BB962C8B-B14F-4D97-AF65-F5344CB8AC3E}">
        <p14:creationId xmlns:p14="http://schemas.microsoft.com/office/powerpoint/2010/main" val="2408429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1218178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itchFamily="34" charset="0"/>
              <a:buNone/>
              <a:tabLst/>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itchFamily="34" charset="0"/>
                <a:cs typeface="+mn-cs"/>
              </a:rPr>
              <a:pPr marL="0" marR="0" lvl="0" indent="0" algn="r" defTabSz="914400" rtl="0" eaLnBrk="0" fontAlgn="base" latinLnBrk="0" hangingPunct="0">
                <a:lnSpc>
                  <a:spcPct val="100000"/>
                </a:lnSpc>
                <a:spcBef>
                  <a:spcPct val="0"/>
                </a:spcBef>
                <a:spcAft>
                  <a:spcPct val="0"/>
                </a:spcAft>
                <a:buClrTx/>
                <a:buSzTx/>
                <a:buFont typeface="Arial" pitchFamily="34" charset="0"/>
                <a:buNone/>
                <a:tabLst/>
                <a:defRPr/>
              </a:pPr>
              <a:t>7</a:t>
            </a:fld>
            <a:endParaRPr kumimoji="0" lang="en-US" sz="1200" b="0" i="0" u="none" strike="noStrike" kern="1200" cap="none" spc="0" normalizeH="0" baseline="0" noProof="0" dirty="0">
              <a:ln>
                <a:noFill/>
              </a:ln>
              <a:solidFill>
                <a:prstClr val="black"/>
              </a:solidFill>
              <a:effectLst/>
              <a:uLnTx/>
              <a:uFillTx/>
              <a:latin typeface="Arial" pitchFamily="34" charset="0"/>
              <a:cs typeface="+mn-cs"/>
            </a:endParaRPr>
          </a:p>
        </p:txBody>
      </p:sp>
    </p:spTree>
    <p:extLst>
      <p:ext uri="{BB962C8B-B14F-4D97-AF65-F5344CB8AC3E}">
        <p14:creationId xmlns:p14="http://schemas.microsoft.com/office/powerpoint/2010/main" val="1958652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1440705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867805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009534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14645" y="576143"/>
            <a:ext cx="5731412" cy="633681"/>
          </a:xfrm>
          <a:prstGeom prst="rect">
            <a:avLst/>
          </a:prstGeom>
        </p:spPr>
        <p:txBody>
          <a:bodyPr/>
          <a:lstStyle>
            <a:lvl1pPr algn="l">
              <a:defRPr sz="2600" b="1">
                <a:solidFill>
                  <a:srgbClr val="E46C0A"/>
                </a:solidFill>
                <a:latin typeface="Source Han Sans CN" pitchFamily="34" charset="-128"/>
                <a:ea typeface="Source Han Sans CN" pitchFamily="34" charset="-128"/>
              </a:defRPr>
            </a:lvl1pPr>
          </a:lstStyle>
          <a:p>
            <a:pPr fontAlgn="auto"/>
            <a:r>
              <a:rPr kumimoji="1" lang="zh-CN" altLang="en-US" strike="noStrike" noProof="1"/>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7020" y="222934"/>
            <a:ext cx="10512862" cy="461665"/>
          </a:xfrm>
          <a:prstGeom prst="rect">
            <a:avLst/>
          </a:prstGeom>
          <a:noFill/>
        </p:spPr>
        <p:txBody>
          <a:bodyPr wrap="square" rtlCol="0">
            <a:spAutoFit/>
          </a:bodyPr>
          <a:lstStyle>
            <a:lvl1pPr algn="l">
              <a:defRPr lang="zh-CN" altLang="en-US" sz="2400" b="1">
                <a:solidFill>
                  <a:schemeClr val="tx1"/>
                </a:solidFill>
                <a:latin typeface="Arial" panose="020B0604020202020204"/>
                <a:ea typeface="微软雅黑" panose="020B0503020204020204" charset="-122"/>
                <a:cs typeface="Arial" panose="020B0604020202020204"/>
              </a:defRPr>
            </a:lvl1pPr>
          </a:lstStyle>
          <a:p>
            <a:pPr marL="0" lvl="0" algn="l"/>
            <a:r>
              <a:rPr lang="zh-CN" altLang="en-US" dirty="0"/>
              <a:t>单击此处编辑母版标题样式</a:t>
            </a:r>
          </a:p>
        </p:txBody>
      </p:sp>
      <p:sp>
        <p:nvSpPr>
          <p:cNvPr id="4" name="矩形 3"/>
          <p:cNvSpPr/>
          <p:nvPr userDrawn="1"/>
        </p:nvSpPr>
        <p:spPr>
          <a:xfrm>
            <a:off x="0" y="222935"/>
            <a:ext cx="103909" cy="492442"/>
          </a:xfrm>
          <a:prstGeom prst="rect">
            <a:avLst/>
          </a:prstGeom>
          <a:solidFill>
            <a:srgbClr val="FF9D00"/>
          </a:solidFill>
          <a:ln>
            <a:solidFill>
              <a:srgbClr val="FF9D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6" name="直接连接符 5"/>
          <p:cNvCxnSpPr/>
          <p:nvPr userDrawn="1"/>
        </p:nvCxnSpPr>
        <p:spPr>
          <a:xfrm>
            <a:off x="419366" y="715377"/>
            <a:ext cx="9832998" cy="0"/>
          </a:xfrm>
          <a:prstGeom prst="line">
            <a:avLst/>
          </a:prstGeom>
          <a:ln w="9525">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184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3257803"/>
      </p:ext>
    </p:extLst>
  </p:cSld>
  <p:clrMapOvr>
    <a:masterClrMapping/>
  </p:clrMapOvr>
  <p:transition spd="med" advClick="0" advTm="0">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087" y="908050"/>
            <a:ext cx="10594449" cy="635000"/>
          </a:xfrm>
          <a:prstGeom prst="rect">
            <a:avLst/>
          </a:prstGeom>
        </p:spPr>
        <p:txBody>
          <a:bodyPr/>
          <a:lstStyle>
            <a:lvl1pPr>
              <a:defRPr>
                <a:solidFill>
                  <a:schemeClr val="accent1"/>
                </a:solidFill>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825087" y="1600201"/>
            <a:ext cx="10594449" cy="4525963"/>
          </a:xfrm>
          <a:prstGeom prst="rect">
            <a:avLst/>
          </a:prstGeom>
        </p:spPr>
        <p:txBody>
          <a:bodyPr/>
          <a:lstStyle>
            <a:lvl1pPr>
              <a:defRPr>
                <a:solidFill>
                  <a:schemeClr val="accent1"/>
                </a:solidFill>
                <a:ea typeface="微软雅黑" panose="020B0503020204020204" pitchFamily="34" charset="-122"/>
              </a:defRPr>
            </a:lvl1pPr>
            <a:lvl2pPr>
              <a:defRPr>
                <a:solidFill>
                  <a:schemeClr val="accent1"/>
                </a:solidFill>
                <a:ea typeface="微软雅黑" panose="020B0503020204020204" pitchFamily="34" charset="-122"/>
              </a:defRPr>
            </a:lvl2pPr>
            <a:lvl3pPr>
              <a:defRPr>
                <a:solidFill>
                  <a:schemeClr val="accent1"/>
                </a:solidFill>
                <a:ea typeface="微软雅黑" panose="020B0503020204020204" pitchFamily="34" charset="-122"/>
              </a:defRPr>
            </a:lvl3pPr>
            <a:lvl4pPr>
              <a:defRPr>
                <a:solidFill>
                  <a:schemeClr val="accent1"/>
                </a:solidFill>
                <a:ea typeface="微软雅黑" panose="020B0503020204020204" pitchFamily="34" charset="-122"/>
              </a:defRPr>
            </a:lvl4pPr>
            <a:lvl5pPr>
              <a:defRPr>
                <a:solidFill>
                  <a:schemeClr val="accent1"/>
                </a:solidFill>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661272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14645" y="576143"/>
            <a:ext cx="5731412" cy="633681"/>
          </a:xfrm>
          <a:prstGeom prst="rect">
            <a:avLst/>
          </a:prstGeom>
        </p:spPr>
        <p:txBody>
          <a:bodyPr/>
          <a:lstStyle>
            <a:lvl1pPr algn="l">
              <a:defRPr sz="2600" b="1">
                <a:solidFill>
                  <a:srgbClr val="E46C0A"/>
                </a:solidFill>
                <a:latin typeface="Source Han Sans CN" panose="020B0400000000000000" pitchFamily="34" charset="-128"/>
                <a:ea typeface="Source Han Sans CN" panose="020B0400000000000000" pitchFamily="34" charset="-128"/>
              </a:defRPr>
            </a:lvl1pPr>
          </a:lstStyle>
          <a:p>
            <a:pPr fontAlgn="auto"/>
            <a:r>
              <a:rPr kumimoji="1" lang="zh-CN" altLang="en-US" strike="noStrike" noProof="1"/>
              <a:t>单击此处编辑母版标题样式</a:t>
            </a:r>
          </a:p>
        </p:txBody>
      </p:sp>
    </p:spTree>
    <p:extLst>
      <p:ext uri="{BB962C8B-B14F-4D97-AF65-F5344CB8AC3E}">
        <p14:creationId xmlns:p14="http://schemas.microsoft.com/office/powerpoint/2010/main" val="2871368676"/>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600256"/>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4" name="矩形 3"/>
          <p:cNvSpPr/>
          <p:nvPr userDrawn="1"/>
        </p:nvSpPr>
        <p:spPr>
          <a:xfrm>
            <a:off x="0" y="222935"/>
            <a:ext cx="103909" cy="492442"/>
          </a:xfrm>
          <a:prstGeom prst="rect">
            <a:avLst/>
          </a:prstGeom>
          <a:solidFill>
            <a:srgbClr val="FF9D00"/>
          </a:solidFill>
          <a:ln>
            <a:solidFill>
              <a:srgbClr val="FF9D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3" name="直接连接符 2"/>
          <p:cNvCxnSpPr/>
          <p:nvPr userDrawn="1"/>
        </p:nvCxnSpPr>
        <p:spPr>
          <a:xfrm>
            <a:off x="414286" y="721092"/>
            <a:ext cx="9832998" cy="0"/>
          </a:xfrm>
          <a:prstGeom prst="line">
            <a:avLst/>
          </a:prstGeom>
          <a:ln w="9525">
            <a:solidFill>
              <a:srgbClr val="FF9D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2897005"/>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9110398"/>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8.xml"/><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7"/>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8" cstate="print">
            <a:alphaModFix amt="65000"/>
            <a:duotone>
              <a:schemeClr val="bg2">
                <a:shade val="45000"/>
                <a:satMod val="135000"/>
              </a:schemeClr>
              <a:prstClr val="white"/>
            </a:duotone>
            <a:extLst>
              <a:ext uri="{BEBA8EAE-BF5A-486C-A8C5-ECC9F3942E4B}">
                <a14:imgProps xmlns:a14="http://schemas.microsoft.com/office/drawing/2010/main">
                  <a14:imgLayer r:embed="rId9">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0029612" y="5379394"/>
            <a:ext cx="2145047" cy="1938873"/>
          </a:xfrm>
          <a:prstGeom prst="rect">
            <a:avLst/>
          </a:prstGeom>
        </p:spPr>
      </p:pic>
      <p:pic>
        <p:nvPicPr>
          <p:cNvPr id="2" name="图片 5" descr="彩色logo.png"/>
          <p:cNvPicPr>
            <a:picLocks noChangeAspect="1"/>
          </p:cNvPicPr>
          <p:nvPr userDrawn="1"/>
        </p:nvPicPr>
        <p:blipFill>
          <a:blip r:embed="rId10"/>
          <a:stretch>
            <a:fillRect/>
          </a:stretch>
        </p:blipFill>
        <p:spPr>
          <a:xfrm>
            <a:off x="10487660" y="280988"/>
            <a:ext cx="1301750" cy="431800"/>
          </a:xfrm>
          <a:prstGeom prst="rect">
            <a:avLst/>
          </a:prstGeom>
          <a:noFill/>
          <a:ln w="9525">
            <a:noFill/>
          </a:ln>
        </p:spPr>
      </p:pic>
      <p:sp>
        <p:nvSpPr>
          <p:cNvPr id="3" name="TextBox 45"/>
          <p:cNvSpPr>
            <a:spLocks noChangeAspect="1"/>
          </p:cNvSpPr>
          <p:nvPr userDrawn="1"/>
        </p:nvSpPr>
        <p:spPr>
          <a:xfrm>
            <a:off x="-105410" y="6470015"/>
            <a:ext cx="427355" cy="201930"/>
          </a:xfrm>
          <a:prstGeom prst="rect">
            <a:avLst/>
          </a:prstGeom>
          <a:solidFill>
            <a:schemeClr val="bg1">
              <a:lumMod val="50000"/>
            </a:schemeClr>
          </a:solidFill>
          <a:ln w="9525">
            <a:noFill/>
          </a:ln>
        </p:spPr>
        <p:txBody>
          <a:bodyPr wrap="square" lIns="0" tIns="0" rIns="0" bIns="0" anchor="t"/>
          <a:lstStyle/>
          <a:p>
            <a:pPr lvl="0" algn="ctr"/>
            <a:endParaRPr lang="zh-CN" altLang="en-US" sz="1000" dirty="0">
              <a:solidFill>
                <a:schemeClr val="bg1"/>
              </a:solidFill>
              <a:latin typeface="Arial" panose="020B0604020202020204"/>
              <a:ea typeface="微软雅黑" panose="020B0503020204020204" charset="-122"/>
              <a:sym typeface="微软雅黑" panose="020B0503020204020204" charset="-122"/>
            </a:endParaRPr>
          </a:p>
        </p:txBody>
      </p:sp>
      <p:sp>
        <p:nvSpPr>
          <p:cNvPr id="5" name="TextBox 45"/>
          <p:cNvSpPr>
            <a:spLocks noChangeAspect="1"/>
          </p:cNvSpPr>
          <p:nvPr userDrawn="1"/>
        </p:nvSpPr>
        <p:spPr>
          <a:xfrm>
            <a:off x="-24130" y="6484620"/>
            <a:ext cx="342900" cy="142240"/>
          </a:xfrm>
          <a:prstGeom prst="rect">
            <a:avLst/>
          </a:prstGeom>
          <a:solidFill>
            <a:schemeClr val="bg1">
              <a:lumMod val="50000"/>
            </a:schemeClr>
          </a:solidFill>
          <a:ln w="9525">
            <a:noFill/>
          </a:ln>
        </p:spPr>
        <p:txBody>
          <a:bodyPr wrap="square" lIns="0" tIns="0" rIns="0" bIns="0" anchor="t"/>
          <a:lstStyle/>
          <a:p>
            <a:pPr lvl="0" algn="ctr"/>
            <a:fld id="{9A0DB2DC-4C9A-4742-B13C-FB6460FD3503}" type="slidenum">
              <a:rPr lang="zh-CN" altLang="en-US" sz="1200">
                <a:solidFill>
                  <a:schemeClr val="bg1"/>
                </a:solidFill>
                <a:latin typeface="Arial" panose="020B0604020202020204"/>
                <a:ea typeface="微软雅黑" panose="020B0503020204020204" charset="-122"/>
                <a:sym typeface="微软雅黑" panose="020B0503020204020204" charset="-122"/>
              </a:rPr>
              <a:t>‹#›</a:t>
            </a:fld>
            <a:endParaRPr lang="zh-CN" altLang="en-US" sz="1200" dirty="0">
              <a:solidFill>
                <a:schemeClr val="bg1"/>
              </a:solidFill>
              <a:latin typeface="Arial" panose="020B0604020202020204"/>
              <a:ea typeface="微软雅黑" panose="020B0503020204020204" charset="-122"/>
              <a:sym typeface="微软雅黑" panose="020B050302020402020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4="http://schemas.microsoft.com/office/powerpoint/2010/main">
    <mc:Choice Requires="p14">
      <p:transition spd="slow" p14:dur="1500"/>
    </mc:Choice>
    <mc:Fallback xmlns="">
      <p:transition spd="slow"/>
    </mc:Fallback>
  </mc:AlternateContent>
  <p:hf sldNum="0" hdr="0" ftr="0" dt="0"/>
  <p:txStyles>
    <p:titleStyle>
      <a:lvl1pPr algn="ctr" defTabSz="6089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608965" rtl="0" eaLnBrk="1" latinLnBrk="0" hangingPunct="1">
        <a:spcBef>
          <a:spcPct val="20000"/>
        </a:spcBef>
        <a:buFont typeface="Arial" panose="020B0604020202020204"/>
        <a:buChar char="•"/>
        <a:defRPr sz="4300" kern="1200">
          <a:solidFill>
            <a:schemeClr val="tx1"/>
          </a:solidFill>
          <a:latin typeface="+mn-lt"/>
          <a:ea typeface="+mn-ea"/>
          <a:cs typeface="+mn-cs"/>
        </a:defRPr>
      </a:lvl1pPr>
      <a:lvl2pPr marL="989965" indent="-381000" algn="l" defTabSz="608965" rtl="0" eaLnBrk="1" latinLnBrk="0" hangingPunct="1">
        <a:spcBef>
          <a:spcPct val="20000"/>
        </a:spcBef>
        <a:buFont typeface="Arial" panose="020B0604020202020204"/>
        <a:buChar char="–"/>
        <a:defRPr sz="3700" kern="1200">
          <a:solidFill>
            <a:schemeClr val="tx1"/>
          </a:solidFill>
          <a:latin typeface="+mn-lt"/>
          <a:ea typeface="+mn-ea"/>
          <a:cs typeface="+mn-cs"/>
        </a:defRPr>
      </a:lvl2pPr>
      <a:lvl3pPr marL="1523365" indent="-304800" algn="l" defTabSz="608965" rtl="0" eaLnBrk="1" latinLnBrk="0" hangingPunct="1">
        <a:spcBef>
          <a:spcPct val="20000"/>
        </a:spcBef>
        <a:buFont typeface="Arial" panose="020B0604020202020204"/>
        <a:buChar char="•"/>
        <a:defRPr sz="3200" kern="1200">
          <a:solidFill>
            <a:schemeClr val="tx1"/>
          </a:solidFill>
          <a:latin typeface="+mn-lt"/>
          <a:ea typeface="+mn-ea"/>
          <a:cs typeface="+mn-cs"/>
        </a:defRPr>
      </a:lvl3pPr>
      <a:lvl4pPr marL="2132330" indent="-304800" algn="l" defTabSz="608965" rtl="0" eaLnBrk="1" latinLnBrk="0" hangingPunct="1">
        <a:spcBef>
          <a:spcPct val="20000"/>
        </a:spcBef>
        <a:buFont typeface="Arial" panose="020B0604020202020204"/>
        <a:buChar char="–"/>
        <a:defRPr sz="2700" kern="1200">
          <a:solidFill>
            <a:schemeClr val="tx1"/>
          </a:solidFill>
          <a:latin typeface="+mn-lt"/>
          <a:ea typeface="+mn-ea"/>
          <a:cs typeface="+mn-cs"/>
        </a:defRPr>
      </a:lvl4pPr>
      <a:lvl5pPr marL="2741295" indent="-304800" algn="l" defTabSz="608965" rtl="0" eaLnBrk="1" latinLnBrk="0" hangingPunct="1">
        <a:spcBef>
          <a:spcPct val="20000"/>
        </a:spcBef>
        <a:buFont typeface="Arial" panose="020B0604020202020204"/>
        <a:buChar char="»"/>
        <a:defRPr sz="2700" kern="1200">
          <a:solidFill>
            <a:schemeClr val="tx1"/>
          </a:solidFill>
          <a:latin typeface="+mn-lt"/>
          <a:ea typeface="+mn-ea"/>
          <a:cs typeface="+mn-cs"/>
        </a:defRPr>
      </a:lvl5pPr>
      <a:lvl6pPr marL="3350895" indent="-304800" algn="l" defTabSz="608965" rtl="0" eaLnBrk="1" latinLnBrk="0" hangingPunct="1">
        <a:spcBef>
          <a:spcPct val="20000"/>
        </a:spcBef>
        <a:buFont typeface="Arial" panose="020B0604020202020204"/>
        <a:buChar char="•"/>
        <a:defRPr sz="2700" kern="1200">
          <a:solidFill>
            <a:schemeClr val="tx1"/>
          </a:solidFill>
          <a:latin typeface="+mn-lt"/>
          <a:ea typeface="+mn-ea"/>
          <a:cs typeface="+mn-cs"/>
        </a:defRPr>
      </a:lvl6pPr>
      <a:lvl7pPr marL="3959860" indent="-304800" algn="l" defTabSz="608965" rtl="0" eaLnBrk="1" latinLnBrk="0" hangingPunct="1">
        <a:spcBef>
          <a:spcPct val="20000"/>
        </a:spcBef>
        <a:buFont typeface="Arial" panose="020B0604020202020204"/>
        <a:buChar char="•"/>
        <a:defRPr sz="2700" kern="1200">
          <a:solidFill>
            <a:schemeClr val="tx1"/>
          </a:solidFill>
          <a:latin typeface="+mn-lt"/>
          <a:ea typeface="+mn-ea"/>
          <a:cs typeface="+mn-cs"/>
        </a:defRPr>
      </a:lvl7pPr>
      <a:lvl8pPr marL="4569460" indent="-304800" algn="l" defTabSz="608965" rtl="0" eaLnBrk="1" latinLnBrk="0" hangingPunct="1">
        <a:spcBef>
          <a:spcPct val="20000"/>
        </a:spcBef>
        <a:buFont typeface="Arial" panose="020B0604020202020204"/>
        <a:buChar char="•"/>
        <a:defRPr sz="2700" kern="1200">
          <a:solidFill>
            <a:schemeClr val="tx1"/>
          </a:solidFill>
          <a:latin typeface="+mn-lt"/>
          <a:ea typeface="+mn-ea"/>
          <a:cs typeface="+mn-cs"/>
        </a:defRPr>
      </a:lvl8pPr>
      <a:lvl9pPr marL="5178425" indent="-304800" algn="l" defTabSz="608965" rtl="0" eaLnBrk="1" latinLnBrk="0" hangingPunct="1">
        <a:spcBef>
          <a:spcPct val="20000"/>
        </a:spcBef>
        <a:buFont typeface="Arial" panose="020B0604020202020204"/>
        <a:buChar char="•"/>
        <a:defRPr sz="2700" kern="1200">
          <a:solidFill>
            <a:schemeClr val="tx1"/>
          </a:solidFill>
          <a:latin typeface="+mn-lt"/>
          <a:ea typeface="+mn-ea"/>
          <a:cs typeface="+mn-cs"/>
        </a:defRPr>
      </a:lvl9pPr>
    </p:bodyStyle>
    <p:otherStyle>
      <a:defPPr>
        <a:defRPr lang="zh-CN"/>
      </a:defPPr>
      <a:lvl1pPr marL="0" algn="l" defTabSz="608965" rtl="0" eaLnBrk="1" latinLnBrk="0" hangingPunct="1">
        <a:defRPr sz="2400" kern="1200">
          <a:solidFill>
            <a:schemeClr val="tx1"/>
          </a:solidFill>
          <a:latin typeface="+mn-lt"/>
          <a:ea typeface="+mn-ea"/>
          <a:cs typeface="+mn-cs"/>
        </a:defRPr>
      </a:lvl1pPr>
      <a:lvl2pPr marL="608965" algn="l" defTabSz="608965" rtl="0" eaLnBrk="1" latinLnBrk="0" hangingPunct="1">
        <a:defRPr sz="2400" kern="1200">
          <a:solidFill>
            <a:schemeClr val="tx1"/>
          </a:solidFill>
          <a:latin typeface="+mn-lt"/>
          <a:ea typeface="+mn-ea"/>
          <a:cs typeface="+mn-cs"/>
        </a:defRPr>
      </a:lvl2pPr>
      <a:lvl3pPr marL="1218565" algn="l" defTabSz="608965" rtl="0" eaLnBrk="1" latinLnBrk="0" hangingPunct="1">
        <a:defRPr sz="2400" kern="1200">
          <a:solidFill>
            <a:schemeClr val="tx1"/>
          </a:solidFill>
          <a:latin typeface="+mn-lt"/>
          <a:ea typeface="+mn-ea"/>
          <a:cs typeface="+mn-cs"/>
        </a:defRPr>
      </a:lvl3pPr>
      <a:lvl4pPr marL="1827530" algn="l" defTabSz="608965" rtl="0" eaLnBrk="1" latinLnBrk="0" hangingPunct="1">
        <a:defRPr sz="2400" kern="1200">
          <a:solidFill>
            <a:schemeClr val="tx1"/>
          </a:solidFill>
          <a:latin typeface="+mn-lt"/>
          <a:ea typeface="+mn-ea"/>
          <a:cs typeface="+mn-cs"/>
        </a:defRPr>
      </a:lvl4pPr>
      <a:lvl5pPr marL="2437130" algn="l" defTabSz="608965" rtl="0" eaLnBrk="1" latinLnBrk="0" hangingPunct="1">
        <a:defRPr sz="2400" kern="1200">
          <a:solidFill>
            <a:schemeClr val="tx1"/>
          </a:solidFill>
          <a:latin typeface="+mn-lt"/>
          <a:ea typeface="+mn-ea"/>
          <a:cs typeface="+mn-cs"/>
        </a:defRPr>
      </a:lvl5pPr>
      <a:lvl6pPr marL="3046095" algn="l" defTabSz="608965" rtl="0" eaLnBrk="1" latinLnBrk="0" hangingPunct="1">
        <a:defRPr sz="2400" kern="1200">
          <a:solidFill>
            <a:schemeClr val="tx1"/>
          </a:solidFill>
          <a:latin typeface="+mn-lt"/>
          <a:ea typeface="+mn-ea"/>
          <a:cs typeface="+mn-cs"/>
        </a:defRPr>
      </a:lvl6pPr>
      <a:lvl7pPr marL="3655695" algn="l" defTabSz="608965" rtl="0" eaLnBrk="1" latinLnBrk="0" hangingPunct="1">
        <a:defRPr sz="2400" kern="1200">
          <a:solidFill>
            <a:schemeClr val="tx1"/>
          </a:solidFill>
          <a:latin typeface="+mn-lt"/>
          <a:ea typeface="+mn-ea"/>
          <a:cs typeface="+mn-cs"/>
        </a:defRPr>
      </a:lvl7pPr>
      <a:lvl8pPr marL="4264660" algn="l" defTabSz="608965" rtl="0" eaLnBrk="1" latinLnBrk="0" hangingPunct="1">
        <a:defRPr sz="2400" kern="1200">
          <a:solidFill>
            <a:schemeClr val="tx1"/>
          </a:solidFill>
          <a:latin typeface="+mn-lt"/>
          <a:ea typeface="+mn-ea"/>
          <a:cs typeface="+mn-cs"/>
        </a:defRPr>
      </a:lvl8pPr>
      <a:lvl9pPr marL="4873625" algn="l" defTabSz="60896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6"/>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7" cstate="print">
            <a:alphaModFix amt="65000"/>
            <a:duotone>
              <a:schemeClr val="bg2">
                <a:shade val="45000"/>
                <a:satMod val="135000"/>
              </a:schemeClr>
              <a:prstClr val="white"/>
            </a:duotone>
            <a:extLst>
              <a:ext uri="{BEBA8EAE-BF5A-486C-A8C5-ECC9F3942E4B}">
                <a14:imgProps xmlns:a14="http://schemas.microsoft.com/office/drawing/2010/main">
                  <a14:imgLayer r:embed="rId8">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0029612" y="5379394"/>
            <a:ext cx="2145047" cy="1938873"/>
          </a:xfrm>
          <a:prstGeom prst="rect">
            <a:avLst/>
          </a:prstGeom>
        </p:spPr>
      </p:pic>
      <p:pic>
        <p:nvPicPr>
          <p:cNvPr id="2" name="图片 5" descr="彩色logo.png"/>
          <p:cNvPicPr>
            <a:picLocks noChangeAspect="1"/>
          </p:cNvPicPr>
          <p:nvPr userDrawn="1"/>
        </p:nvPicPr>
        <p:blipFill>
          <a:blip r:embed="rId9"/>
          <a:stretch>
            <a:fillRect/>
          </a:stretch>
        </p:blipFill>
        <p:spPr>
          <a:xfrm>
            <a:off x="10487660" y="280988"/>
            <a:ext cx="1301750" cy="431800"/>
          </a:xfrm>
          <a:prstGeom prst="rect">
            <a:avLst/>
          </a:prstGeom>
          <a:noFill/>
          <a:ln w="9525">
            <a:noFill/>
          </a:ln>
        </p:spPr>
      </p:pic>
      <p:sp>
        <p:nvSpPr>
          <p:cNvPr id="3" name="TextBox 45"/>
          <p:cNvSpPr>
            <a:spLocks noChangeAspect="1"/>
          </p:cNvSpPr>
          <p:nvPr userDrawn="1"/>
        </p:nvSpPr>
        <p:spPr>
          <a:xfrm>
            <a:off x="-105410" y="6470015"/>
            <a:ext cx="427355" cy="201930"/>
          </a:xfrm>
          <a:prstGeom prst="rect">
            <a:avLst/>
          </a:prstGeom>
          <a:solidFill>
            <a:schemeClr val="bg1">
              <a:lumMod val="50000"/>
            </a:schemeClr>
          </a:solidFill>
          <a:ln w="9525">
            <a:noFill/>
          </a:ln>
        </p:spPr>
        <p:txBody>
          <a:bodyPr wrap="square" lIns="0" tIns="0" rIns="0" bIns="0" anchor="t"/>
          <a:lstStyle/>
          <a:p>
            <a:pPr lvl="0" algn="ctr"/>
            <a:endParaRPr lang="zh-CN" altLang="en-US" sz="1000" dirty="0">
              <a:solidFill>
                <a:schemeClr val="bg1"/>
              </a:solidFill>
              <a:latin typeface="Arial" panose="020B0604020202020204"/>
              <a:ea typeface="微软雅黑" panose="020B0503020204020204" charset="-122"/>
              <a:sym typeface="微软雅黑" panose="020B0503020204020204" charset="-122"/>
            </a:endParaRPr>
          </a:p>
        </p:txBody>
      </p:sp>
      <p:sp>
        <p:nvSpPr>
          <p:cNvPr id="5" name="TextBox 45"/>
          <p:cNvSpPr>
            <a:spLocks noChangeAspect="1"/>
          </p:cNvSpPr>
          <p:nvPr userDrawn="1"/>
        </p:nvSpPr>
        <p:spPr>
          <a:xfrm>
            <a:off x="-24130" y="6484620"/>
            <a:ext cx="342900" cy="142240"/>
          </a:xfrm>
          <a:prstGeom prst="rect">
            <a:avLst/>
          </a:prstGeom>
          <a:solidFill>
            <a:schemeClr val="bg1">
              <a:lumMod val="50000"/>
            </a:schemeClr>
          </a:solidFill>
          <a:ln w="9525">
            <a:noFill/>
          </a:ln>
        </p:spPr>
        <p:txBody>
          <a:bodyPr wrap="square" lIns="0" tIns="0" rIns="0" bIns="0" anchor="t"/>
          <a:lstStyle/>
          <a:p>
            <a:pPr lvl="0" algn="ctr"/>
            <a:fld id="{9A0DB2DC-4C9A-4742-B13C-FB6460FD3503}" type="slidenum">
              <a:rPr lang="zh-CN" altLang="en-US" sz="1200">
                <a:solidFill>
                  <a:schemeClr val="bg1"/>
                </a:solidFill>
                <a:latin typeface="Arial" panose="020B0604020202020204"/>
                <a:ea typeface="微软雅黑" panose="020B0503020204020204" charset="-122"/>
                <a:sym typeface="微软雅黑" panose="020B0503020204020204" charset="-122"/>
              </a:rPr>
              <a:t>‹#›</a:t>
            </a:fld>
            <a:endParaRPr lang="zh-CN" altLang="en-US" sz="1200" dirty="0">
              <a:solidFill>
                <a:schemeClr val="bg1"/>
              </a:solidFill>
              <a:latin typeface="Arial" panose="020B0604020202020204"/>
              <a:ea typeface="微软雅黑" panose="020B0503020204020204" charset="-122"/>
              <a:sym typeface="微软雅黑" panose="020B0503020204020204" charset="-122"/>
            </a:endParaRPr>
          </a:p>
        </p:txBody>
      </p:sp>
    </p:spTree>
    <p:extLst>
      <p:ext uri="{BB962C8B-B14F-4D97-AF65-F5344CB8AC3E}">
        <p14:creationId xmlns:p14="http://schemas.microsoft.com/office/powerpoint/2010/main" val="617174311"/>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mc:AlternateContent xmlns:mc="http://schemas.openxmlformats.org/markup-compatibility/2006" xmlns:p14="http://schemas.microsoft.com/office/powerpoint/2010/main">
    <mc:Choice Requires="p14">
      <p:transition spd="slow" p14:dur="1500"/>
    </mc:Choice>
    <mc:Fallback xmlns="">
      <p:transition spd="slow"/>
    </mc:Fallback>
  </mc:AlternateContent>
  <p:hf sldNum="0" hdr="0" ftr="0" dt="0"/>
  <p:txStyles>
    <p:titleStyle>
      <a:lvl1pPr algn="ctr" defTabSz="6089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608965" rtl="0" eaLnBrk="1" latinLnBrk="0" hangingPunct="1">
        <a:spcBef>
          <a:spcPct val="20000"/>
        </a:spcBef>
        <a:buFont typeface="Arial" panose="020B0604020202020204"/>
        <a:buChar char="•"/>
        <a:defRPr sz="4300" kern="1200">
          <a:solidFill>
            <a:schemeClr val="tx1"/>
          </a:solidFill>
          <a:latin typeface="+mn-lt"/>
          <a:ea typeface="+mn-ea"/>
          <a:cs typeface="+mn-cs"/>
        </a:defRPr>
      </a:lvl1pPr>
      <a:lvl2pPr marL="989965" indent="-381000" algn="l" defTabSz="608965" rtl="0" eaLnBrk="1" latinLnBrk="0" hangingPunct="1">
        <a:spcBef>
          <a:spcPct val="20000"/>
        </a:spcBef>
        <a:buFont typeface="Arial" panose="020B0604020202020204"/>
        <a:buChar char="–"/>
        <a:defRPr sz="3700" kern="1200">
          <a:solidFill>
            <a:schemeClr val="tx1"/>
          </a:solidFill>
          <a:latin typeface="+mn-lt"/>
          <a:ea typeface="+mn-ea"/>
          <a:cs typeface="+mn-cs"/>
        </a:defRPr>
      </a:lvl2pPr>
      <a:lvl3pPr marL="1523365" indent="-304800" algn="l" defTabSz="608965" rtl="0" eaLnBrk="1" latinLnBrk="0" hangingPunct="1">
        <a:spcBef>
          <a:spcPct val="20000"/>
        </a:spcBef>
        <a:buFont typeface="Arial" panose="020B0604020202020204"/>
        <a:buChar char="•"/>
        <a:defRPr sz="3200" kern="1200">
          <a:solidFill>
            <a:schemeClr val="tx1"/>
          </a:solidFill>
          <a:latin typeface="+mn-lt"/>
          <a:ea typeface="+mn-ea"/>
          <a:cs typeface="+mn-cs"/>
        </a:defRPr>
      </a:lvl3pPr>
      <a:lvl4pPr marL="2132330" indent="-304800" algn="l" defTabSz="608965" rtl="0" eaLnBrk="1" latinLnBrk="0" hangingPunct="1">
        <a:spcBef>
          <a:spcPct val="20000"/>
        </a:spcBef>
        <a:buFont typeface="Arial" panose="020B0604020202020204"/>
        <a:buChar char="–"/>
        <a:defRPr sz="2700" kern="1200">
          <a:solidFill>
            <a:schemeClr val="tx1"/>
          </a:solidFill>
          <a:latin typeface="+mn-lt"/>
          <a:ea typeface="+mn-ea"/>
          <a:cs typeface="+mn-cs"/>
        </a:defRPr>
      </a:lvl4pPr>
      <a:lvl5pPr marL="2741295" indent="-304800" algn="l" defTabSz="608965" rtl="0" eaLnBrk="1" latinLnBrk="0" hangingPunct="1">
        <a:spcBef>
          <a:spcPct val="20000"/>
        </a:spcBef>
        <a:buFont typeface="Arial" panose="020B0604020202020204"/>
        <a:buChar char="»"/>
        <a:defRPr sz="2700" kern="1200">
          <a:solidFill>
            <a:schemeClr val="tx1"/>
          </a:solidFill>
          <a:latin typeface="+mn-lt"/>
          <a:ea typeface="+mn-ea"/>
          <a:cs typeface="+mn-cs"/>
        </a:defRPr>
      </a:lvl5pPr>
      <a:lvl6pPr marL="3350895" indent="-304800" algn="l" defTabSz="608965" rtl="0" eaLnBrk="1" latinLnBrk="0" hangingPunct="1">
        <a:spcBef>
          <a:spcPct val="20000"/>
        </a:spcBef>
        <a:buFont typeface="Arial" panose="020B0604020202020204"/>
        <a:buChar char="•"/>
        <a:defRPr sz="2700" kern="1200">
          <a:solidFill>
            <a:schemeClr val="tx1"/>
          </a:solidFill>
          <a:latin typeface="+mn-lt"/>
          <a:ea typeface="+mn-ea"/>
          <a:cs typeface="+mn-cs"/>
        </a:defRPr>
      </a:lvl6pPr>
      <a:lvl7pPr marL="3959860" indent="-304800" algn="l" defTabSz="608965" rtl="0" eaLnBrk="1" latinLnBrk="0" hangingPunct="1">
        <a:spcBef>
          <a:spcPct val="20000"/>
        </a:spcBef>
        <a:buFont typeface="Arial" panose="020B0604020202020204"/>
        <a:buChar char="•"/>
        <a:defRPr sz="2700" kern="1200">
          <a:solidFill>
            <a:schemeClr val="tx1"/>
          </a:solidFill>
          <a:latin typeface="+mn-lt"/>
          <a:ea typeface="+mn-ea"/>
          <a:cs typeface="+mn-cs"/>
        </a:defRPr>
      </a:lvl7pPr>
      <a:lvl8pPr marL="4569460" indent="-304800" algn="l" defTabSz="608965" rtl="0" eaLnBrk="1" latinLnBrk="0" hangingPunct="1">
        <a:spcBef>
          <a:spcPct val="20000"/>
        </a:spcBef>
        <a:buFont typeface="Arial" panose="020B0604020202020204"/>
        <a:buChar char="•"/>
        <a:defRPr sz="2700" kern="1200">
          <a:solidFill>
            <a:schemeClr val="tx1"/>
          </a:solidFill>
          <a:latin typeface="+mn-lt"/>
          <a:ea typeface="+mn-ea"/>
          <a:cs typeface="+mn-cs"/>
        </a:defRPr>
      </a:lvl8pPr>
      <a:lvl9pPr marL="5178425" indent="-304800" algn="l" defTabSz="608965" rtl="0" eaLnBrk="1" latinLnBrk="0" hangingPunct="1">
        <a:spcBef>
          <a:spcPct val="20000"/>
        </a:spcBef>
        <a:buFont typeface="Arial" panose="020B0604020202020204"/>
        <a:buChar char="•"/>
        <a:defRPr sz="2700" kern="1200">
          <a:solidFill>
            <a:schemeClr val="tx1"/>
          </a:solidFill>
          <a:latin typeface="+mn-lt"/>
          <a:ea typeface="+mn-ea"/>
          <a:cs typeface="+mn-cs"/>
        </a:defRPr>
      </a:lvl9pPr>
    </p:bodyStyle>
    <p:otherStyle>
      <a:defPPr>
        <a:defRPr lang="zh-CN"/>
      </a:defPPr>
      <a:lvl1pPr marL="0" algn="l" defTabSz="608965" rtl="0" eaLnBrk="1" latinLnBrk="0" hangingPunct="1">
        <a:defRPr sz="2400" kern="1200">
          <a:solidFill>
            <a:schemeClr val="tx1"/>
          </a:solidFill>
          <a:latin typeface="+mn-lt"/>
          <a:ea typeface="+mn-ea"/>
          <a:cs typeface="+mn-cs"/>
        </a:defRPr>
      </a:lvl1pPr>
      <a:lvl2pPr marL="608965" algn="l" defTabSz="608965" rtl="0" eaLnBrk="1" latinLnBrk="0" hangingPunct="1">
        <a:defRPr sz="2400" kern="1200">
          <a:solidFill>
            <a:schemeClr val="tx1"/>
          </a:solidFill>
          <a:latin typeface="+mn-lt"/>
          <a:ea typeface="+mn-ea"/>
          <a:cs typeface="+mn-cs"/>
        </a:defRPr>
      </a:lvl2pPr>
      <a:lvl3pPr marL="1218565" algn="l" defTabSz="608965" rtl="0" eaLnBrk="1" latinLnBrk="0" hangingPunct="1">
        <a:defRPr sz="2400" kern="1200">
          <a:solidFill>
            <a:schemeClr val="tx1"/>
          </a:solidFill>
          <a:latin typeface="+mn-lt"/>
          <a:ea typeface="+mn-ea"/>
          <a:cs typeface="+mn-cs"/>
        </a:defRPr>
      </a:lvl3pPr>
      <a:lvl4pPr marL="1827530" algn="l" defTabSz="608965" rtl="0" eaLnBrk="1" latinLnBrk="0" hangingPunct="1">
        <a:defRPr sz="2400" kern="1200">
          <a:solidFill>
            <a:schemeClr val="tx1"/>
          </a:solidFill>
          <a:latin typeface="+mn-lt"/>
          <a:ea typeface="+mn-ea"/>
          <a:cs typeface="+mn-cs"/>
        </a:defRPr>
      </a:lvl4pPr>
      <a:lvl5pPr marL="2437130" algn="l" defTabSz="608965" rtl="0" eaLnBrk="1" latinLnBrk="0" hangingPunct="1">
        <a:defRPr sz="2400" kern="1200">
          <a:solidFill>
            <a:schemeClr val="tx1"/>
          </a:solidFill>
          <a:latin typeface="+mn-lt"/>
          <a:ea typeface="+mn-ea"/>
          <a:cs typeface="+mn-cs"/>
        </a:defRPr>
      </a:lvl5pPr>
      <a:lvl6pPr marL="3046095" algn="l" defTabSz="608965" rtl="0" eaLnBrk="1" latinLnBrk="0" hangingPunct="1">
        <a:defRPr sz="2400" kern="1200">
          <a:solidFill>
            <a:schemeClr val="tx1"/>
          </a:solidFill>
          <a:latin typeface="+mn-lt"/>
          <a:ea typeface="+mn-ea"/>
          <a:cs typeface="+mn-cs"/>
        </a:defRPr>
      </a:lvl6pPr>
      <a:lvl7pPr marL="3655695" algn="l" defTabSz="608965" rtl="0" eaLnBrk="1" latinLnBrk="0" hangingPunct="1">
        <a:defRPr sz="2400" kern="1200">
          <a:solidFill>
            <a:schemeClr val="tx1"/>
          </a:solidFill>
          <a:latin typeface="+mn-lt"/>
          <a:ea typeface="+mn-ea"/>
          <a:cs typeface="+mn-cs"/>
        </a:defRPr>
      </a:lvl7pPr>
      <a:lvl8pPr marL="4264660" algn="l" defTabSz="608965" rtl="0" eaLnBrk="1" latinLnBrk="0" hangingPunct="1">
        <a:defRPr sz="2400" kern="1200">
          <a:solidFill>
            <a:schemeClr val="tx1"/>
          </a:solidFill>
          <a:latin typeface="+mn-lt"/>
          <a:ea typeface="+mn-ea"/>
          <a:cs typeface="+mn-cs"/>
        </a:defRPr>
      </a:lvl8pPr>
      <a:lvl9pPr marL="4873625" algn="l" defTabSz="6089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29280" y="-1274610"/>
            <a:ext cx="10006965" cy="10132060"/>
          </a:xfrm>
          <a:prstGeom prst="rect">
            <a:avLst/>
          </a:prstGeom>
          <a:blipFill rotWithShape="1">
            <a:blip r:embed="rId3">
              <a:alphaModFix amt="12000"/>
            </a:blip>
            <a:tile tx="0" ty="0" sx="100000" sy="100000" flip="x" algn="tl"/>
          </a:blipFill>
          <a:ln>
            <a:noFill/>
          </a:ln>
          <a:effectLst/>
        </p:spPr>
        <p:style>
          <a:lnRef idx="1">
            <a:schemeClr val="accent1"/>
          </a:lnRef>
          <a:fillRef idx="3">
            <a:schemeClr val="accent1"/>
          </a:fillRef>
          <a:effectRef idx="2">
            <a:schemeClr val="accent1"/>
          </a:effectRef>
          <a:fontRef idx="minor">
            <a:schemeClr val="lt1"/>
          </a:fontRef>
        </p:style>
        <p:txBody>
          <a:bodyPr/>
          <a:lstStyle/>
          <a:p>
            <a:endParaRPr lang="zh-CN" altLang="en-US" dirty="0">
              <a:ea typeface="微软雅黑" panose="020B0503020204020204" pitchFamily="34" charset="-122"/>
            </a:endParaRPr>
          </a:p>
        </p:txBody>
      </p:sp>
      <p:sp>
        <p:nvSpPr>
          <p:cNvPr id="11" name="文本框 10"/>
          <p:cNvSpPr txBox="1"/>
          <p:nvPr/>
        </p:nvSpPr>
        <p:spPr>
          <a:xfrm>
            <a:off x="4702175" y="1704340"/>
            <a:ext cx="2784475" cy="645160"/>
          </a:xfrm>
          <a:prstGeom prst="rect">
            <a:avLst/>
          </a:prstGeom>
        </p:spPr>
        <p:txBody>
          <a:bodyPr wrap="square">
            <a:spAutoFit/>
          </a:bodyPr>
          <a:lstStyle>
            <a:defPPr>
              <a:defRPr lang="zh-CN"/>
            </a:defPPr>
            <a:lvl1pPr algn="ctr">
              <a:defRPr sz="6600" b="0">
                <a:gradFill flip="none" rotWithShape="1">
                  <a:gsLst>
                    <a:gs pos="0">
                      <a:srgbClr val="004078"/>
                    </a:gs>
                    <a:gs pos="48000">
                      <a:srgbClr val="00A8FF"/>
                    </a:gs>
                    <a:gs pos="47000">
                      <a:srgbClr val="0C60B1"/>
                    </a:gs>
                    <a:gs pos="76000">
                      <a:srgbClr val="004078"/>
                    </a:gs>
                    <a:gs pos="66000">
                      <a:srgbClr val="0C60B1"/>
                    </a:gs>
                  </a:gsLst>
                  <a:lin ang="16200000" scaled="0"/>
                  <a:tileRect/>
                </a:gradFill>
                <a:effectLst/>
                <a:latin typeface="造字工房朗倩（非商用）常规体"/>
                <a:ea typeface="造字工房朗倩（非商用）常规体"/>
                <a:cs typeface="方正正大黑"/>
              </a:defRPr>
            </a:lvl1pPr>
          </a:lstStyle>
          <a:p>
            <a:r>
              <a:rPr lang="en-US" sz="3600" b="1" dirty="0">
                <a:solidFill>
                  <a:srgbClr val="FE9600"/>
                </a:solidFill>
                <a:latin typeface="微软雅黑" panose="020B0503020204020204" charset="-122"/>
                <a:ea typeface="微软雅黑" panose="020B0503020204020204" charset="-122"/>
                <a:cs typeface="Arial" panose="020B0604020202020204"/>
              </a:rPr>
              <a:t>VASTDATA</a:t>
            </a:r>
          </a:p>
        </p:txBody>
      </p:sp>
      <p:grpSp>
        <p:nvGrpSpPr>
          <p:cNvPr id="5" name="组合 4"/>
          <p:cNvGrpSpPr/>
          <p:nvPr/>
        </p:nvGrpSpPr>
        <p:grpSpPr>
          <a:xfrm>
            <a:off x="3849053" y="1650365"/>
            <a:ext cx="4490720" cy="753110"/>
            <a:chOff x="7472" y="1565"/>
            <a:chExt cx="4252" cy="1135"/>
          </a:xfrm>
        </p:grpSpPr>
        <p:cxnSp>
          <p:nvCxnSpPr>
            <p:cNvPr id="13" name="直线连接符 12"/>
            <p:cNvCxnSpPr/>
            <p:nvPr/>
          </p:nvCxnSpPr>
          <p:spPr>
            <a:xfrm>
              <a:off x="7472" y="1565"/>
              <a:ext cx="4252" cy="0"/>
            </a:xfrm>
            <a:prstGeom prst="line">
              <a:avLst/>
            </a:prstGeom>
            <a:ln w="25400" cmpd="sng">
              <a:gradFill>
                <a:gsLst>
                  <a:gs pos="0">
                    <a:schemeClr val="accent1">
                      <a:lumMod val="5000"/>
                      <a:lumOff val="95000"/>
                      <a:alpha val="9000"/>
                    </a:schemeClr>
                  </a:gs>
                  <a:gs pos="49000">
                    <a:srgbClr val="FE9600"/>
                  </a:gs>
                  <a:gs pos="100000">
                    <a:schemeClr val="accent1">
                      <a:lumMod val="30000"/>
                      <a:lumOff val="70000"/>
                      <a:alpha val="0"/>
                    </a:schemeClr>
                  </a:gs>
                </a:gsLst>
                <a:lin ang="0" scaled="1"/>
              </a:gradFill>
            </a:ln>
            <a:effectLst/>
          </p:spPr>
          <p:style>
            <a:lnRef idx="2">
              <a:schemeClr val="accent1"/>
            </a:lnRef>
            <a:fillRef idx="0">
              <a:schemeClr val="accent1"/>
            </a:fillRef>
            <a:effectRef idx="1">
              <a:schemeClr val="accent1"/>
            </a:effectRef>
            <a:fontRef idx="minor">
              <a:schemeClr val="tx1"/>
            </a:fontRef>
          </p:style>
        </p:cxnSp>
        <p:cxnSp>
          <p:nvCxnSpPr>
            <p:cNvPr id="14" name="直线连接符 13"/>
            <p:cNvCxnSpPr/>
            <p:nvPr/>
          </p:nvCxnSpPr>
          <p:spPr>
            <a:xfrm>
              <a:off x="7472" y="2700"/>
              <a:ext cx="4252" cy="0"/>
            </a:xfrm>
            <a:prstGeom prst="line">
              <a:avLst/>
            </a:prstGeom>
            <a:ln w="25400" cmpd="sng">
              <a:gradFill>
                <a:gsLst>
                  <a:gs pos="0">
                    <a:schemeClr val="accent1">
                      <a:lumMod val="5000"/>
                      <a:lumOff val="95000"/>
                      <a:alpha val="9000"/>
                    </a:schemeClr>
                  </a:gs>
                  <a:gs pos="49000">
                    <a:srgbClr val="FE9600"/>
                  </a:gs>
                  <a:gs pos="100000">
                    <a:schemeClr val="accent1">
                      <a:lumMod val="30000"/>
                      <a:lumOff val="70000"/>
                      <a:alpha val="0"/>
                    </a:schemeClr>
                  </a:gs>
                </a:gsLst>
                <a:lin ang="0" scaled="1"/>
              </a:gradFill>
            </a:ln>
            <a:effectLst/>
          </p:spPr>
          <p:style>
            <a:lnRef idx="2">
              <a:schemeClr val="accent1"/>
            </a:lnRef>
            <a:fillRef idx="0">
              <a:schemeClr val="accent1"/>
            </a:fillRef>
            <a:effectRef idx="1">
              <a:schemeClr val="accent1"/>
            </a:effectRef>
            <a:fontRef idx="minor">
              <a:schemeClr val="tx1"/>
            </a:fontRef>
          </p:style>
        </p:cxnSp>
      </p:grpSp>
      <p:sp>
        <p:nvSpPr>
          <p:cNvPr id="15" name="文本框 14"/>
          <p:cNvSpPr txBox="1"/>
          <p:nvPr/>
        </p:nvSpPr>
        <p:spPr>
          <a:xfrm>
            <a:off x="7310755" y="6466840"/>
            <a:ext cx="4566285" cy="215265"/>
          </a:xfrm>
          <a:prstGeom prst="rect">
            <a:avLst/>
          </a:prstGeom>
          <a:noFill/>
        </p:spPr>
        <p:txBody>
          <a:bodyPr wrap="square" lIns="0" tIns="0" rIns="0" bIns="0" rtlCol="0">
            <a:spAutoFit/>
          </a:bodyPr>
          <a:lstStyle/>
          <a:p>
            <a:pPr algn="dist"/>
            <a:r>
              <a:rPr lang="zh-CN" altLang="en-US" sz="1400" dirty="0">
                <a:solidFill>
                  <a:schemeClr val="tx1">
                    <a:lumMod val="65000"/>
                    <a:lumOff val="35000"/>
                  </a:schemeClr>
                </a:solidFill>
                <a:latin typeface="微软雅黑" panose="020B0503020204020204" charset="-122"/>
                <a:ea typeface="微软雅黑" panose="020B0503020204020204" charset="-122"/>
              </a:rPr>
              <a:t>北京海量数据技术股份有限公司</a:t>
            </a:r>
            <a:r>
              <a:rPr lang="en-US" altLang="zh-CN" sz="1400" dirty="0">
                <a:solidFill>
                  <a:schemeClr val="tx1">
                    <a:lumMod val="65000"/>
                    <a:lumOff val="35000"/>
                  </a:schemeClr>
                </a:solidFill>
                <a:latin typeface="微软雅黑" panose="020B0503020204020204" charset="-122"/>
                <a:ea typeface="微软雅黑" panose="020B0503020204020204" charset="-122"/>
              </a:rPr>
              <a:t>   </a:t>
            </a:r>
            <a:endParaRPr lang="zh-CN" altLang="en-US" sz="1400" dirty="0">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3" name="文本框 2"/>
          <p:cNvSpPr txBox="1"/>
          <p:nvPr/>
        </p:nvSpPr>
        <p:spPr>
          <a:xfrm>
            <a:off x="916770" y="2800397"/>
            <a:ext cx="10355283" cy="923330"/>
          </a:xfrm>
          <a:prstGeom prst="rect">
            <a:avLst/>
          </a:prstGeom>
        </p:spPr>
        <p:txBody>
          <a:bodyPr wrap="square">
            <a:spAutoFit/>
          </a:bodyPr>
          <a:lstStyle>
            <a:lvl1pPr algn="ctr" defTabSz="608965">
              <a:defRPr lang="zh-CN" altLang="en-US" sz="4400" b="1" spc="300">
                <a:gradFill flip="none" rotWithShape="1">
                  <a:gsLst>
                    <a:gs pos="15000">
                      <a:srgbClr val="142657"/>
                    </a:gs>
                    <a:gs pos="48000">
                      <a:srgbClr val="0270C5"/>
                    </a:gs>
                    <a:gs pos="46000">
                      <a:srgbClr val="043A95"/>
                    </a:gs>
                    <a:gs pos="100000">
                      <a:srgbClr val="142657"/>
                    </a:gs>
                    <a:gs pos="68000">
                      <a:srgbClr val="043A95"/>
                    </a:gs>
                  </a:gsLst>
                  <a:lin ang="16020000" scaled="0"/>
                  <a:tileRect/>
                </a:gradFill>
                <a:effectLst/>
                <a:latin typeface="微软雅黑" panose="020B0503020204020204" charset="-122"/>
                <a:ea typeface="微软雅黑" panose="020B0503020204020204" charset="-122"/>
                <a:cs typeface="方正正大黑"/>
              </a:defRPr>
            </a:lvl1pPr>
          </a:lstStyle>
          <a:p>
            <a:r>
              <a:rPr lang="zh-CN" altLang="en-US" sz="5400" dirty="0">
                <a:solidFill>
                  <a:schemeClr val="tx1">
                    <a:lumMod val="85000"/>
                    <a:lumOff val="15000"/>
                  </a:schemeClr>
                </a:solidFill>
                <a:effectLst>
                  <a:reflection blurRad="6350" stA="18000" endA="300" endPos="45500" dist="50800" dir="5400000" sy="-100000" algn="bl" rotWithShape="0"/>
                </a:effectLst>
                <a:sym typeface="微软雅黑" panose="020B0503020204020204" charset="-122"/>
              </a:rPr>
              <a:t>研发体系</a:t>
            </a:r>
            <a:r>
              <a:rPr lang="en-US" altLang="zh-CN" sz="5400" dirty="0">
                <a:solidFill>
                  <a:schemeClr val="tx1">
                    <a:lumMod val="85000"/>
                    <a:lumOff val="15000"/>
                  </a:schemeClr>
                </a:solidFill>
                <a:effectLst>
                  <a:reflection blurRad="6350" stA="18000" endA="300" endPos="45500" dist="50800" dir="5400000" sy="-100000" algn="bl" rotWithShape="0"/>
                </a:effectLst>
                <a:sym typeface="微软雅黑" panose="020B0503020204020204" charset="-122"/>
              </a:rPr>
              <a:t>3</a:t>
            </a:r>
            <a:r>
              <a:rPr lang="zh-CN" altLang="en-US" sz="5400" dirty="0">
                <a:solidFill>
                  <a:schemeClr val="tx1">
                    <a:lumMod val="85000"/>
                    <a:lumOff val="15000"/>
                  </a:schemeClr>
                </a:solidFill>
                <a:effectLst>
                  <a:reflection blurRad="6350" stA="18000" endA="300" endPos="45500" dist="50800" dir="5400000" sy="-100000" algn="bl" rotWithShape="0"/>
                </a:effectLst>
                <a:sym typeface="微软雅黑" panose="020B0503020204020204" charset="-122"/>
              </a:rPr>
              <a:t>个月阶段性答辩</a:t>
            </a:r>
          </a:p>
        </p:txBody>
      </p:sp>
      <p:sp>
        <p:nvSpPr>
          <p:cNvPr id="2" name="矩形 259">
            <a:extLst>
              <a:ext uri="{FF2B5EF4-FFF2-40B4-BE49-F238E27FC236}">
                <a16:creationId xmlns:a16="http://schemas.microsoft.com/office/drawing/2014/main" id="{FD6EEB50-081A-97CC-7DB3-F710AA3B18DE}"/>
              </a:ext>
            </a:extLst>
          </p:cNvPr>
          <p:cNvSpPr>
            <a:spLocks noChangeArrowheads="1"/>
          </p:cNvSpPr>
          <p:nvPr/>
        </p:nvSpPr>
        <p:spPr bwMode="auto">
          <a:xfrm>
            <a:off x="4024014" y="4219572"/>
            <a:ext cx="2235200" cy="130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50000"/>
              </a:lnSpc>
              <a:buFont typeface="Arial" panose="020B0604020202020204" pitchFamily="34" charset="0"/>
              <a:buNone/>
            </a:pPr>
            <a:r>
              <a:rPr lang="zh-CN" altLang="en-US" sz="1800" b="1" dirty="0">
                <a:solidFill>
                  <a:prstClr val="black">
                    <a:lumMod val="65000"/>
                    <a:lumOff val="35000"/>
                  </a:prstClr>
                </a:solidFill>
                <a:cs typeface="Arial" panose="020B0604020202020204" pitchFamily="34" charset="0"/>
              </a:rPr>
              <a:t>汇报人：陈杰明</a:t>
            </a:r>
            <a:endParaRPr lang="en-US" altLang="zh-CN" sz="1800" b="1" dirty="0">
              <a:solidFill>
                <a:prstClr val="black">
                  <a:lumMod val="65000"/>
                  <a:lumOff val="35000"/>
                </a:prstClr>
              </a:solidFill>
              <a:cs typeface="Arial" panose="020B0604020202020204" pitchFamily="34" charset="0"/>
            </a:endParaRPr>
          </a:p>
          <a:p>
            <a:pPr>
              <a:lnSpc>
                <a:spcPct val="150000"/>
              </a:lnSpc>
              <a:buFont typeface="Arial" panose="020B0604020202020204" pitchFamily="34" charset="0"/>
              <a:buNone/>
            </a:pPr>
            <a:r>
              <a:rPr lang="zh-CN" altLang="en-US" sz="1800" b="1" dirty="0">
                <a:solidFill>
                  <a:prstClr val="black">
                    <a:lumMod val="65000"/>
                    <a:lumOff val="35000"/>
                  </a:prstClr>
                </a:solidFill>
                <a:cs typeface="Arial" panose="020B0604020202020204" pitchFamily="34" charset="0"/>
              </a:rPr>
              <a:t>部门：</a:t>
            </a:r>
            <a:r>
              <a:rPr lang="en-US" altLang="zh-CN" sz="1800" b="1" dirty="0">
                <a:solidFill>
                  <a:prstClr val="black">
                    <a:lumMod val="65000"/>
                    <a:lumOff val="35000"/>
                  </a:prstClr>
                </a:solidFill>
                <a:cs typeface="Arial" panose="020B0604020202020204" pitchFamily="34" charset="0"/>
              </a:rPr>
              <a:t>VEM</a:t>
            </a:r>
          </a:p>
          <a:p>
            <a:pPr>
              <a:lnSpc>
                <a:spcPct val="150000"/>
              </a:lnSpc>
              <a:buFont typeface="Arial" panose="020B0604020202020204" pitchFamily="34" charset="0"/>
              <a:buNone/>
            </a:pPr>
            <a:endParaRPr lang="zh-CN" altLang="en-US" sz="1800" b="1" dirty="0">
              <a:solidFill>
                <a:prstClr val="black">
                  <a:lumMod val="65000"/>
                  <a:lumOff val="35000"/>
                </a:prstClr>
              </a:solidFill>
              <a:cs typeface="Arial" panose="020B0604020202020204" pitchFamily="34" charset="0"/>
            </a:endParaRPr>
          </a:p>
        </p:txBody>
      </p:sp>
      <p:sp>
        <p:nvSpPr>
          <p:cNvPr id="6" name="矩形 259">
            <a:extLst>
              <a:ext uri="{FF2B5EF4-FFF2-40B4-BE49-F238E27FC236}">
                <a16:creationId xmlns:a16="http://schemas.microsoft.com/office/drawing/2014/main" id="{3FEA4555-E198-1726-466B-DEB082DD446B}"/>
              </a:ext>
            </a:extLst>
          </p:cNvPr>
          <p:cNvSpPr>
            <a:spLocks noChangeArrowheads="1"/>
          </p:cNvSpPr>
          <p:nvPr/>
        </p:nvSpPr>
        <p:spPr bwMode="auto">
          <a:xfrm>
            <a:off x="7139311" y="4219571"/>
            <a:ext cx="2638431" cy="130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50000"/>
              </a:lnSpc>
              <a:buFont typeface="Arial" panose="020B0604020202020204" pitchFamily="34" charset="0"/>
              <a:buNone/>
            </a:pPr>
            <a:r>
              <a:rPr lang="en-US" altLang="zh-CN" sz="1800" b="1" dirty="0">
                <a:solidFill>
                  <a:prstClr val="black">
                    <a:lumMod val="65000"/>
                    <a:lumOff val="35000"/>
                  </a:prstClr>
                </a:solidFill>
                <a:cs typeface="Arial" panose="020B0604020202020204" pitchFamily="34" charset="0"/>
              </a:rPr>
              <a:t>Base</a:t>
            </a:r>
            <a:r>
              <a:rPr lang="zh-CN" altLang="en-US" sz="1800" b="1" dirty="0">
                <a:solidFill>
                  <a:prstClr val="black">
                    <a:lumMod val="65000"/>
                    <a:lumOff val="35000"/>
                  </a:prstClr>
                </a:solidFill>
                <a:cs typeface="Arial" panose="020B0604020202020204" pitchFamily="34" charset="0"/>
              </a:rPr>
              <a:t>地：广州</a:t>
            </a:r>
            <a:endParaRPr lang="en-US" altLang="zh-CN" sz="1800" b="1" dirty="0">
              <a:solidFill>
                <a:prstClr val="black">
                  <a:lumMod val="65000"/>
                  <a:lumOff val="35000"/>
                </a:prstClr>
              </a:solidFill>
              <a:cs typeface="Arial" panose="020B0604020202020204" pitchFamily="34" charset="0"/>
            </a:endParaRPr>
          </a:p>
          <a:p>
            <a:pPr>
              <a:lnSpc>
                <a:spcPct val="150000"/>
              </a:lnSpc>
              <a:buFont typeface="Arial" panose="020B0604020202020204" pitchFamily="34" charset="0"/>
              <a:buNone/>
            </a:pPr>
            <a:r>
              <a:rPr lang="zh-CN" altLang="en-US" sz="1800" b="1" dirty="0">
                <a:solidFill>
                  <a:prstClr val="black">
                    <a:lumMod val="65000"/>
                    <a:lumOff val="35000"/>
                  </a:prstClr>
                </a:solidFill>
                <a:cs typeface="Arial" panose="020B0604020202020204" pitchFamily="34" charset="0"/>
              </a:rPr>
              <a:t>岗位：</a:t>
            </a:r>
            <a:r>
              <a:rPr lang="en-US" altLang="zh-CN" sz="1800" b="1" dirty="0">
                <a:solidFill>
                  <a:prstClr val="black">
                    <a:lumMod val="65000"/>
                    <a:lumOff val="35000"/>
                  </a:prstClr>
                </a:solidFill>
                <a:cs typeface="Arial" panose="020B0604020202020204" pitchFamily="34" charset="0"/>
              </a:rPr>
              <a:t>Java</a:t>
            </a:r>
            <a:r>
              <a:rPr lang="zh-CN" altLang="en-US" sz="1800" b="1" dirty="0">
                <a:solidFill>
                  <a:prstClr val="black">
                    <a:lumMod val="65000"/>
                    <a:lumOff val="35000"/>
                  </a:prstClr>
                </a:solidFill>
                <a:cs typeface="Arial" panose="020B0604020202020204" pitchFamily="34" charset="0"/>
              </a:rPr>
              <a:t>开发工程师</a:t>
            </a:r>
            <a:endParaRPr lang="en-US" altLang="zh-CN" sz="1800" b="1" dirty="0">
              <a:solidFill>
                <a:prstClr val="black">
                  <a:lumMod val="65000"/>
                  <a:lumOff val="35000"/>
                </a:prstClr>
              </a:solidFill>
              <a:cs typeface="Arial" panose="020B0604020202020204" pitchFamily="34" charset="0"/>
            </a:endParaRPr>
          </a:p>
          <a:p>
            <a:pPr>
              <a:lnSpc>
                <a:spcPct val="150000"/>
              </a:lnSpc>
              <a:buFont typeface="Arial" panose="020B0604020202020204" pitchFamily="34" charset="0"/>
              <a:buNone/>
            </a:pPr>
            <a:endParaRPr lang="zh-CN" altLang="en-US" sz="1800" b="1" dirty="0">
              <a:solidFill>
                <a:prstClr val="black">
                  <a:lumMod val="65000"/>
                  <a:lumOff val="35000"/>
                </a:prstClr>
              </a:solidFill>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10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2"/>
                                        </p:tgtEl>
                                      </p:cBhvr>
                                    </p:animEffect>
                                    <p:animScale>
                                      <p:cBhvr>
                                        <p:cTn id="15" dur="250" autoRev="1" fill="hold"/>
                                        <p:tgtEl>
                                          <p:spTgt spid="2"/>
                                        </p:tgtEl>
                                      </p:cBhvr>
                                      <p:by x="105000" y="105000"/>
                                    </p:animScale>
                                  </p:childTnLst>
                                </p:cTn>
                              </p:par>
                            </p:childTnLst>
                          </p:cTn>
                        </p:par>
                        <p:par>
                          <p:cTn id="16" fill="hold">
                            <p:stCondLst>
                              <p:cond delay="160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6"/>
                                        </p:tgtEl>
                                        <p:attrNameLst>
                                          <p:attrName>ppt_y</p:attrName>
                                        </p:attrNameLst>
                                      </p:cBhvr>
                                      <p:tavLst>
                                        <p:tav tm="0">
                                          <p:val>
                                            <p:strVal val="#ppt_y"/>
                                          </p:val>
                                        </p:tav>
                                        <p:tav tm="100000">
                                          <p:val>
                                            <p:strVal val="#ppt_y"/>
                                          </p:val>
                                        </p:tav>
                                      </p:tavLst>
                                    </p:anim>
                                    <p:anim calcmode="lin" valueType="num">
                                      <p:cBhvr>
                                        <p:cTn id="21"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6"/>
                                        </p:tgtEl>
                                      </p:cBhvr>
                                    </p:animEffect>
                                  </p:childTnLst>
                                </p:cTn>
                              </p:par>
                            </p:childTnLst>
                          </p:cTn>
                        </p:par>
                        <p:par>
                          <p:cTn id="24" fill="hold">
                            <p:stCondLst>
                              <p:cond delay="3050"/>
                            </p:stCondLst>
                            <p:childTnLst>
                              <p:par>
                                <p:cTn id="25" presetID="26" presetClass="emph" presetSubtype="0" fill="hold" grpId="1" nodeType="afterEffect">
                                  <p:stCondLst>
                                    <p:cond delay="0"/>
                                  </p:stCondLst>
                                  <p:iterate type="lt">
                                    <p:tmPct val="0"/>
                                  </p:iterate>
                                  <p:childTnLst>
                                    <p:animEffect transition="out" filter="fade">
                                      <p:cBhvr>
                                        <p:cTn id="26" dur="500" tmFilter="0, 0; .2, .5; .8, .5; 1, 0"/>
                                        <p:tgtEl>
                                          <p:spTgt spid="6"/>
                                        </p:tgtEl>
                                      </p:cBhvr>
                                    </p:animEffect>
                                    <p:animScale>
                                      <p:cBhvr>
                                        <p:cTn id="2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D5A94-88BB-A046-0B6A-8CB7A797BD65}"/>
              </a:ext>
            </a:extLst>
          </p:cNvPr>
          <p:cNvSpPr>
            <a:spLocks noGrp="1"/>
          </p:cNvSpPr>
          <p:nvPr>
            <p:ph type="title"/>
          </p:nvPr>
        </p:nvSpPr>
        <p:spPr>
          <a:xfrm>
            <a:off x="357020" y="222934"/>
            <a:ext cx="10512862" cy="461665"/>
          </a:xfrm>
        </p:spPr>
        <p:txBody>
          <a:bodyPr/>
          <a:lstStyle/>
          <a:p>
            <a:r>
              <a:rPr lang="zh-CN" altLang="en-US" dirty="0"/>
              <a:t>对目标职级的认知</a:t>
            </a:r>
            <a:r>
              <a:rPr lang="en-US" altLang="zh-CN" dirty="0"/>
              <a:t>——</a:t>
            </a:r>
            <a:r>
              <a:rPr lang="zh-CN" altLang="en-US" dirty="0"/>
              <a:t>综合素质能力</a:t>
            </a:r>
          </a:p>
        </p:txBody>
      </p:sp>
      <p:sp>
        <p:nvSpPr>
          <p:cNvPr id="10" name="TextBox 9"/>
          <p:cNvSpPr txBox="1"/>
          <p:nvPr/>
        </p:nvSpPr>
        <p:spPr>
          <a:xfrm>
            <a:off x="4079500" y="1322612"/>
            <a:ext cx="1367262" cy="829816"/>
          </a:xfrm>
          <a:prstGeom prst="rect">
            <a:avLst/>
          </a:prstGeom>
          <a:solidFill>
            <a:schemeClr val="accent1"/>
          </a:solidFill>
        </p:spPr>
        <p:txBody>
          <a:bodyPr wrap="square" rtlCol="0">
            <a:spAutoFit/>
          </a:bodyPr>
          <a:lstStyle/>
          <a:p>
            <a:pPr algn="ctr"/>
            <a:r>
              <a:rPr lang="en-US" altLang="zh-CN" sz="2398" b="1" dirty="0">
                <a:solidFill>
                  <a:schemeClr val="tx1">
                    <a:lumMod val="95000"/>
                    <a:lumOff val="5000"/>
                  </a:schemeClr>
                </a:solidFill>
                <a:latin typeface="微软雅黑" panose="020B0503020204020204" pitchFamily="34" charset="-122"/>
                <a:ea typeface="微软雅黑" panose="020B0503020204020204" pitchFamily="34" charset="-122"/>
              </a:rPr>
              <a:t>XXX</a:t>
            </a:r>
          </a:p>
          <a:p>
            <a:pPr algn="ctr"/>
            <a:r>
              <a:rPr lang="en-US" altLang="zh-CN" sz="2398" b="1" dirty="0">
                <a:solidFill>
                  <a:schemeClr val="tx1">
                    <a:lumMod val="95000"/>
                    <a:lumOff val="5000"/>
                  </a:schemeClr>
                </a:solidFill>
                <a:latin typeface="微软雅黑" panose="020B0503020204020204" pitchFamily="34" charset="-122"/>
                <a:ea typeface="微软雅黑" panose="020B0503020204020204" pitchFamily="34" charset="-122"/>
              </a:rPr>
              <a:t>XXX</a:t>
            </a:r>
            <a:endParaRPr lang="zh-CN" altLang="en-US" sz="2398"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椭圆 10"/>
          <p:cNvSpPr/>
          <p:nvPr/>
        </p:nvSpPr>
        <p:spPr bwMode="auto">
          <a:xfrm>
            <a:off x="409482" y="2150745"/>
            <a:ext cx="2529723" cy="2529723"/>
          </a:xfrm>
          <a:prstGeom prst="ellipse">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defTabSz="913760"/>
            <a:endParaRPr lang="zh-CN" altLang="en-US" sz="1799" dirty="0">
              <a:latin typeface="Arial" pitchFamily="34" charset="0"/>
              <a:ea typeface="微软雅黑" panose="020B0503020204020204" pitchFamily="34" charset="-122"/>
            </a:endParaRPr>
          </a:p>
        </p:txBody>
      </p:sp>
      <p:sp>
        <p:nvSpPr>
          <p:cNvPr id="8" name="Freeform 5"/>
          <p:cNvSpPr>
            <a:spLocks noEditPoints="1"/>
          </p:cNvSpPr>
          <p:nvPr/>
        </p:nvSpPr>
        <p:spPr bwMode="auto">
          <a:xfrm>
            <a:off x="944795" y="2593540"/>
            <a:ext cx="1459096" cy="1667712"/>
          </a:xfrm>
          <a:custGeom>
            <a:avLst/>
            <a:gdLst>
              <a:gd name="T0" fmla="*/ 1232 w 1933"/>
              <a:gd name="T1" fmla="*/ 274 h 2183"/>
              <a:gd name="T2" fmla="*/ 958 w 1933"/>
              <a:gd name="T3" fmla="*/ 547 h 2183"/>
              <a:gd name="T4" fmla="*/ 684 w 1933"/>
              <a:gd name="T5" fmla="*/ 547 h 2183"/>
              <a:gd name="T6" fmla="*/ 411 w 1933"/>
              <a:gd name="T7" fmla="*/ 274 h 2183"/>
              <a:gd name="T8" fmla="*/ 684 w 1933"/>
              <a:gd name="T9" fmla="*/ 0 h 2183"/>
              <a:gd name="T10" fmla="*/ 958 w 1933"/>
              <a:gd name="T11" fmla="*/ 0 h 2183"/>
              <a:gd name="T12" fmla="*/ 1232 w 1933"/>
              <a:gd name="T13" fmla="*/ 274 h 2183"/>
              <a:gd name="T14" fmla="*/ 1362 w 1933"/>
              <a:gd name="T15" fmla="*/ 274 h 2183"/>
              <a:gd name="T16" fmla="*/ 1368 w 1933"/>
              <a:gd name="T17" fmla="*/ 336 h 2183"/>
              <a:gd name="T18" fmla="*/ 1026 w 1933"/>
              <a:gd name="T19" fmla="*/ 678 h 2183"/>
              <a:gd name="T20" fmla="*/ 616 w 1933"/>
              <a:gd name="T21" fmla="*/ 678 h 2183"/>
              <a:gd name="T22" fmla="*/ 274 w 1933"/>
              <a:gd name="T23" fmla="*/ 336 h 2183"/>
              <a:gd name="T24" fmla="*/ 280 w 1933"/>
              <a:gd name="T25" fmla="*/ 274 h 2183"/>
              <a:gd name="T26" fmla="*/ 0 w 1933"/>
              <a:gd name="T27" fmla="*/ 610 h 2183"/>
              <a:gd name="T28" fmla="*/ 0 w 1933"/>
              <a:gd name="T29" fmla="*/ 1841 h 2183"/>
              <a:gd name="T30" fmla="*/ 342 w 1933"/>
              <a:gd name="T31" fmla="*/ 2183 h 2183"/>
              <a:gd name="T32" fmla="*/ 1253 w 1933"/>
              <a:gd name="T33" fmla="*/ 2183 h 2183"/>
              <a:gd name="T34" fmla="*/ 881 w 1933"/>
              <a:gd name="T35" fmla="*/ 1620 h 2183"/>
              <a:gd name="T36" fmla="*/ 1492 w 1933"/>
              <a:gd name="T37" fmla="*/ 1009 h 2183"/>
              <a:gd name="T38" fmla="*/ 1642 w 1933"/>
              <a:gd name="T39" fmla="*/ 1028 h 2183"/>
              <a:gd name="T40" fmla="*/ 1642 w 1933"/>
              <a:gd name="T41" fmla="*/ 610 h 2183"/>
              <a:gd name="T42" fmla="*/ 1362 w 1933"/>
              <a:gd name="T43" fmla="*/ 274 h 2183"/>
              <a:gd name="T44" fmla="*/ 770 w 1933"/>
              <a:gd name="T45" fmla="*/ 1368 h 2183"/>
              <a:gd name="T46" fmla="*/ 770 w 1933"/>
              <a:gd name="T47" fmla="*/ 1368 h 2183"/>
              <a:gd name="T48" fmla="*/ 342 w 1933"/>
              <a:gd name="T49" fmla="*/ 1368 h 2183"/>
              <a:gd name="T50" fmla="*/ 274 w 1933"/>
              <a:gd name="T51" fmla="*/ 1300 h 2183"/>
              <a:gd name="T52" fmla="*/ 342 w 1933"/>
              <a:gd name="T53" fmla="*/ 1232 h 2183"/>
              <a:gd name="T54" fmla="*/ 770 w 1933"/>
              <a:gd name="T55" fmla="*/ 1232 h 2183"/>
              <a:gd name="T56" fmla="*/ 838 w 1933"/>
              <a:gd name="T57" fmla="*/ 1300 h 2183"/>
              <a:gd name="T58" fmla="*/ 770 w 1933"/>
              <a:gd name="T59" fmla="*/ 1368 h 2183"/>
              <a:gd name="T60" fmla="*/ 907 w 1933"/>
              <a:gd name="T61" fmla="*/ 1095 h 2183"/>
              <a:gd name="T62" fmla="*/ 907 w 1933"/>
              <a:gd name="T63" fmla="*/ 1095 h 2183"/>
              <a:gd name="T64" fmla="*/ 342 w 1933"/>
              <a:gd name="T65" fmla="*/ 1095 h 2183"/>
              <a:gd name="T66" fmla="*/ 274 w 1933"/>
              <a:gd name="T67" fmla="*/ 1026 h 2183"/>
              <a:gd name="T68" fmla="*/ 342 w 1933"/>
              <a:gd name="T69" fmla="*/ 958 h 2183"/>
              <a:gd name="T70" fmla="*/ 907 w 1933"/>
              <a:gd name="T71" fmla="*/ 958 h 2183"/>
              <a:gd name="T72" fmla="*/ 975 w 1933"/>
              <a:gd name="T73" fmla="*/ 1026 h 2183"/>
              <a:gd name="T74" fmla="*/ 907 w 1933"/>
              <a:gd name="T75" fmla="*/ 1095 h 2183"/>
              <a:gd name="T76" fmla="*/ 1605 w 1933"/>
              <a:gd name="T77" fmla="*/ 1197 h 2183"/>
              <a:gd name="T78" fmla="*/ 1497 w 1933"/>
              <a:gd name="T79" fmla="*/ 1183 h 2183"/>
              <a:gd name="T80" fmla="*/ 1060 w 1933"/>
              <a:gd name="T81" fmla="*/ 1619 h 2183"/>
              <a:gd name="T82" fmla="*/ 1405 w 1933"/>
              <a:gd name="T83" fmla="*/ 2045 h 2183"/>
              <a:gd name="T84" fmla="*/ 1497 w 1933"/>
              <a:gd name="T85" fmla="*/ 2055 h 2183"/>
              <a:gd name="T86" fmla="*/ 1933 w 1933"/>
              <a:gd name="T87" fmla="*/ 1619 h 2183"/>
              <a:gd name="T88" fmla="*/ 1605 w 1933"/>
              <a:gd name="T89" fmla="*/ 1197 h 2183"/>
              <a:gd name="T90" fmla="*/ 1743 w 1933"/>
              <a:gd name="T91" fmla="*/ 1557 h 2183"/>
              <a:gd name="T92" fmla="*/ 1743 w 1933"/>
              <a:gd name="T93" fmla="*/ 1557 h 2183"/>
              <a:gd name="T94" fmla="*/ 1605 w 1933"/>
              <a:gd name="T95" fmla="*/ 1695 h 2183"/>
              <a:gd name="T96" fmla="*/ 1497 w 1933"/>
              <a:gd name="T97" fmla="*/ 1804 h 2183"/>
              <a:gd name="T98" fmla="*/ 1373 w 1933"/>
              <a:gd name="T99" fmla="*/ 1804 h 2183"/>
              <a:gd name="T100" fmla="*/ 1250 w 1933"/>
              <a:gd name="T101" fmla="*/ 1681 h 2183"/>
              <a:gd name="T102" fmla="*/ 1250 w 1933"/>
              <a:gd name="T103" fmla="*/ 1557 h 2183"/>
              <a:gd name="T104" fmla="*/ 1373 w 1933"/>
              <a:gd name="T105" fmla="*/ 1557 h 2183"/>
              <a:gd name="T106" fmla="*/ 1435 w 1933"/>
              <a:gd name="T107" fmla="*/ 1619 h 2183"/>
              <a:gd name="T108" fmla="*/ 1605 w 1933"/>
              <a:gd name="T109" fmla="*/ 1448 h 2183"/>
              <a:gd name="T110" fmla="*/ 1620 w 1933"/>
              <a:gd name="T111" fmla="*/ 1434 h 2183"/>
              <a:gd name="T112" fmla="*/ 1743 w 1933"/>
              <a:gd name="T113" fmla="*/ 1434 h 2183"/>
              <a:gd name="T114" fmla="*/ 1743 w 1933"/>
              <a:gd name="T115" fmla="*/ 1557 h 2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33" h="2183">
                <a:moveTo>
                  <a:pt x="1232" y="274"/>
                </a:moveTo>
                <a:cubicBezTo>
                  <a:pt x="1232" y="425"/>
                  <a:pt x="1109" y="547"/>
                  <a:pt x="958" y="547"/>
                </a:cubicBezTo>
                <a:lnTo>
                  <a:pt x="684" y="547"/>
                </a:lnTo>
                <a:cubicBezTo>
                  <a:pt x="533" y="547"/>
                  <a:pt x="411" y="425"/>
                  <a:pt x="411" y="274"/>
                </a:cubicBezTo>
                <a:cubicBezTo>
                  <a:pt x="411" y="122"/>
                  <a:pt x="533" y="0"/>
                  <a:pt x="684" y="0"/>
                </a:cubicBezTo>
                <a:lnTo>
                  <a:pt x="958" y="0"/>
                </a:lnTo>
                <a:cubicBezTo>
                  <a:pt x="1109" y="0"/>
                  <a:pt x="1232" y="122"/>
                  <a:pt x="1232" y="274"/>
                </a:cubicBezTo>
                <a:close/>
                <a:moveTo>
                  <a:pt x="1362" y="274"/>
                </a:moveTo>
                <a:cubicBezTo>
                  <a:pt x="1366" y="294"/>
                  <a:pt x="1368" y="315"/>
                  <a:pt x="1368" y="336"/>
                </a:cubicBezTo>
                <a:cubicBezTo>
                  <a:pt x="1368" y="525"/>
                  <a:pt x="1215" y="678"/>
                  <a:pt x="1026" y="678"/>
                </a:cubicBezTo>
                <a:lnTo>
                  <a:pt x="616" y="678"/>
                </a:lnTo>
                <a:cubicBezTo>
                  <a:pt x="427" y="678"/>
                  <a:pt x="274" y="525"/>
                  <a:pt x="274" y="336"/>
                </a:cubicBezTo>
                <a:cubicBezTo>
                  <a:pt x="274" y="315"/>
                  <a:pt x="276" y="294"/>
                  <a:pt x="280" y="274"/>
                </a:cubicBezTo>
                <a:cubicBezTo>
                  <a:pt x="121" y="303"/>
                  <a:pt x="0" y="442"/>
                  <a:pt x="0" y="610"/>
                </a:cubicBezTo>
                <a:lnTo>
                  <a:pt x="0" y="1841"/>
                </a:lnTo>
                <a:cubicBezTo>
                  <a:pt x="0" y="2030"/>
                  <a:pt x="153" y="2183"/>
                  <a:pt x="342" y="2183"/>
                </a:cubicBezTo>
                <a:lnTo>
                  <a:pt x="1253" y="2183"/>
                </a:lnTo>
                <a:cubicBezTo>
                  <a:pt x="1034" y="2090"/>
                  <a:pt x="881" y="1873"/>
                  <a:pt x="881" y="1620"/>
                </a:cubicBezTo>
                <a:cubicBezTo>
                  <a:pt x="881" y="1283"/>
                  <a:pt x="1155" y="1009"/>
                  <a:pt x="1492" y="1009"/>
                </a:cubicBezTo>
                <a:cubicBezTo>
                  <a:pt x="1544" y="1009"/>
                  <a:pt x="1594" y="1016"/>
                  <a:pt x="1642" y="1028"/>
                </a:cubicBezTo>
                <a:lnTo>
                  <a:pt x="1642" y="610"/>
                </a:lnTo>
                <a:cubicBezTo>
                  <a:pt x="1642" y="442"/>
                  <a:pt x="1521" y="303"/>
                  <a:pt x="1362" y="274"/>
                </a:cubicBezTo>
                <a:close/>
                <a:moveTo>
                  <a:pt x="770" y="1368"/>
                </a:moveTo>
                <a:lnTo>
                  <a:pt x="770" y="1368"/>
                </a:lnTo>
                <a:lnTo>
                  <a:pt x="342" y="1368"/>
                </a:lnTo>
                <a:cubicBezTo>
                  <a:pt x="304" y="1368"/>
                  <a:pt x="274" y="1338"/>
                  <a:pt x="274" y="1300"/>
                </a:cubicBezTo>
                <a:cubicBezTo>
                  <a:pt x="274" y="1262"/>
                  <a:pt x="304" y="1232"/>
                  <a:pt x="342" y="1232"/>
                </a:cubicBezTo>
                <a:lnTo>
                  <a:pt x="770" y="1232"/>
                </a:lnTo>
                <a:cubicBezTo>
                  <a:pt x="807" y="1232"/>
                  <a:pt x="838" y="1262"/>
                  <a:pt x="838" y="1300"/>
                </a:cubicBezTo>
                <a:cubicBezTo>
                  <a:pt x="838" y="1338"/>
                  <a:pt x="807" y="1368"/>
                  <a:pt x="770" y="1368"/>
                </a:cubicBezTo>
                <a:close/>
                <a:moveTo>
                  <a:pt x="907" y="1095"/>
                </a:moveTo>
                <a:lnTo>
                  <a:pt x="907" y="1095"/>
                </a:lnTo>
                <a:lnTo>
                  <a:pt x="342" y="1095"/>
                </a:lnTo>
                <a:cubicBezTo>
                  <a:pt x="304" y="1095"/>
                  <a:pt x="274" y="1064"/>
                  <a:pt x="274" y="1026"/>
                </a:cubicBezTo>
                <a:cubicBezTo>
                  <a:pt x="274" y="988"/>
                  <a:pt x="304" y="958"/>
                  <a:pt x="342" y="958"/>
                </a:cubicBezTo>
                <a:lnTo>
                  <a:pt x="907" y="958"/>
                </a:lnTo>
                <a:cubicBezTo>
                  <a:pt x="944" y="958"/>
                  <a:pt x="975" y="988"/>
                  <a:pt x="975" y="1026"/>
                </a:cubicBezTo>
                <a:cubicBezTo>
                  <a:pt x="975" y="1064"/>
                  <a:pt x="944" y="1095"/>
                  <a:pt x="907" y="1095"/>
                </a:cubicBezTo>
                <a:close/>
                <a:moveTo>
                  <a:pt x="1605" y="1197"/>
                </a:moveTo>
                <a:cubicBezTo>
                  <a:pt x="1571" y="1187"/>
                  <a:pt x="1534" y="1183"/>
                  <a:pt x="1497" y="1183"/>
                </a:cubicBezTo>
                <a:cubicBezTo>
                  <a:pt x="1256" y="1183"/>
                  <a:pt x="1060" y="1378"/>
                  <a:pt x="1060" y="1619"/>
                </a:cubicBezTo>
                <a:cubicBezTo>
                  <a:pt x="1060" y="1828"/>
                  <a:pt x="1208" y="2003"/>
                  <a:pt x="1405" y="2045"/>
                </a:cubicBezTo>
                <a:cubicBezTo>
                  <a:pt x="1434" y="2051"/>
                  <a:pt x="1465" y="2055"/>
                  <a:pt x="1497" y="2055"/>
                </a:cubicBezTo>
                <a:cubicBezTo>
                  <a:pt x="1737" y="2055"/>
                  <a:pt x="1933" y="1860"/>
                  <a:pt x="1933" y="1619"/>
                </a:cubicBezTo>
                <a:cubicBezTo>
                  <a:pt x="1933" y="1416"/>
                  <a:pt x="1794" y="1245"/>
                  <a:pt x="1605" y="1197"/>
                </a:cubicBezTo>
                <a:close/>
                <a:moveTo>
                  <a:pt x="1743" y="1557"/>
                </a:moveTo>
                <a:lnTo>
                  <a:pt x="1743" y="1557"/>
                </a:lnTo>
                <a:lnTo>
                  <a:pt x="1605" y="1695"/>
                </a:lnTo>
                <a:lnTo>
                  <a:pt x="1497" y="1804"/>
                </a:lnTo>
                <a:cubicBezTo>
                  <a:pt x="1462" y="1838"/>
                  <a:pt x="1407" y="1838"/>
                  <a:pt x="1373" y="1804"/>
                </a:cubicBezTo>
                <a:lnTo>
                  <a:pt x="1250" y="1681"/>
                </a:lnTo>
                <a:cubicBezTo>
                  <a:pt x="1216" y="1646"/>
                  <a:pt x="1216" y="1591"/>
                  <a:pt x="1250" y="1557"/>
                </a:cubicBezTo>
                <a:cubicBezTo>
                  <a:pt x="1284" y="1523"/>
                  <a:pt x="1339" y="1523"/>
                  <a:pt x="1373" y="1557"/>
                </a:cubicBezTo>
                <a:lnTo>
                  <a:pt x="1435" y="1619"/>
                </a:lnTo>
                <a:lnTo>
                  <a:pt x="1605" y="1448"/>
                </a:lnTo>
                <a:lnTo>
                  <a:pt x="1620" y="1434"/>
                </a:lnTo>
                <a:cubicBezTo>
                  <a:pt x="1654" y="1400"/>
                  <a:pt x="1709" y="1400"/>
                  <a:pt x="1743" y="1434"/>
                </a:cubicBezTo>
                <a:cubicBezTo>
                  <a:pt x="1777" y="1468"/>
                  <a:pt x="1777" y="1523"/>
                  <a:pt x="1743" y="1557"/>
                </a:cubicBezTo>
                <a:close/>
              </a:path>
            </a:pathLst>
          </a:custGeom>
          <a:solidFill>
            <a:schemeClr val="accent5">
              <a:lumMod val="60000"/>
              <a:lumOff val="40000"/>
            </a:schemeClr>
          </a:solidFill>
          <a:ln>
            <a:noFill/>
          </a:ln>
        </p:spPr>
        <p:txBody>
          <a:bodyPr vert="horz" wrap="square" lIns="91380" tIns="45690" rIns="91380" bIns="45690" numCol="1" anchor="t" anchorCtr="0" compatLnSpc="1">
            <a:prstTxWarp prst="textNoShape">
              <a:avLst/>
            </a:prstTxWarp>
          </a:bodyPr>
          <a:lstStyle/>
          <a:p>
            <a:endParaRPr lang="zh-CN" altLang="en-US" sz="2398" dirty="0">
              <a:ea typeface="微软雅黑" panose="020B0503020204020204" pitchFamily="34" charset="-122"/>
            </a:endParaRPr>
          </a:p>
        </p:txBody>
      </p:sp>
      <p:sp>
        <p:nvSpPr>
          <p:cNvPr id="30" name="椭圆 29"/>
          <p:cNvSpPr>
            <a:spLocks noChangeAspect="1"/>
          </p:cNvSpPr>
          <p:nvPr/>
        </p:nvSpPr>
        <p:spPr bwMode="auto">
          <a:xfrm>
            <a:off x="3360999" y="1441087"/>
            <a:ext cx="417328" cy="417328"/>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defTabSz="913760"/>
            <a:r>
              <a:rPr lang="en-US" altLang="zh-CN" sz="1599" b="1" dirty="0">
                <a:solidFill>
                  <a:schemeClr val="tx1">
                    <a:lumMod val="95000"/>
                    <a:lumOff val="5000"/>
                  </a:schemeClr>
                </a:solidFill>
                <a:latin typeface="微软雅黑" panose="020B0503020204020204" pitchFamily="34" charset="-122"/>
                <a:ea typeface="微软雅黑" panose="020B0503020204020204" pitchFamily="34" charset="-122"/>
              </a:rPr>
              <a:t>1</a:t>
            </a:r>
            <a:endParaRPr lang="zh-CN" altLang="en-US" sz="1599"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2" name="椭圆 31"/>
          <p:cNvSpPr>
            <a:spLocks noChangeAspect="1"/>
          </p:cNvSpPr>
          <p:nvPr/>
        </p:nvSpPr>
        <p:spPr bwMode="auto">
          <a:xfrm>
            <a:off x="3360999" y="2744278"/>
            <a:ext cx="417328" cy="417328"/>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defTabSz="913760"/>
            <a:r>
              <a:rPr lang="en-US" altLang="zh-CN" sz="1599" b="1" dirty="0">
                <a:solidFill>
                  <a:schemeClr val="tx1">
                    <a:lumMod val="95000"/>
                    <a:lumOff val="5000"/>
                  </a:schemeClr>
                </a:solidFill>
                <a:latin typeface="微软雅黑" panose="020B0503020204020204" pitchFamily="34" charset="-122"/>
                <a:ea typeface="微软雅黑" panose="020B0503020204020204" pitchFamily="34" charset="-122"/>
              </a:rPr>
              <a:t>2</a:t>
            </a:r>
            <a:endParaRPr lang="zh-CN" altLang="en-US" sz="1599"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4" name="椭圆 33"/>
          <p:cNvSpPr>
            <a:spLocks noChangeAspect="1"/>
          </p:cNvSpPr>
          <p:nvPr/>
        </p:nvSpPr>
        <p:spPr bwMode="auto">
          <a:xfrm>
            <a:off x="3360999" y="4047469"/>
            <a:ext cx="417328" cy="417328"/>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defTabSz="913760"/>
            <a:r>
              <a:rPr lang="en-US" altLang="zh-CN" sz="1599" b="1" dirty="0">
                <a:solidFill>
                  <a:schemeClr val="tx1">
                    <a:lumMod val="95000"/>
                    <a:lumOff val="5000"/>
                  </a:schemeClr>
                </a:solidFill>
                <a:latin typeface="微软雅黑" panose="020B0503020204020204" pitchFamily="34" charset="-122"/>
                <a:ea typeface="微软雅黑" panose="020B0503020204020204" pitchFamily="34" charset="-122"/>
              </a:rPr>
              <a:t>3</a:t>
            </a:r>
            <a:endParaRPr lang="zh-CN" altLang="en-US" sz="1599"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6" name="椭圆 35"/>
          <p:cNvSpPr>
            <a:spLocks noChangeAspect="1"/>
          </p:cNvSpPr>
          <p:nvPr/>
        </p:nvSpPr>
        <p:spPr bwMode="auto">
          <a:xfrm>
            <a:off x="3360999" y="5350660"/>
            <a:ext cx="417328" cy="417328"/>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defTabSz="913760"/>
            <a:r>
              <a:rPr lang="en-US" altLang="zh-CN" sz="1599" b="1" dirty="0">
                <a:solidFill>
                  <a:schemeClr val="tx1">
                    <a:lumMod val="95000"/>
                    <a:lumOff val="5000"/>
                  </a:schemeClr>
                </a:solidFill>
                <a:latin typeface="微软雅黑" panose="020B0503020204020204" pitchFamily="34" charset="-122"/>
                <a:ea typeface="微软雅黑" panose="020B0503020204020204" pitchFamily="34" charset="-122"/>
              </a:rPr>
              <a:t>4</a:t>
            </a:r>
            <a:endParaRPr lang="zh-CN" altLang="en-US" sz="1599"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6" name="TextBox 9">
            <a:extLst>
              <a:ext uri="{FF2B5EF4-FFF2-40B4-BE49-F238E27FC236}">
                <a16:creationId xmlns:a16="http://schemas.microsoft.com/office/drawing/2014/main" id="{735AB73A-71DF-406C-91EB-F4F287C3613E}"/>
              </a:ext>
            </a:extLst>
          </p:cNvPr>
          <p:cNvSpPr txBox="1"/>
          <p:nvPr/>
        </p:nvSpPr>
        <p:spPr>
          <a:xfrm>
            <a:off x="4079500" y="2647703"/>
            <a:ext cx="1367262" cy="829816"/>
          </a:xfrm>
          <a:prstGeom prst="rect">
            <a:avLst/>
          </a:prstGeom>
          <a:solidFill>
            <a:schemeClr val="accent1"/>
          </a:solidFill>
        </p:spPr>
        <p:txBody>
          <a:bodyPr wrap="square" rtlCol="0">
            <a:spAutoFit/>
          </a:bodyPr>
          <a:lstStyle/>
          <a:p>
            <a:pPr algn="ctr"/>
            <a:r>
              <a:rPr lang="en-US" altLang="zh-CN" sz="2398" b="1" dirty="0">
                <a:solidFill>
                  <a:schemeClr val="tx1">
                    <a:lumMod val="95000"/>
                    <a:lumOff val="5000"/>
                  </a:schemeClr>
                </a:solidFill>
                <a:latin typeface="微软雅黑" panose="020B0503020204020204" pitchFamily="34" charset="-122"/>
                <a:ea typeface="微软雅黑" panose="020B0503020204020204" pitchFamily="34" charset="-122"/>
              </a:rPr>
              <a:t>XXX</a:t>
            </a:r>
          </a:p>
          <a:p>
            <a:pPr algn="ctr"/>
            <a:r>
              <a:rPr lang="en-US" altLang="zh-CN" sz="2398" b="1" dirty="0">
                <a:solidFill>
                  <a:schemeClr val="tx1">
                    <a:lumMod val="95000"/>
                    <a:lumOff val="5000"/>
                  </a:schemeClr>
                </a:solidFill>
                <a:latin typeface="微软雅黑" panose="020B0503020204020204" pitchFamily="34" charset="-122"/>
                <a:ea typeface="微软雅黑" panose="020B0503020204020204" pitchFamily="34" charset="-122"/>
              </a:rPr>
              <a:t>XXX</a:t>
            </a:r>
            <a:endParaRPr lang="zh-CN" altLang="en-US" sz="2398"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8" name="TextBox 9">
            <a:extLst>
              <a:ext uri="{FF2B5EF4-FFF2-40B4-BE49-F238E27FC236}">
                <a16:creationId xmlns:a16="http://schemas.microsoft.com/office/drawing/2014/main" id="{10AA1824-0520-4FD5-BDF8-72E7D06FD9ED}"/>
              </a:ext>
            </a:extLst>
          </p:cNvPr>
          <p:cNvSpPr txBox="1"/>
          <p:nvPr/>
        </p:nvSpPr>
        <p:spPr>
          <a:xfrm>
            <a:off x="4079500" y="5297884"/>
            <a:ext cx="1367262" cy="522879"/>
          </a:xfrm>
          <a:prstGeom prst="rect">
            <a:avLst/>
          </a:prstGeom>
          <a:solidFill>
            <a:schemeClr val="accent1"/>
          </a:solidFill>
        </p:spPr>
        <p:txBody>
          <a:bodyPr wrap="square" rtlCol="0">
            <a:spAutoFit/>
          </a:bodyPr>
          <a:lstStyle/>
          <a:p>
            <a:pPr algn="ctr"/>
            <a:r>
              <a:rPr lang="en-US" altLang="zh-CN" sz="2798" b="1" dirty="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sz="2798"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0" name="TextBox 9">
            <a:extLst>
              <a:ext uri="{FF2B5EF4-FFF2-40B4-BE49-F238E27FC236}">
                <a16:creationId xmlns:a16="http://schemas.microsoft.com/office/drawing/2014/main" id="{021DD598-6726-4E43-A126-B207978C0800}"/>
              </a:ext>
            </a:extLst>
          </p:cNvPr>
          <p:cNvSpPr txBox="1"/>
          <p:nvPr/>
        </p:nvSpPr>
        <p:spPr>
          <a:xfrm>
            <a:off x="4079500" y="3972793"/>
            <a:ext cx="1367262" cy="829816"/>
          </a:xfrm>
          <a:prstGeom prst="rect">
            <a:avLst/>
          </a:prstGeom>
          <a:solidFill>
            <a:schemeClr val="accent1"/>
          </a:solidFill>
        </p:spPr>
        <p:txBody>
          <a:bodyPr wrap="square" rtlCol="0">
            <a:spAutoFit/>
          </a:bodyPr>
          <a:lstStyle/>
          <a:p>
            <a:pPr algn="ctr"/>
            <a:r>
              <a:rPr lang="en-US" altLang="zh-CN" sz="2398" b="1" dirty="0">
                <a:solidFill>
                  <a:schemeClr val="tx1">
                    <a:lumMod val="95000"/>
                    <a:lumOff val="5000"/>
                  </a:schemeClr>
                </a:solidFill>
                <a:latin typeface="微软雅黑" panose="020B0503020204020204" pitchFamily="34" charset="-122"/>
                <a:ea typeface="微软雅黑" panose="020B0503020204020204" pitchFamily="34" charset="-122"/>
              </a:rPr>
              <a:t>XXX</a:t>
            </a:r>
          </a:p>
          <a:p>
            <a:pPr algn="ctr"/>
            <a:r>
              <a:rPr lang="en-US" altLang="zh-CN" sz="2398" b="1" dirty="0">
                <a:solidFill>
                  <a:schemeClr val="tx1">
                    <a:lumMod val="95000"/>
                    <a:lumOff val="5000"/>
                  </a:schemeClr>
                </a:solidFill>
                <a:latin typeface="微软雅黑" panose="020B0503020204020204" pitchFamily="34" charset="-122"/>
                <a:ea typeface="微软雅黑" panose="020B0503020204020204" pitchFamily="34" charset="-122"/>
              </a:rPr>
              <a:t>XXX</a:t>
            </a:r>
            <a:endParaRPr lang="zh-CN" altLang="en-US" sz="2398"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17C94DC7-9F96-4739-9ABD-9437A3470EB9}"/>
              </a:ext>
            </a:extLst>
          </p:cNvPr>
          <p:cNvSpPr/>
          <p:nvPr/>
        </p:nvSpPr>
        <p:spPr bwMode="auto">
          <a:xfrm>
            <a:off x="5662645" y="1322611"/>
            <a:ext cx="4965319" cy="645910"/>
          </a:xfrm>
          <a:prstGeom prst="rect">
            <a:avLst/>
          </a:prstGeom>
          <a:noFill/>
          <a:ln w="9525" cap="flat" cmpd="sng" algn="ctr">
            <a:solidFill>
              <a:schemeClr val="tx1"/>
            </a:solid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defTabSz="913760"/>
            <a:endParaRPr lang="zh-CN" altLang="en-US" sz="1799" dirty="0">
              <a:latin typeface="Arial" pitchFamily="34" charset="0"/>
              <a:ea typeface="微软雅黑" panose="020B0503020204020204" pitchFamily="34" charset="-122"/>
            </a:endParaRPr>
          </a:p>
        </p:txBody>
      </p:sp>
      <p:sp>
        <p:nvSpPr>
          <p:cNvPr id="22" name="矩形 21">
            <a:extLst>
              <a:ext uri="{FF2B5EF4-FFF2-40B4-BE49-F238E27FC236}">
                <a16:creationId xmlns:a16="http://schemas.microsoft.com/office/drawing/2014/main" id="{07588828-737C-458B-86BE-88F441905AAC}"/>
              </a:ext>
            </a:extLst>
          </p:cNvPr>
          <p:cNvSpPr/>
          <p:nvPr/>
        </p:nvSpPr>
        <p:spPr bwMode="auto">
          <a:xfrm>
            <a:off x="5662645" y="2624997"/>
            <a:ext cx="4965319" cy="645910"/>
          </a:xfrm>
          <a:prstGeom prst="rect">
            <a:avLst/>
          </a:prstGeom>
          <a:noFill/>
          <a:ln w="9525" cap="flat" cmpd="sng" algn="ctr">
            <a:solidFill>
              <a:schemeClr val="tx1"/>
            </a:solid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defTabSz="913760"/>
            <a:endParaRPr lang="zh-CN" altLang="en-US" sz="1799" dirty="0">
              <a:latin typeface="Arial" pitchFamily="34" charset="0"/>
              <a:ea typeface="微软雅黑" panose="020B0503020204020204" pitchFamily="34" charset="-122"/>
            </a:endParaRPr>
          </a:p>
        </p:txBody>
      </p:sp>
      <p:sp>
        <p:nvSpPr>
          <p:cNvPr id="23" name="矩形 22">
            <a:extLst>
              <a:ext uri="{FF2B5EF4-FFF2-40B4-BE49-F238E27FC236}">
                <a16:creationId xmlns:a16="http://schemas.microsoft.com/office/drawing/2014/main" id="{2CBC6E88-923A-46F2-9CE4-01CA5A936A25}"/>
              </a:ext>
            </a:extLst>
          </p:cNvPr>
          <p:cNvSpPr/>
          <p:nvPr/>
        </p:nvSpPr>
        <p:spPr bwMode="auto">
          <a:xfrm>
            <a:off x="5662645" y="3927383"/>
            <a:ext cx="4965319" cy="645910"/>
          </a:xfrm>
          <a:prstGeom prst="rect">
            <a:avLst/>
          </a:prstGeom>
          <a:noFill/>
          <a:ln w="9525" cap="flat" cmpd="sng" algn="ctr">
            <a:solidFill>
              <a:schemeClr val="tx1"/>
            </a:solid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defTabSz="913760"/>
            <a:endParaRPr lang="zh-CN" altLang="en-US" sz="1799" dirty="0">
              <a:latin typeface="Arial" pitchFamily="34" charset="0"/>
              <a:ea typeface="微软雅黑" panose="020B0503020204020204" pitchFamily="34" charset="-122"/>
            </a:endParaRPr>
          </a:p>
        </p:txBody>
      </p:sp>
      <p:sp>
        <p:nvSpPr>
          <p:cNvPr id="24" name="矩形 23">
            <a:extLst>
              <a:ext uri="{FF2B5EF4-FFF2-40B4-BE49-F238E27FC236}">
                <a16:creationId xmlns:a16="http://schemas.microsoft.com/office/drawing/2014/main" id="{99B9E131-248A-4898-8BF9-973A14E0ECBC}"/>
              </a:ext>
            </a:extLst>
          </p:cNvPr>
          <p:cNvSpPr/>
          <p:nvPr/>
        </p:nvSpPr>
        <p:spPr bwMode="auto">
          <a:xfrm>
            <a:off x="5662645" y="5229769"/>
            <a:ext cx="4965319" cy="645910"/>
          </a:xfrm>
          <a:prstGeom prst="rect">
            <a:avLst/>
          </a:prstGeom>
          <a:noFill/>
          <a:ln w="9525" cap="flat" cmpd="sng" algn="ctr">
            <a:solidFill>
              <a:schemeClr val="tx1"/>
            </a:solid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defTabSz="913760"/>
            <a:endParaRPr lang="zh-CN" altLang="en-US" sz="1799" dirty="0">
              <a:latin typeface="Arial" pitchFamily="34" charset="0"/>
              <a:ea typeface="微软雅黑" panose="020B0503020204020204" pitchFamily="34" charset="-122"/>
            </a:endParaRPr>
          </a:p>
        </p:txBody>
      </p:sp>
      <p:sp>
        <p:nvSpPr>
          <p:cNvPr id="21" name="文本框 20">
            <a:extLst>
              <a:ext uri="{FF2B5EF4-FFF2-40B4-BE49-F238E27FC236}">
                <a16:creationId xmlns:a16="http://schemas.microsoft.com/office/drawing/2014/main" id="{CB7B623A-0AF1-40F1-B5B3-75A6E6991743}"/>
              </a:ext>
            </a:extLst>
          </p:cNvPr>
          <p:cNvSpPr txBox="1"/>
          <p:nvPr/>
        </p:nvSpPr>
        <p:spPr>
          <a:xfrm>
            <a:off x="5662646" y="1420440"/>
            <a:ext cx="4736107" cy="307577"/>
          </a:xfrm>
          <a:prstGeom prst="rect">
            <a:avLst/>
          </a:prstGeom>
          <a:noFill/>
        </p:spPr>
        <p:txBody>
          <a:bodyPr wrap="square" rtlCol="0">
            <a:spAutoFit/>
          </a:bodyPr>
          <a:lstStyle/>
          <a:p>
            <a:r>
              <a:rPr lang="zh-CN" altLang="en-US" sz="1399" dirty="0">
                <a:solidFill>
                  <a:schemeClr val="accent1">
                    <a:lumMod val="50000"/>
                  </a:schemeClr>
                </a:solidFill>
                <a:latin typeface="微软雅黑" panose="020B0503020204020204" pitchFamily="34" charset="-122"/>
                <a:ea typeface="微软雅黑" panose="020B0503020204020204" pitchFamily="34" charset="-122"/>
              </a:rPr>
              <a:t>综合素质能力水平描述</a:t>
            </a:r>
          </a:p>
        </p:txBody>
      </p:sp>
      <p:sp>
        <p:nvSpPr>
          <p:cNvPr id="25" name="文本框 24">
            <a:extLst>
              <a:ext uri="{FF2B5EF4-FFF2-40B4-BE49-F238E27FC236}">
                <a16:creationId xmlns:a16="http://schemas.microsoft.com/office/drawing/2014/main" id="{2D62F8A2-A7C9-4E03-9A49-212DFC600A1B}"/>
              </a:ext>
            </a:extLst>
          </p:cNvPr>
          <p:cNvSpPr txBox="1"/>
          <p:nvPr/>
        </p:nvSpPr>
        <p:spPr>
          <a:xfrm>
            <a:off x="5662646" y="2679883"/>
            <a:ext cx="4736107" cy="307577"/>
          </a:xfrm>
          <a:prstGeom prst="rect">
            <a:avLst/>
          </a:prstGeom>
          <a:noFill/>
        </p:spPr>
        <p:txBody>
          <a:bodyPr wrap="square" rtlCol="0">
            <a:spAutoFit/>
          </a:bodyPr>
          <a:lstStyle/>
          <a:p>
            <a:r>
              <a:rPr lang="zh-CN" altLang="en-US" sz="1399" dirty="0">
                <a:solidFill>
                  <a:schemeClr val="accent1">
                    <a:lumMod val="50000"/>
                  </a:schemeClr>
                </a:solidFill>
                <a:latin typeface="微软雅黑" panose="020B0503020204020204" pitchFamily="34" charset="-122"/>
                <a:ea typeface="微软雅黑" panose="020B0503020204020204" pitchFamily="34" charset="-122"/>
              </a:rPr>
              <a:t>综合素质能力水平描述</a:t>
            </a:r>
          </a:p>
        </p:txBody>
      </p:sp>
      <p:sp>
        <p:nvSpPr>
          <p:cNvPr id="26" name="文本框 25">
            <a:extLst>
              <a:ext uri="{FF2B5EF4-FFF2-40B4-BE49-F238E27FC236}">
                <a16:creationId xmlns:a16="http://schemas.microsoft.com/office/drawing/2014/main" id="{8145E46A-4725-4DC9-8FD6-74047E307298}"/>
              </a:ext>
            </a:extLst>
          </p:cNvPr>
          <p:cNvSpPr txBox="1"/>
          <p:nvPr/>
        </p:nvSpPr>
        <p:spPr>
          <a:xfrm>
            <a:off x="5662646" y="3982718"/>
            <a:ext cx="4736107" cy="307577"/>
          </a:xfrm>
          <a:prstGeom prst="rect">
            <a:avLst/>
          </a:prstGeom>
          <a:noFill/>
        </p:spPr>
        <p:txBody>
          <a:bodyPr wrap="square" rtlCol="0">
            <a:spAutoFit/>
          </a:bodyPr>
          <a:lstStyle/>
          <a:p>
            <a:r>
              <a:rPr lang="zh-CN" altLang="en-US" sz="1399" dirty="0">
                <a:solidFill>
                  <a:schemeClr val="accent1">
                    <a:lumMod val="50000"/>
                  </a:schemeClr>
                </a:solidFill>
                <a:latin typeface="微软雅黑" panose="020B0503020204020204" pitchFamily="34" charset="-122"/>
                <a:ea typeface="微软雅黑" panose="020B0503020204020204" pitchFamily="34" charset="-122"/>
              </a:rPr>
              <a:t>综合素质能力水平描述</a:t>
            </a:r>
          </a:p>
        </p:txBody>
      </p:sp>
      <p:sp>
        <p:nvSpPr>
          <p:cNvPr id="27" name="文本框 26">
            <a:extLst>
              <a:ext uri="{FF2B5EF4-FFF2-40B4-BE49-F238E27FC236}">
                <a16:creationId xmlns:a16="http://schemas.microsoft.com/office/drawing/2014/main" id="{7F71E3AF-AAF9-4E5E-8F2C-B587A1807FE9}"/>
              </a:ext>
            </a:extLst>
          </p:cNvPr>
          <p:cNvSpPr txBox="1"/>
          <p:nvPr/>
        </p:nvSpPr>
        <p:spPr>
          <a:xfrm>
            <a:off x="5662646" y="5283772"/>
            <a:ext cx="4736107" cy="307577"/>
          </a:xfrm>
          <a:prstGeom prst="rect">
            <a:avLst/>
          </a:prstGeom>
          <a:noFill/>
        </p:spPr>
        <p:txBody>
          <a:bodyPr wrap="square" rtlCol="0">
            <a:spAutoFit/>
          </a:bodyPr>
          <a:lstStyle/>
          <a:p>
            <a:r>
              <a:rPr lang="zh-CN" altLang="en-US" sz="1399" dirty="0">
                <a:solidFill>
                  <a:schemeClr val="accent1">
                    <a:lumMod val="50000"/>
                  </a:schemeClr>
                </a:solidFill>
                <a:latin typeface="微软雅黑" panose="020B0503020204020204" pitchFamily="34" charset="-122"/>
                <a:ea typeface="微软雅黑" panose="020B0503020204020204" pitchFamily="34" charset="-122"/>
              </a:rPr>
              <a:t>综合素质能力水平描述</a:t>
            </a:r>
          </a:p>
        </p:txBody>
      </p:sp>
    </p:spTree>
    <p:extLst>
      <p:ext uri="{BB962C8B-B14F-4D97-AF65-F5344CB8AC3E}">
        <p14:creationId xmlns:p14="http://schemas.microsoft.com/office/powerpoint/2010/main" val="1181786564"/>
      </p:ext>
    </p:extLst>
  </p:cSld>
  <p:clrMapOvr>
    <a:masterClrMapping/>
  </p:clrMapOvr>
  <mc:AlternateContent xmlns:mc="http://schemas.openxmlformats.org/markup-compatibility/2006" xmlns:p14="http://schemas.microsoft.com/office/powerpoint/2010/main">
    <mc:Choice Requires="p14">
      <p:transition p14:dur="0" advClick="0" advTm="5214"/>
    </mc:Choice>
    <mc:Fallback xmlns="">
      <p:transition advClick="0" advTm="52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1+#ppt_w/2"/>
                                          </p:val>
                                        </p:tav>
                                        <p:tav tm="100000">
                                          <p:val>
                                            <p:strVal val="#ppt_x"/>
                                          </p:val>
                                        </p:tav>
                                      </p:tavLst>
                                    </p:anim>
                                    <p:anim calcmode="lin" valueType="num">
                                      <p:cBhvr additive="base">
                                        <p:cTn id="23" dur="500" fill="hold"/>
                                        <p:tgtEl>
                                          <p:spTgt spid="30"/>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10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500" fill="hold"/>
                                        <p:tgtEl>
                                          <p:spTgt spid="32"/>
                                        </p:tgtEl>
                                        <p:attrNameLst>
                                          <p:attrName>ppt_x</p:attrName>
                                        </p:attrNameLst>
                                      </p:cBhvr>
                                      <p:tavLst>
                                        <p:tav tm="0">
                                          <p:val>
                                            <p:strVal val="1+#ppt_w/2"/>
                                          </p:val>
                                        </p:tav>
                                        <p:tav tm="100000">
                                          <p:val>
                                            <p:strVal val="#ppt_x"/>
                                          </p:val>
                                        </p:tav>
                                      </p:tavLst>
                                    </p:anim>
                                    <p:anim calcmode="lin" valueType="num">
                                      <p:cBhvr additive="base">
                                        <p:cTn id="27" dur="500" fill="hold"/>
                                        <p:tgtEl>
                                          <p:spTgt spid="32"/>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200"/>
                                  </p:stCondLst>
                                  <p:childTnLst>
                                    <p:set>
                                      <p:cBhvr>
                                        <p:cTn id="29" dur="1" fill="hold">
                                          <p:stCondLst>
                                            <p:cond delay="0"/>
                                          </p:stCondLst>
                                        </p:cTn>
                                        <p:tgtEl>
                                          <p:spTgt spid="34"/>
                                        </p:tgtEl>
                                        <p:attrNameLst>
                                          <p:attrName>style.visibility</p:attrName>
                                        </p:attrNameLst>
                                      </p:cBhvr>
                                      <p:to>
                                        <p:strVal val="visible"/>
                                      </p:to>
                                    </p:set>
                                    <p:anim calcmode="lin" valueType="num">
                                      <p:cBhvr additive="base">
                                        <p:cTn id="30" dur="500" fill="hold"/>
                                        <p:tgtEl>
                                          <p:spTgt spid="34"/>
                                        </p:tgtEl>
                                        <p:attrNameLst>
                                          <p:attrName>ppt_x</p:attrName>
                                        </p:attrNameLst>
                                      </p:cBhvr>
                                      <p:tavLst>
                                        <p:tav tm="0">
                                          <p:val>
                                            <p:strVal val="1+#ppt_w/2"/>
                                          </p:val>
                                        </p:tav>
                                        <p:tav tm="100000">
                                          <p:val>
                                            <p:strVal val="#ppt_x"/>
                                          </p:val>
                                        </p:tav>
                                      </p:tavLst>
                                    </p:anim>
                                    <p:anim calcmode="lin" valueType="num">
                                      <p:cBhvr additive="base">
                                        <p:cTn id="31" dur="500" fill="hold"/>
                                        <p:tgtEl>
                                          <p:spTgt spid="34"/>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300"/>
                                  </p:stCondLst>
                                  <p:childTnLst>
                                    <p:set>
                                      <p:cBhvr>
                                        <p:cTn id="33" dur="1" fill="hold">
                                          <p:stCondLst>
                                            <p:cond delay="0"/>
                                          </p:stCondLst>
                                        </p:cTn>
                                        <p:tgtEl>
                                          <p:spTgt spid="36"/>
                                        </p:tgtEl>
                                        <p:attrNameLst>
                                          <p:attrName>style.visibility</p:attrName>
                                        </p:attrNameLst>
                                      </p:cBhvr>
                                      <p:to>
                                        <p:strVal val="visible"/>
                                      </p:to>
                                    </p:set>
                                    <p:anim calcmode="lin" valueType="num">
                                      <p:cBhvr additive="base">
                                        <p:cTn id="34" dur="500" fill="hold"/>
                                        <p:tgtEl>
                                          <p:spTgt spid="36"/>
                                        </p:tgtEl>
                                        <p:attrNameLst>
                                          <p:attrName>ppt_x</p:attrName>
                                        </p:attrNameLst>
                                      </p:cBhvr>
                                      <p:tavLst>
                                        <p:tav tm="0">
                                          <p:val>
                                            <p:strVal val="1+#ppt_w/2"/>
                                          </p:val>
                                        </p:tav>
                                        <p:tav tm="100000">
                                          <p:val>
                                            <p:strVal val="#ppt_x"/>
                                          </p:val>
                                        </p:tav>
                                      </p:tavLst>
                                    </p:anim>
                                    <p:anim calcmode="lin" valueType="num">
                                      <p:cBhvr additive="base">
                                        <p:cTn id="35" dur="500" fill="hold"/>
                                        <p:tgtEl>
                                          <p:spTgt spid="36"/>
                                        </p:tgtEl>
                                        <p:attrNameLst>
                                          <p:attrName>ppt_y</p:attrName>
                                        </p:attrNameLst>
                                      </p:cBhvr>
                                      <p:tavLst>
                                        <p:tav tm="0">
                                          <p:val>
                                            <p:strVal val="#ppt_y"/>
                                          </p:val>
                                        </p:tav>
                                        <p:tav tm="100000">
                                          <p:val>
                                            <p:strVal val="#ppt_y"/>
                                          </p:val>
                                        </p:tav>
                                      </p:tavLst>
                                    </p:anim>
                                  </p:childTnLst>
                                </p:cTn>
                              </p:par>
                            </p:childTnLst>
                          </p:cTn>
                        </p:par>
                        <p:par>
                          <p:cTn id="36" fill="hold">
                            <p:stCondLst>
                              <p:cond delay="2300"/>
                            </p:stCondLst>
                            <p:childTnLst>
                              <p:par>
                                <p:cTn id="37" presetID="16" presetClass="entr" presetSubtype="21"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barn(inVertical)">
                                      <p:cBhvr>
                                        <p:cTn id="39" dur="500"/>
                                        <p:tgtEl>
                                          <p:spTgt spid="16"/>
                                        </p:tgtEl>
                                      </p:cBhvr>
                                    </p:animEffect>
                                  </p:childTnLst>
                                </p:cTn>
                              </p:par>
                            </p:childTnLst>
                          </p:cTn>
                        </p:par>
                        <p:par>
                          <p:cTn id="40" fill="hold">
                            <p:stCondLst>
                              <p:cond delay="2800"/>
                            </p:stCondLst>
                            <p:childTnLst>
                              <p:par>
                                <p:cTn id="41" presetID="16" presetClass="entr" presetSubtype="21"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arn(inVertical)">
                                      <p:cBhvr>
                                        <p:cTn id="43" dur="500"/>
                                        <p:tgtEl>
                                          <p:spTgt spid="18"/>
                                        </p:tgtEl>
                                      </p:cBhvr>
                                    </p:animEffect>
                                  </p:childTnLst>
                                </p:cTn>
                              </p:par>
                            </p:childTnLst>
                          </p:cTn>
                        </p:par>
                        <p:par>
                          <p:cTn id="44" fill="hold">
                            <p:stCondLst>
                              <p:cond delay="3300"/>
                            </p:stCondLst>
                            <p:childTnLst>
                              <p:par>
                                <p:cTn id="45" presetID="16" presetClass="entr" presetSubtype="21"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arn(inVertical)">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8" grpId="0" animBg="1"/>
      <p:bldP spid="30" grpId="0" animBg="1"/>
      <p:bldP spid="32" grpId="0" animBg="1"/>
      <p:bldP spid="34" grpId="0" animBg="1"/>
      <p:bldP spid="36" grpId="0" animBg="1"/>
      <p:bldP spid="16" grpId="0" animBg="1"/>
      <p:bldP spid="18"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5BFBF68E-89C1-4A78-841A-FB9262C4AC9D}"/>
              </a:ext>
            </a:extLst>
          </p:cNvPr>
          <p:cNvGraphicFramePr>
            <a:graphicFrameLocks noGrp="1"/>
          </p:cNvGraphicFramePr>
          <p:nvPr>
            <p:extLst>
              <p:ext uri="{D42A27DB-BD31-4B8C-83A1-F6EECF244321}">
                <p14:modId xmlns:p14="http://schemas.microsoft.com/office/powerpoint/2010/main" val="2495705056"/>
              </p:ext>
            </p:extLst>
          </p:nvPr>
        </p:nvGraphicFramePr>
        <p:xfrm>
          <a:off x="1006371" y="1486050"/>
          <a:ext cx="10288149" cy="2302757"/>
        </p:xfrm>
        <a:graphic>
          <a:graphicData uri="http://schemas.openxmlformats.org/drawingml/2006/table">
            <a:tbl>
              <a:tblPr/>
              <a:tblGrid>
                <a:gridCol w="3047376">
                  <a:extLst>
                    <a:ext uri="{9D8B030D-6E8A-4147-A177-3AD203B41FA5}">
                      <a16:colId xmlns:a16="http://schemas.microsoft.com/office/drawing/2014/main" val="3778894917"/>
                    </a:ext>
                  </a:extLst>
                </a:gridCol>
                <a:gridCol w="2578548">
                  <a:extLst>
                    <a:ext uri="{9D8B030D-6E8A-4147-A177-3AD203B41FA5}">
                      <a16:colId xmlns:a16="http://schemas.microsoft.com/office/drawing/2014/main" val="2566717307"/>
                    </a:ext>
                  </a:extLst>
                </a:gridCol>
                <a:gridCol w="2239951">
                  <a:extLst>
                    <a:ext uri="{9D8B030D-6E8A-4147-A177-3AD203B41FA5}">
                      <a16:colId xmlns:a16="http://schemas.microsoft.com/office/drawing/2014/main" val="3852330744"/>
                    </a:ext>
                  </a:extLst>
                </a:gridCol>
                <a:gridCol w="2422274">
                  <a:extLst>
                    <a:ext uri="{9D8B030D-6E8A-4147-A177-3AD203B41FA5}">
                      <a16:colId xmlns:a16="http://schemas.microsoft.com/office/drawing/2014/main" val="1650818902"/>
                    </a:ext>
                  </a:extLst>
                </a:gridCol>
              </a:tblGrid>
              <a:tr h="276110">
                <a:tc gridSpan="4">
                  <a:txBody>
                    <a:bodyPr/>
                    <a:lstStyle/>
                    <a:p>
                      <a:pPr algn="ctr" fontAlgn="b"/>
                      <a:r>
                        <a:rPr lang="zh-CN" altLang="en-US" sz="1600" b="1" i="0" u="none" strike="noStrike" dirty="0">
                          <a:solidFill>
                            <a:srgbClr val="000000"/>
                          </a:solidFill>
                          <a:effectLst/>
                          <a:latin typeface="微软雅黑" panose="020B0503020204020204" pitchFamily="34" charset="-122"/>
                          <a:ea typeface="微软雅黑" panose="020B0503020204020204" pitchFamily="34" charset="-122"/>
                        </a:rPr>
                        <a:t>综合素质能力</a:t>
                      </a:r>
                    </a:p>
                  </a:txBody>
                  <a:tcPr marL="4760" marR="4760" marT="47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77816845"/>
                  </a:ext>
                </a:extLst>
              </a:tr>
              <a:tr h="254021">
                <a:tc>
                  <a:txBody>
                    <a:bodyPr/>
                    <a:lstStyle/>
                    <a:p>
                      <a:pPr algn="ctr" fontAlgn="ctr"/>
                      <a:r>
                        <a:rPr lang="zh-CN" altLang="en-US" sz="1600" b="1" i="0" u="none" strike="noStrike" dirty="0">
                          <a:solidFill>
                            <a:srgbClr val="000000"/>
                          </a:solidFill>
                          <a:effectLst/>
                          <a:latin typeface="微软雅黑" panose="020B0503020204020204" pitchFamily="34" charset="-122"/>
                          <a:ea typeface="微软雅黑" panose="020B0503020204020204" pitchFamily="34" charset="-122"/>
                        </a:rPr>
                        <a:t>创新优化</a:t>
                      </a:r>
                    </a:p>
                  </a:txBody>
                  <a:tcPr marL="4760" marR="4760" marT="4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zh-CN" altLang="en-US" sz="1600" b="1" i="0" u="none" strike="noStrike">
                          <a:solidFill>
                            <a:srgbClr val="000000"/>
                          </a:solidFill>
                          <a:effectLst/>
                          <a:latin typeface="微软雅黑" panose="020B0503020204020204" pitchFamily="34" charset="-122"/>
                          <a:ea typeface="微软雅黑" panose="020B0503020204020204" pitchFamily="34" charset="-122"/>
                        </a:rPr>
                        <a:t>风险意识</a:t>
                      </a:r>
                    </a:p>
                  </a:txBody>
                  <a:tcPr marL="4760" marR="4760" marT="4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zh-CN" altLang="en-US" sz="1600" b="1" i="0" u="none" strike="noStrike">
                          <a:solidFill>
                            <a:srgbClr val="000000"/>
                          </a:solidFill>
                          <a:effectLst/>
                          <a:latin typeface="微软雅黑" panose="020B0503020204020204" pitchFamily="34" charset="-122"/>
                          <a:ea typeface="微软雅黑" panose="020B0503020204020204" pitchFamily="34" charset="-122"/>
                        </a:rPr>
                        <a:t>灵活应变</a:t>
                      </a:r>
                    </a:p>
                  </a:txBody>
                  <a:tcPr marL="4760" marR="4760" marT="4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zh-CN" altLang="en-US" sz="1600" b="1" i="0" u="none" strike="noStrike" dirty="0">
                          <a:solidFill>
                            <a:srgbClr val="000000"/>
                          </a:solidFill>
                          <a:effectLst/>
                          <a:latin typeface="微软雅黑" panose="020B0503020204020204" pitchFamily="34" charset="-122"/>
                          <a:ea typeface="微软雅黑" panose="020B0503020204020204" pitchFamily="34" charset="-122"/>
                        </a:rPr>
                        <a:t>分析判断</a:t>
                      </a:r>
                    </a:p>
                  </a:txBody>
                  <a:tcPr marL="4760" marR="4760" marT="4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195328474"/>
                  </a:ext>
                </a:extLst>
              </a:tr>
              <a:tr h="1772626">
                <a:tc>
                  <a:txBody>
                    <a:bodyPr/>
                    <a:lstStyle/>
                    <a:p>
                      <a:pPr algn="ctr"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有强烈的创新优化的愿望和热情，关注并勇于尝试身边的新技术、新方法和新事物，并定期反馈、分析与评价现有工作中的不足与尚待改进之处，寻求对工作目标、制度、流程、标准与方法等方面的不断修正和改进，提升个人和组织工作效率。</a:t>
                      </a:r>
                    </a:p>
                  </a:txBody>
                  <a:tcPr marL="4760" marR="4760" marT="4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对风险敏感，具有很强的风险防范意识，在工作中形成风险识别与防范的思维和行为习惯，在每个细节上严谨考量，充分设想各种可能，从而预见各类因素可能产生的后果，并提出预防措施和应对方案。</a:t>
                      </a:r>
                    </a:p>
                  </a:txBody>
                  <a:tcPr marL="4760" marR="4760" marT="4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保持思维的自由度，在工作及周围的环境发生变化时，能依照情况需求改变自己的工作方法或处事方式，并在组织或工作要求上有所改变或能容易接受改变。</a:t>
                      </a:r>
                    </a:p>
                  </a:txBody>
                  <a:tcPr marL="4760" marR="4760" marT="4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在分析和处理问题时考虑全面，逻辑清晰，能够透过现象抓住本质和深层次的联系，做出准确的判断。</a:t>
                      </a:r>
                    </a:p>
                  </a:txBody>
                  <a:tcPr marL="4760" marR="4760" marT="4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663122724"/>
                  </a:ext>
                </a:extLst>
              </a:tr>
            </a:tbl>
          </a:graphicData>
        </a:graphic>
      </p:graphicFrame>
      <p:graphicFrame>
        <p:nvGraphicFramePr>
          <p:cNvPr id="3" name="表格 2">
            <a:extLst>
              <a:ext uri="{FF2B5EF4-FFF2-40B4-BE49-F238E27FC236}">
                <a16:creationId xmlns:a16="http://schemas.microsoft.com/office/drawing/2014/main" id="{09ED7924-5E6B-4D8A-B68E-7362755CA593}"/>
              </a:ext>
            </a:extLst>
          </p:cNvPr>
          <p:cNvGraphicFramePr>
            <a:graphicFrameLocks noGrp="1"/>
          </p:cNvGraphicFramePr>
          <p:nvPr/>
        </p:nvGraphicFramePr>
        <p:xfrm>
          <a:off x="985173" y="4004689"/>
          <a:ext cx="10311640" cy="2302757"/>
        </p:xfrm>
        <a:graphic>
          <a:graphicData uri="http://schemas.openxmlformats.org/drawingml/2006/table">
            <a:tbl>
              <a:tblPr/>
              <a:tblGrid>
                <a:gridCol w="2062328">
                  <a:extLst>
                    <a:ext uri="{9D8B030D-6E8A-4147-A177-3AD203B41FA5}">
                      <a16:colId xmlns:a16="http://schemas.microsoft.com/office/drawing/2014/main" val="1568327735"/>
                    </a:ext>
                  </a:extLst>
                </a:gridCol>
                <a:gridCol w="2062328">
                  <a:extLst>
                    <a:ext uri="{9D8B030D-6E8A-4147-A177-3AD203B41FA5}">
                      <a16:colId xmlns:a16="http://schemas.microsoft.com/office/drawing/2014/main" val="894254273"/>
                    </a:ext>
                  </a:extLst>
                </a:gridCol>
                <a:gridCol w="2062328">
                  <a:extLst>
                    <a:ext uri="{9D8B030D-6E8A-4147-A177-3AD203B41FA5}">
                      <a16:colId xmlns:a16="http://schemas.microsoft.com/office/drawing/2014/main" val="1776462673"/>
                    </a:ext>
                  </a:extLst>
                </a:gridCol>
                <a:gridCol w="2062328">
                  <a:extLst>
                    <a:ext uri="{9D8B030D-6E8A-4147-A177-3AD203B41FA5}">
                      <a16:colId xmlns:a16="http://schemas.microsoft.com/office/drawing/2014/main" val="4033488584"/>
                    </a:ext>
                  </a:extLst>
                </a:gridCol>
                <a:gridCol w="2062328">
                  <a:extLst>
                    <a:ext uri="{9D8B030D-6E8A-4147-A177-3AD203B41FA5}">
                      <a16:colId xmlns:a16="http://schemas.microsoft.com/office/drawing/2014/main" val="2476146656"/>
                    </a:ext>
                  </a:extLst>
                </a:gridCol>
              </a:tblGrid>
              <a:tr h="335212">
                <a:tc>
                  <a:txBody>
                    <a:bodyPr/>
                    <a:lstStyle/>
                    <a:p>
                      <a:pPr algn="ctr" fontAlgn="ctr"/>
                      <a:r>
                        <a:rPr lang="zh-CN" altLang="en-US" sz="1600" b="1" i="0" u="none" strike="noStrike" dirty="0">
                          <a:solidFill>
                            <a:srgbClr val="000000"/>
                          </a:solidFill>
                          <a:effectLst/>
                          <a:latin typeface="微软雅黑" panose="020B0503020204020204" pitchFamily="34" charset="-122"/>
                          <a:ea typeface="微软雅黑" panose="020B0503020204020204" pitchFamily="34" charset="-122"/>
                        </a:rPr>
                        <a:t>服务意识</a:t>
                      </a:r>
                    </a:p>
                  </a:txBody>
                  <a:tcPr marL="4760" marR="4760" marT="4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zh-CN" altLang="en-US" sz="1600" b="1" i="0" u="none" strike="noStrike">
                          <a:solidFill>
                            <a:srgbClr val="000000"/>
                          </a:solidFill>
                          <a:effectLst/>
                          <a:latin typeface="微软雅黑" panose="020B0503020204020204" pitchFamily="34" charset="-122"/>
                          <a:ea typeface="微软雅黑" panose="020B0503020204020204" pitchFamily="34" charset="-122"/>
                        </a:rPr>
                        <a:t>计划执行</a:t>
                      </a:r>
                    </a:p>
                  </a:txBody>
                  <a:tcPr marL="4760" marR="4760" marT="4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zh-CN" altLang="en-US" sz="1600" b="1" i="0" u="none" strike="noStrike">
                          <a:solidFill>
                            <a:srgbClr val="000000"/>
                          </a:solidFill>
                          <a:effectLst/>
                          <a:latin typeface="微软雅黑" panose="020B0503020204020204" pitchFamily="34" charset="-122"/>
                          <a:ea typeface="微软雅黑" panose="020B0503020204020204" pitchFamily="34" charset="-122"/>
                        </a:rPr>
                        <a:t>压力承受</a:t>
                      </a:r>
                    </a:p>
                  </a:txBody>
                  <a:tcPr marL="4760" marR="4760" marT="4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zh-CN" altLang="en-US" sz="1600" b="1" i="0" u="none" strike="noStrike" dirty="0">
                          <a:solidFill>
                            <a:srgbClr val="000000"/>
                          </a:solidFill>
                          <a:effectLst/>
                          <a:latin typeface="微软雅黑" panose="020B0503020204020204" pitchFamily="34" charset="-122"/>
                          <a:ea typeface="微软雅黑" panose="020B0503020204020204" pitchFamily="34" charset="-122"/>
                        </a:rPr>
                        <a:t>沟通能力</a:t>
                      </a:r>
                    </a:p>
                  </a:txBody>
                  <a:tcPr marL="4760" marR="4760" marT="4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zh-CN" altLang="en-US" sz="1600" b="1" i="0" u="none" strike="noStrike">
                          <a:solidFill>
                            <a:srgbClr val="000000"/>
                          </a:solidFill>
                          <a:effectLst/>
                          <a:latin typeface="微软雅黑" panose="020B0503020204020204" pitchFamily="34" charset="-122"/>
                          <a:ea typeface="微软雅黑" panose="020B0503020204020204" pitchFamily="34" charset="-122"/>
                        </a:rPr>
                        <a:t>人际交往</a:t>
                      </a:r>
                    </a:p>
                  </a:txBody>
                  <a:tcPr marL="4760" marR="4760" marT="4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252576130"/>
                  </a:ext>
                </a:extLst>
              </a:tr>
              <a:tr h="1967545">
                <a:tc>
                  <a:txBody>
                    <a:bodyPr/>
                    <a:lstStyle/>
                    <a:p>
                      <a:pPr marL="108000" algn="l" fontAlgn="ctr">
                        <a:spcBef>
                          <a:spcPts val="100"/>
                        </a:spcBef>
                        <a:spcAft>
                          <a:spcPts val="100"/>
                        </a:spcAft>
                      </a:pP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关注内部客户不断变化的需求，保持良好的服务态度，对内部客户的需求能够快速响应，并通过努力追踪服务过程，保证服务质量。</a:t>
                      </a:r>
                    </a:p>
                  </a:txBody>
                  <a:tcPr marL="4760" marR="4760" marT="4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108000" algn="l" fontAlgn="ctr">
                        <a:spcBef>
                          <a:spcPts val="100"/>
                        </a:spcBef>
                        <a:spcAft>
                          <a:spcPts val="100"/>
                        </a:spcAft>
                      </a:pP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工作中能够迅速理解上级意图，形成目标并制定出具体可操作的行动方案，通过有效组织各类资源，和对任务优先顺序的安排，保证计划的高效、顺利实施，并努力完成工作目标。</a:t>
                      </a:r>
                    </a:p>
                  </a:txBody>
                  <a:tcPr marL="4760" marR="4760" marT="4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108000" algn="l" fontAlgn="ctr">
                        <a:spcBef>
                          <a:spcPts val="100"/>
                        </a:spcBef>
                        <a:spcAft>
                          <a:spcPts val="100"/>
                        </a:spcAft>
                      </a:pP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在压力存在、危机出现的情况下，能够保持冷静和精力集中，制订应对方案，顺利完成工作。</a:t>
                      </a:r>
                    </a:p>
                  </a:txBody>
                  <a:tcPr marL="4760" marR="4760" marT="4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108000" algn="l" fontAlgn="ctr">
                        <a:spcBef>
                          <a:spcPts val="100"/>
                        </a:spcBef>
                        <a:spcAft>
                          <a:spcPts val="100"/>
                        </a:spcAft>
                      </a:pP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针对一定的沟通对象，通过倾听、表达、反馈、互动，与他人进行准确、流畅、有效的信息传递。</a:t>
                      </a:r>
                    </a:p>
                  </a:txBody>
                  <a:tcPr marL="4760" marR="4760" marT="4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marL="108000" algn="l" fontAlgn="ctr">
                        <a:spcBef>
                          <a:spcPts val="100"/>
                        </a:spcBef>
                        <a:spcAft>
                          <a:spcPts val="100"/>
                        </a:spcAft>
                      </a:pP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为完成工作目标，与可能有助于完成工作目标的相关人士，建立或维持友善、和谐的人际关系。</a:t>
                      </a:r>
                    </a:p>
                  </a:txBody>
                  <a:tcPr marL="4760" marR="4760" marT="4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758989688"/>
                  </a:ext>
                </a:extLst>
              </a:tr>
            </a:tbl>
          </a:graphicData>
        </a:graphic>
      </p:graphicFrame>
      <p:sp>
        <p:nvSpPr>
          <p:cNvPr id="4" name="文本框 3">
            <a:extLst>
              <a:ext uri="{FF2B5EF4-FFF2-40B4-BE49-F238E27FC236}">
                <a16:creationId xmlns:a16="http://schemas.microsoft.com/office/drawing/2014/main" id="{8818FA15-35ED-480F-BFE1-74BEEE3C7224}"/>
              </a:ext>
            </a:extLst>
          </p:cNvPr>
          <p:cNvSpPr txBox="1"/>
          <p:nvPr/>
        </p:nvSpPr>
        <p:spPr>
          <a:xfrm>
            <a:off x="4285397" y="670223"/>
            <a:ext cx="6584485" cy="707886"/>
          </a:xfrm>
          <a:prstGeom prst="wedgeRectCallout">
            <a:avLst/>
          </a:prstGeom>
          <a:solidFill>
            <a:schemeClr val="accent1"/>
          </a:solidFill>
        </p:spPr>
        <p:txBody>
          <a:bodyPr wrap="square" rtlCol="0">
            <a:spAutoFit/>
          </a:bodyPr>
          <a:lstStyle/>
          <a:p>
            <a:r>
              <a:rPr lang="zh-CN" altLang="en-US" sz="2000" b="1" dirty="0">
                <a:solidFill>
                  <a:schemeClr val="accent2"/>
                </a:solidFill>
                <a:ea typeface="微软雅黑" panose="020B0503020204020204" pitchFamily="34" charset="-122"/>
              </a:rPr>
              <a:t>综合能力素质能力可以从以下内容中挑选您认为与本岗位最匹配的</a:t>
            </a:r>
            <a:r>
              <a:rPr lang="en-US" altLang="zh-CN" sz="2000" b="1" dirty="0">
                <a:solidFill>
                  <a:schemeClr val="accent2"/>
                </a:solidFill>
                <a:ea typeface="微软雅黑" panose="020B0503020204020204" pitchFamily="34" charset="-122"/>
              </a:rPr>
              <a:t>4-6</a:t>
            </a:r>
            <a:r>
              <a:rPr lang="zh-CN" altLang="en-US" sz="2000" b="1" dirty="0">
                <a:solidFill>
                  <a:schemeClr val="accent2"/>
                </a:solidFill>
                <a:ea typeface="微软雅黑" panose="020B0503020204020204" pitchFamily="34" charset="-122"/>
              </a:rPr>
              <a:t>项填写至上一页，本页在演讲中可不保留</a:t>
            </a:r>
          </a:p>
        </p:txBody>
      </p:sp>
      <p:sp>
        <p:nvSpPr>
          <p:cNvPr id="5" name="标题 4">
            <a:extLst>
              <a:ext uri="{FF2B5EF4-FFF2-40B4-BE49-F238E27FC236}">
                <a16:creationId xmlns:a16="http://schemas.microsoft.com/office/drawing/2014/main" id="{0A957148-571E-5766-6A08-312F6F5158F5}"/>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04391480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9767C-C2D0-627B-8F34-860815FE95D4}"/>
              </a:ext>
            </a:extLst>
          </p:cNvPr>
          <p:cNvSpPr>
            <a:spLocks noGrp="1"/>
          </p:cNvSpPr>
          <p:nvPr>
            <p:ph type="title"/>
          </p:nvPr>
        </p:nvSpPr>
        <p:spPr>
          <a:xfrm>
            <a:off x="357020" y="222934"/>
            <a:ext cx="10512862" cy="461665"/>
          </a:xfrm>
        </p:spPr>
        <p:txBody>
          <a:bodyPr/>
          <a:lstStyle/>
          <a:p>
            <a:r>
              <a:rPr lang="zh-CN" altLang="en-US" dirty="0"/>
              <a:t>工作案例佐证</a:t>
            </a:r>
          </a:p>
        </p:txBody>
      </p:sp>
      <p:grpSp>
        <p:nvGrpSpPr>
          <p:cNvPr id="23" name="组合 22">
            <a:extLst>
              <a:ext uri="{FF2B5EF4-FFF2-40B4-BE49-F238E27FC236}">
                <a16:creationId xmlns:a16="http://schemas.microsoft.com/office/drawing/2014/main" id="{45E5F44B-8B27-4445-98D2-97E2154B9EBA}"/>
              </a:ext>
            </a:extLst>
          </p:cNvPr>
          <p:cNvGrpSpPr/>
          <p:nvPr/>
        </p:nvGrpSpPr>
        <p:grpSpPr>
          <a:xfrm>
            <a:off x="1256312" y="2306465"/>
            <a:ext cx="2759805" cy="2761176"/>
            <a:chOff x="1689963" y="2421800"/>
            <a:chExt cx="2642282" cy="2642282"/>
          </a:xfrm>
        </p:grpSpPr>
        <p:sp>
          <p:nvSpPr>
            <p:cNvPr id="24" name="椭圆 23">
              <a:extLst>
                <a:ext uri="{FF2B5EF4-FFF2-40B4-BE49-F238E27FC236}">
                  <a16:creationId xmlns:a16="http://schemas.microsoft.com/office/drawing/2014/main" id="{B74D5356-0EE2-459E-B7E6-93BB3CC79C47}"/>
                </a:ext>
              </a:extLst>
            </p:cNvPr>
            <p:cNvSpPr/>
            <p:nvPr/>
          </p:nvSpPr>
          <p:spPr>
            <a:xfrm>
              <a:off x="1689963" y="2421800"/>
              <a:ext cx="2642282" cy="2642282"/>
            </a:xfrm>
            <a:prstGeom prst="ellipse">
              <a:avLst/>
            </a:prstGeom>
            <a:gradFill flip="none" rotWithShape="1">
              <a:gsLst>
                <a:gs pos="100000">
                  <a:srgbClr val="FFFFFF"/>
                </a:gs>
                <a:gs pos="0">
                  <a:srgbClr val="B8BBBC"/>
                </a:gs>
              </a:gsLst>
              <a:lin ang="5400000" scaled="1"/>
              <a:tileRect/>
            </a:gradFill>
            <a:ln w="44450">
              <a:solidFill>
                <a:srgbClr val="2C99C0"/>
              </a:solidFill>
            </a:ln>
            <a:effectLst>
              <a:outerShdw blurRad="152400" dist="381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zh-CN" altLang="en-US" sz="2398" dirty="0">
                <a:solidFill>
                  <a:prstClr val="white"/>
                </a:solidFill>
                <a:latin typeface="Calibri"/>
                <a:ea typeface="微软雅黑" panose="020B0503020204020204" pitchFamily="34" charset="-122"/>
              </a:endParaRPr>
            </a:p>
          </p:txBody>
        </p:sp>
        <p:pic>
          <p:nvPicPr>
            <p:cNvPr id="25" name="图片 24">
              <a:extLst>
                <a:ext uri="{FF2B5EF4-FFF2-40B4-BE49-F238E27FC236}">
                  <a16:creationId xmlns:a16="http://schemas.microsoft.com/office/drawing/2014/main" id="{5AC50BCC-1160-44D6-9B64-789D28A7BE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9285" y="2623223"/>
              <a:ext cx="2285811" cy="2226824"/>
            </a:xfrm>
            <a:prstGeom prst="ellipse">
              <a:avLst/>
            </a:prstGeom>
            <a:ln>
              <a:solidFill>
                <a:srgbClr val="2C99C0"/>
              </a:solidFill>
            </a:ln>
            <a:effectLst>
              <a:innerShdw blurRad="114300">
                <a:prstClr val="black"/>
              </a:innerShdw>
            </a:effectLst>
          </p:spPr>
        </p:pic>
      </p:grpSp>
      <p:grpSp>
        <p:nvGrpSpPr>
          <p:cNvPr id="26" name="组合 25">
            <a:extLst>
              <a:ext uri="{FF2B5EF4-FFF2-40B4-BE49-F238E27FC236}">
                <a16:creationId xmlns:a16="http://schemas.microsoft.com/office/drawing/2014/main" id="{CC904D6F-E67F-4435-96BE-D8B4B0D7DD33}"/>
              </a:ext>
            </a:extLst>
          </p:cNvPr>
          <p:cNvGrpSpPr/>
          <p:nvPr/>
        </p:nvGrpSpPr>
        <p:grpSpPr>
          <a:xfrm>
            <a:off x="5233129" y="1513269"/>
            <a:ext cx="5382206" cy="1197947"/>
            <a:chOff x="5233132" y="1615633"/>
            <a:chExt cx="5385477" cy="1198080"/>
          </a:xfrm>
        </p:grpSpPr>
        <p:grpSp>
          <p:nvGrpSpPr>
            <p:cNvPr id="27" name="组合 26">
              <a:extLst>
                <a:ext uri="{FF2B5EF4-FFF2-40B4-BE49-F238E27FC236}">
                  <a16:creationId xmlns:a16="http://schemas.microsoft.com/office/drawing/2014/main" id="{F1996467-3214-4E37-83C9-93C90E851424}"/>
                </a:ext>
              </a:extLst>
            </p:cNvPr>
            <p:cNvGrpSpPr/>
            <p:nvPr/>
          </p:nvGrpSpPr>
          <p:grpSpPr>
            <a:xfrm>
              <a:off x="5442041" y="1615633"/>
              <a:ext cx="5176568" cy="1198080"/>
              <a:chOff x="5841004" y="1447486"/>
              <a:chExt cx="5176568" cy="1198080"/>
            </a:xfrm>
          </p:grpSpPr>
          <p:sp>
            <p:nvSpPr>
              <p:cNvPr id="29" name="MH_SubTitle_1">
                <a:extLst>
                  <a:ext uri="{FF2B5EF4-FFF2-40B4-BE49-F238E27FC236}">
                    <a16:creationId xmlns:a16="http://schemas.microsoft.com/office/drawing/2014/main" id="{AEE83ACE-670C-4DFB-95C9-8E4FAE99CF42}"/>
                  </a:ext>
                </a:extLst>
              </p:cNvPr>
              <p:cNvSpPr>
                <a:spLocks noChangeArrowheads="1"/>
              </p:cNvSpPr>
              <p:nvPr/>
            </p:nvSpPr>
            <p:spPr bwMode="auto">
              <a:xfrm flipH="1">
                <a:off x="5841004" y="1447486"/>
                <a:ext cx="1929905" cy="400025"/>
              </a:xfrm>
              <a:prstGeom prst="rect">
                <a:avLst/>
              </a:prstGeom>
              <a:noFill/>
            </p:spPr>
            <p:txBody>
              <a:bodyPr wrap="none" rtlCol="0">
                <a:spAutoFit/>
              </a:bodyPr>
              <a:lstStyle/>
              <a:p>
                <a:pPr fontAlgn="auto">
                  <a:spcBef>
                    <a:spcPts val="0"/>
                  </a:spcBef>
                  <a:spcAft>
                    <a:spcPts val="0"/>
                  </a:spcAft>
                  <a:defRPr/>
                </a:pPr>
                <a:r>
                  <a:rPr lang="zh-CN" altLang="en-US" sz="1999" b="1" dirty="0">
                    <a:solidFill>
                      <a:srgbClr val="0070C0"/>
                    </a:solidFill>
                    <a:latin typeface="微软雅黑" pitchFamily="34" charset="-122"/>
                    <a:ea typeface="微软雅黑" pitchFamily="34" charset="-122"/>
                  </a:rPr>
                  <a:t>案例一：</a:t>
                </a:r>
                <a:r>
                  <a:rPr lang="en-US" altLang="zh-CN" sz="1999" b="1" dirty="0">
                    <a:solidFill>
                      <a:srgbClr val="0070C0"/>
                    </a:solidFill>
                    <a:latin typeface="微软雅黑" pitchFamily="34" charset="-122"/>
                    <a:ea typeface="微软雅黑" pitchFamily="34" charset="-122"/>
                  </a:rPr>
                  <a:t>XXXX</a:t>
                </a:r>
                <a:endParaRPr lang="zh-CN" altLang="en-US" sz="1999" b="1" dirty="0">
                  <a:solidFill>
                    <a:srgbClr val="0070C0"/>
                  </a:solidFill>
                  <a:latin typeface="微软雅黑" pitchFamily="34" charset="-122"/>
                  <a:ea typeface="微软雅黑" pitchFamily="34" charset="-122"/>
                </a:endParaRPr>
              </a:p>
            </p:txBody>
          </p:sp>
          <p:sp>
            <p:nvSpPr>
              <p:cNvPr id="31" name="Rectangle 5">
                <a:extLst>
                  <a:ext uri="{FF2B5EF4-FFF2-40B4-BE49-F238E27FC236}">
                    <a16:creationId xmlns:a16="http://schemas.microsoft.com/office/drawing/2014/main" id="{B6F97212-8886-4646-9C70-0AC490516009}"/>
                  </a:ext>
                </a:extLst>
              </p:cNvPr>
              <p:cNvSpPr/>
              <p:nvPr/>
            </p:nvSpPr>
            <p:spPr bwMode="auto">
              <a:xfrm>
                <a:off x="5980703" y="1833058"/>
                <a:ext cx="5036869" cy="81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nSpc>
                    <a:spcPct val="150000"/>
                  </a:lnSpc>
                  <a:defRPr/>
                </a:pPr>
                <a:r>
                  <a:rPr lang="zh-CN" altLang="en-US" sz="1199" dirty="0">
                    <a:solidFill>
                      <a:prstClr val="black">
                        <a:lumMod val="75000"/>
                        <a:lumOff val="25000"/>
                      </a:prstClr>
                    </a:solidFill>
                    <a:latin typeface="微软雅黑" pitchFamily="34" charset="-122"/>
                    <a:ea typeface="微软雅黑" pitchFamily="34" charset="-122"/>
                    <a:sym typeface="Gill Sans" charset="0"/>
                  </a:rPr>
                  <a:t>此处添加详细文本描述，建议与标题相关并符合整体语言风格，语言描述尽量简洁生动。尽量将每页幻灯片的字数控制在 </a:t>
                </a:r>
                <a:r>
                  <a:rPr lang="en-US" altLang="zh-CN" sz="1199" dirty="0">
                    <a:solidFill>
                      <a:prstClr val="black">
                        <a:lumMod val="75000"/>
                        <a:lumOff val="25000"/>
                      </a:prstClr>
                    </a:solidFill>
                    <a:latin typeface="微软雅黑" pitchFamily="34" charset="-122"/>
                    <a:ea typeface="微软雅黑" pitchFamily="34" charset="-122"/>
                    <a:sym typeface="Gill Sans" charset="0"/>
                  </a:rPr>
                  <a:t>200</a:t>
                </a:r>
                <a:r>
                  <a:rPr lang="zh-CN" altLang="en-US" sz="1199" dirty="0">
                    <a:solidFill>
                      <a:prstClr val="black">
                        <a:lumMod val="75000"/>
                        <a:lumOff val="25000"/>
                      </a:prstClr>
                    </a:solidFill>
                    <a:latin typeface="微软雅黑" pitchFamily="34" charset="-122"/>
                    <a:ea typeface="微软雅黑" pitchFamily="34" charset="-122"/>
                    <a:sym typeface="Gill Sans" charset="0"/>
                  </a:rPr>
                  <a:t>字以内。</a:t>
                </a:r>
                <a:endParaRPr lang="en-US" altLang="zh-CN" sz="1199" dirty="0">
                  <a:solidFill>
                    <a:prstClr val="black">
                      <a:lumMod val="75000"/>
                      <a:lumOff val="25000"/>
                    </a:prstClr>
                  </a:solidFill>
                  <a:latin typeface="微软雅黑" pitchFamily="34" charset="-122"/>
                  <a:ea typeface="微软雅黑" pitchFamily="34" charset="-122"/>
                  <a:cs typeface="Lato Light" charset="0"/>
                  <a:sym typeface="Lato Light" charset="0"/>
                </a:endParaRPr>
              </a:p>
            </p:txBody>
          </p:sp>
        </p:grpSp>
        <p:cxnSp>
          <p:nvCxnSpPr>
            <p:cNvPr id="28" name="直接连接符 27">
              <a:extLst>
                <a:ext uri="{FF2B5EF4-FFF2-40B4-BE49-F238E27FC236}">
                  <a16:creationId xmlns:a16="http://schemas.microsoft.com/office/drawing/2014/main" id="{8AE3F904-973F-44EB-AB26-5BF5C551A907}"/>
                </a:ext>
              </a:extLst>
            </p:cNvPr>
            <p:cNvCxnSpPr/>
            <p:nvPr/>
          </p:nvCxnSpPr>
          <p:spPr>
            <a:xfrm>
              <a:off x="5233132" y="1985192"/>
              <a:ext cx="2966458" cy="0"/>
            </a:xfrm>
            <a:prstGeom prst="line">
              <a:avLst/>
            </a:pr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cxnSp>
      </p:grpSp>
      <p:grpSp>
        <p:nvGrpSpPr>
          <p:cNvPr id="33" name="组合 32">
            <a:extLst>
              <a:ext uri="{FF2B5EF4-FFF2-40B4-BE49-F238E27FC236}">
                <a16:creationId xmlns:a16="http://schemas.microsoft.com/office/drawing/2014/main" id="{32C44DE1-85EA-480F-A4D2-11D747752D1F}"/>
              </a:ext>
            </a:extLst>
          </p:cNvPr>
          <p:cNvGrpSpPr/>
          <p:nvPr/>
        </p:nvGrpSpPr>
        <p:grpSpPr>
          <a:xfrm>
            <a:off x="5907390" y="3177052"/>
            <a:ext cx="5196872" cy="1224691"/>
            <a:chOff x="5907805" y="3279600"/>
            <a:chExt cx="5200030" cy="1224827"/>
          </a:xfrm>
        </p:grpSpPr>
        <p:grpSp>
          <p:nvGrpSpPr>
            <p:cNvPr id="35" name="组合 34">
              <a:extLst>
                <a:ext uri="{FF2B5EF4-FFF2-40B4-BE49-F238E27FC236}">
                  <a16:creationId xmlns:a16="http://schemas.microsoft.com/office/drawing/2014/main" id="{A61FEA2A-F537-4889-86FC-3BBC24F1A88D}"/>
                </a:ext>
              </a:extLst>
            </p:cNvPr>
            <p:cNvGrpSpPr/>
            <p:nvPr/>
          </p:nvGrpSpPr>
          <p:grpSpPr>
            <a:xfrm>
              <a:off x="5931266" y="3279600"/>
              <a:ext cx="5176569" cy="1224827"/>
              <a:chOff x="5841004" y="2711041"/>
              <a:chExt cx="5176569" cy="1224827"/>
            </a:xfrm>
          </p:grpSpPr>
          <p:sp>
            <p:nvSpPr>
              <p:cNvPr id="39" name="MH_SubTitle_1">
                <a:extLst>
                  <a:ext uri="{FF2B5EF4-FFF2-40B4-BE49-F238E27FC236}">
                    <a16:creationId xmlns:a16="http://schemas.microsoft.com/office/drawing/2014/main" id="{E484C6B5-A63F-4E4D-AC47-4DECE3882BE9}"/>
                  </a:ext>
                </a:extLst>
              </p:cNvPr>
              <p:cNvSpPr>
                <a:spLocks noChangeArrowheads="1"/>
              </p:cNvSpPr>
              <p:nvPr/>
            </p:nvSpPr>
            <p:spPr bwMode="auto">
              <a:xfrm flipH="1">
                <a:off x="5841004" y="2711041"/>
                <a:ext cx="1929905" cy="400025"/>
              </a:xfrm>
              <a:prstGeom prst="rect">
                <a:avLst/>
              </a:prstGeom>
              <a:noFill/>
            </p:spPr>
            <p:txBody>
              <a:bodyPr wrap="none" rtlCol="0">
                <a:spAutoFit/>
              </a:bodyPr>
              <a:lstStyle/>
              <a:p>
                <a:pPr fontAlgn="auto">
                  <a:spcBef>
                    <a:spcPts val="0"/>
                  </a:spcBef>
                  <a:spcAft>
                    <a:spcPts val="0"/>
                  </a:spcAft>
                  <a:defRPr/>
                </a:pPr>
                <a:r>
                  <a:rPr lang="zh-CN" altLang="en-US" sz="1999" b="1" dirty="0">
                    <a:solidFill>
                      <a:srgbClr val="0070C0"/>
                    </a:solidFill>
                    <a:latin typeface="微软雅黑" pitchFamily="34" charset="-122"/>
                    <a:ea typeface="微软雅黑" pitchFamily="34" charset="-122"/>
                  </a:rPr>
                  <a:t>案例二：</a:t>
                </a:r>
                <a:r>
                  <a:rPr lang="en-US" altLang="zh-CN" sz="1999" b="1" dirty="0">
                    <a:solidFill>
                      <a:srgbClr val="0070C0"/>
                    </a:solidFill>
                    <a:latin typeface="微软雅黑" pitchFamily="34" charset="-122"/>
                    <a:ea typeface="微软雅黑" pitchFamily="34" charset="-122"/>
                  </a:rPr>
                  <a:t>XXXX</a:t>
                </a:r>
                <a:endParaRPr lang="zh-CN" altLang="en-US" sz="1999" b="1" dirty="0">
                  <a:solidFill>
                    <a:srgbClr val="0070C0"/>
                  </a:solidFill>
                  <a:latin typeface="微软雅黑" pitchFamily="34" charset="-122"/>
                  <a:ea typeface="微软雅黑" pitchFamily="34" charset="-122"/>
                </a:endParaRPr>
              </a:p>
            </p:txBody>
          </p:sp>
          <p:sp>
            <p:nvSpPr>
              <p:cNvPr id="40" name="Rectangle 5">
                <a:extLst>
                  <a:ext uri="{FF2B5EF4-FFF2-40B4-BE49-F238E27FC236}">
                    <a16:creationId xmlns:a16="http://schemas.microsoft.com/office/drawing/2014/main" id="{79A649F2-E4AC-4238-97AE-52170848970F}"/>
                  </a:ext>
                </a:extLst>
              </p:cNvPr>
              <p:cNvSpPr/>
              <p:nvPr/>
            </p:nvSpPr>
            <p:spPr bwMode="auto">
              <a:xfrm>
                <a:off x="5980705" y="3123360"/>
                <a:ext cx="5036868" cy="81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nSpc>
                    <a:spcPct val="150000"/>
                  </a:lnSpc>
                  <a:defRPr/>
                </a:pPr>
                <a:r>
                  <a:rPr lang="zh-CN" altLang="en-US" sz="1199" dirty="0">
                    <a:solidFill>
                      <a:prstClr val="black">
                        <a:lumMod val="75000"/>
                        <a:lumOff val="25000"/>
                      </a:prstClr>
                    </a:solidFill>
                    <a:latin typeface="微软雅黑" pitchFamily="34" charset="-122"/>
                    <a:ea typeface="微软雅黑" pitchFamily="34" charset="-122"/>
                    <a:sym typeface="Gill Sans" charset="0"/>
                  </a:rPr>
                  <a:t>此处添加详细文本描述，建议与标题相关并符合整体语言风格，语言描述尽量简洁生动。尽量将每页幻灯片的字数控制在 </a:t>
                </a:r>
                <a:r>
                  <a:rPr lang="en-US" altLang="zh-CN" sz="1199" dirty="0">
                    <a:solidFill>
                      <a:prstClr val="black">
                        <a:lumMod val="75000"/>
                        <a:lumOff val="25000"/>
                      </a:prstClr>
                    </a:solidFill>
                    <a:latin typeface="微软雅黑" pitchFamily="34" charset="-122"/>
                    <a:ea typeface="微软雅黑" pitchFamily="34" charset="-122"/>
                    <a:sym typeface="Gill Sans" charset="0"/>
                  </a:rPr>
                  <a:t>200</a:t>
                </a:r>
                <a:r>
                  <a:rPr lang="zh-CN" altLang="en-US" sz="1199" dirty="0">
                    <a:solidFill>
                      <a:prstClr val="black">
                        <a:lumMod val="75000"/>
                        <a:lumOff val="25000"/>
                      </a:prstClr>
                    </a:solidFill>
                    <a:latin typeface="微软雅黑" pitchFamily="34" charset="-122"/>
                    <a:ea typeface="微软雅黑" pitchFamily="34" charset="-122"/>
                    <a:sym typeface="Gill Sans" charset="0"/>
                  </a:rPr>
                  <a:t>字以内。</a:t>
                </a:r>
                <a:endParaRPr lang="en-US" altLang="zh-CN" sz="1199" dirty="0">
                  <a:solidFill>
                    <a:prstClr val="black">
                      <a:lumMod val="75000"/>
                      <a:lumOff val="25000"/>
                    </a:prstClr>
                  </a:solidFill>
                  <a:latin typeface="微软雅黑" pitchFamily="34" charset="-122"/>
                  <a:ea typeface="微软雅黑" pitchFamily="34" charset="-122"/>
                  <a:cs typeface="Lato Light" charset="0"/>
                  <a:sym typeface="Lato Light" charset="0"/>
                </a:endParaRPr>
              </a:p>
            </p:txBody>
          </p:sp>
        </p:grpSp>
        <p:cxnSp>
          <p:nvCxnSpPr>
            <p:cNvPr id="37" name="直接连接符 36">
              <a:extLst>
                <a:ext uri="{FF2B5EF4-FFF2-40B4-BE49-F238E27FC236}">
                  <a16:creationId xmlns:a16="http://schemas.microsoft.com/office/drawing/2014/main" id="{32252F5F-2D22-4793-BF66-232185C7CDFE}"/>
                </a:ext>
              </a:extLst>
            </p:cNvPr>
            <p:cNvCxnSpPr/>
            <p:nvPr/>
          </p:nvCxnSpPr>
          <p:spPr>
            <a:xfrm>
              <a:off x="5907805" y="3669060"/>
              <a:ext cx="2966458" cy="0"/>
            </a:xfrm>
            <a:prstGeom prst="line">
              <a:avLst/>
            </a:pr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cxnSp>
      </p:grpSp>
      <p:grpSp>
        <p:nvGrpSpPr>
          <p:cNvPr id="41" name="组合 40">
            <a:extLst>
              <a:ext uri="{FF2B5EF4-FFF2-40B4-BE49-F238E27FC236}">
                <a16:creationId xmlns:a16="http://schemas.microsoft.com/office/drawing/2014/main" id="{8E84545C-3BA1-434B-95B8-AD5792761062}"/>
              </a:ext>
            </a:extLst>
          </p:cNvPr>
          <p:cNvGrpSpPr/>
          <p:nvPr/>
        </p:nvGrpSpPr>
        <p:grpSpPr>
          <a:xfrm>
            <a:off x="5210281" y="4917300"/>
            <a:ext cx="5265437" cy="1259835"/>
            <a:chOff x="5210272" y="5020042"/>
            <a:chExt cx="5268637" cy="1259973"/>
          </a:xfrm>
        </p:grpSpPr>
        <p:grpSp>
          <p:nvGrpSpPr>
            <p:cNvPr id="42" name="组合 41">
              <a:extLst>
                <a:ext uri="{FF2B5EF4-FFF2-40B4-BE49-F238E27FC236}">
                  <a16:creationId xmlns:a16="http://schemas.microsoft.com/office/drawing/2014/main" id="{ED97AA75-CCEB-4476-9890-2D111ADCB400}"/>
                </a:ext>
              </a:extLst>
            </p:cNvPr>
            <p:cNvGrpSpPr/>
            <p:nvPr/>
          </p:nvGrpSpPr>
          <p:grpSpPr>
            <a:xfrm>
              <a:off x="5302340" y="5020042"/>
              <a:ext cx="5176569" cy="1259973"/>
              <a:chOff x="5678803" y="4973323"/>
              <a:chExt cx="5176569" cy="1259973"/>
            </a:xfrm>
          </p:grpSpPr>
          <p:sp>
            <p:nvSpPr>
              <p:cNvPr id="44" name="MH_SubTitle_1">
                <a:extLst>
                  <a:ext uri="{FF2B5EF4-FFF2-40B4-BE49-F238E27FC236}">
                    <a16:creationId xmlns:a16="http://schemas.microsoft.com/office/drawing/2014/main" id="{6B4034F0-49CA-4DEC-8162-76C1D993E30D}"/>
                  </a:ext>
                </a:extLst>
              </p:cNvPr>
              <p:cNvSpPr>
                <a:spLocks noChangeArrowheads="1"/>
              </p:cNvSpPr>
              <p:nvPr/>
            </p:nvSpPr>
            <p:spPr bwMode="auto">
              <a:xfrm flipH="1">
                <a:off x="5678803" y="4973323"/>
                <a:ext cx="1929905" cy="400025"/>
              </a:xfrm>
              <a:prstGeom prst="rect">
                <a:avLst/>
              </a:prstGeom>
              <a:noFill/>
            </p:spPr>
            <p:txBody>
              <a:bodyPr wrap="none" rtlCol="0">
                <a:spAutoFit/>
              </a:bodyPr>
              <a:lstStyle/>
              <a:p>
                <a:pPr fontAlgn="auto">
                  <a:spcBef>
                    <a:spcPts val="0"/>
                  </a:spcBef>
                  <a:spcAft>
                    <a:spcPts val="0"/>
                  </a:spcAft>
                  <a:defRPr/>
                </a:pPr>
                <a:r>
                  <a:rPr lang="zh-CN" altLang="en-US" sz="1999" b="1" dirty="0">
                    <a:solidFill>
                      <a:srgbClr val="0070C0"/>
                    </a:solidFill>
                    <a:latin typeface="微软雅黑" pitchFamily="34" charset="-122"/>
                    <a:ea typeface="微软雅黑" pitchFamily="34" charset="-122"/>
                  </a:rPr>
                  <a:t>案例三：</a:t>
                </a:r>
                <a:r>
                  <a:rPr lang="en-US" altLang="zh-CN" sz="1999" b="1" dirty="0">
                    <a:solidFill>
                      <a:srgbClr val="0070C0"/>
                    </a:solidFill>
                    <a:latin typeface="微软雅黑" pitchFamily="34" charset="-122"/>
                    <a:ea typeface="微软雅黑" pitchFamily="34" charset="-122"/>
                  </a:rPr>
                  <a:t>XXXX</a:t>
                </a:r>
                <a:endParaRPr lang="zh-CN" altLang="en-US" sz="1999" b="1" dirty="0">
                  <a:solidFill>
                    <a:srgbClr val="0070C0"/>
                  </a:solidFill>
                  <a:latin typeface="微软雅黑" pitchFamily="34" charset="-122"/>
                  <a:ea typeface="微软雅黑" pitchFamily="34" charset="-122"/>
                </a:endParaRPr>
              </a:p>
            </p:txBody>
          </p:sp>
          <p:sp>
            <p:nvSpPr>
              <p:cNvPr id="45" name="Rectangle 5">
                <a:extLst>
                  <a:ext uri="{FF2B5EF4-FFF2-40B4-BE49-F238E27FC236}">
                    <a16:creationId xmlns:a16="http://schemas.microsoft.com/office/drawing/2014/main" id="{C5F8B24F-38CA-4F98-A3DB-D02C9B2529E4}"/>
                  </a:ext>
                </a:extLst>
              </p:cNvPr>
              <p:cNvSpPr/>
              <p:nvPr/>
            </p:nvSpPr>
            <p:spPr bwMode="auto">
              <a:xfrm>
                <a:off x="5818504" y="5420788"/>
                <a:ext cx="5036868" cy="81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nSpc>
                    <a:spcPct val="150000"/>
                  </a:lnSpc>
                  <a:defRPr/>
                </a:pPr>
                <a:r>
                  <a:rPr lang="zh-CN" altLang="en-US" sz="1199" dirty="0">
                    <a:solidFill>
                      <a:prstClr val="black">
                        <a:lumMod val="75000"/>
                        <a:lumOff val="25000"/>
                      </a:prstClr>
                    </a:solidFill>
                    <a:latin typeface="微软雅黑" pitchFamily="34" charset="-122"/>
                    <a:ea typeface="微软雅黑" pitchFamily="34" charset="-122"/>
                    <a:sym typeface="Gill Sans" charset="0"/>
                  </a:rPr>
                  <a:t>此处添加详细文本描述，建议与标题相关并符合整体语言风格，语言描述尽量简洁生动。尽量将每页幻灯片的字数控制在 </a:t>
                </a:r>
                <a:r>
                  <a:rPr lang="en-US" altLang="zh-CN" sz="1199" dirty="0">
                    <a:solidFill>
                      <a:prstClr val="black">
                        <a:lumMod val="75000"/>
                        <a:lumOff val="25000"/>
                      </a:prstClr>
                    </a:solidFill>
                    <a:latin typeface="微软雅黑" pitchFamily="34" charset="-122"/>
                    <a:ea typeface="微软雅黑" pitchFamily="34" charset="-122"/>
                    <a:sym typeface="Gill Sans" charset="0"/>
                  </a:rPr>
                  <a:t>200</a:t>
                </a:r>
                <a:r>
                  <a:rPr lang="zh-CN" altLang="en-US" sz="1199" dirty="0">
                    <a:solidFill>
                      <a:prstClr val="black">
                        <a:lumMod val="75000"/>
                        <a:lumOff val="25000"/>
                      </a:prstClr>
                    </a:solidFill>
                    <a:latin typeface="微软雅黑" pitchFamily="34" charset="-122"/>
                    <a:ea typeface="微软雅黑" pitchFamily="34" charset="-122"/>
                    <a:sym typeface="Gill Sans" charset="0"/>
                  </a:rPr>
                  <a:t>字以内。</a:t>
                </a:r>
                <a:endParaRPr lang="en-US" altLang="zh-CN" sz="1199" dirty="0">
                  <a:solidFill>
                    <a:prstClr val="black">
                      <a:lumMod val="75000"/>
                      <a:lumOff val="25000"/>
                    </a:prstClr>
                  </a:solidFill>
                  <a:latin typeface="微软雅黑" pitchFamily="34" charset="-122"/>
                  <a:ea typeface="微软雅黑" pitchFamily="34" charset="-122"/>
                  <a:cs typeface="Lato Light" charset="0"/>
                  <a:sym typeface="Lato Light" charset="0"/>
                </a:endParaRPr>
              </a:p>
            </p:txBody>
          </p:sp>
        </p:grpSp>
        <p:cxnSp>
          <p:nvCxnSpPr>
            <p:cNvPr id="43" name="直接连接符 42">
              <a:extLst>
                <a:ext uri="{FF2B5EF4-FFF2-40B4-BE49-F238E27FC236}">
                  <a16:creationId xmlns:a16="http://schemas.microsoft.com/office/drawing/2014/main" id="{6A9CA775-3B24-4AA3-A689-76010A999DF6}"/>
                </a:ext>
              </a:extLst>
            </p:cNvPr>
            <p:cNvCxnSpPr/>
            <p:nvPr/>
          </p:nvCxnSpPr>
          <p:spPr>
            <a:xfrm>
              <a:off x="5210272" y="5432319"/>
              <a:ext cx="2966458" cy="0"/>
            </a:xfrm>
            <a:prstGeom prst="line">
              <a:avLst/>
            </a:pr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cxnSp>
      </p:grpSp>
      <p:grpSp>
        <p:nvGrpSpPr>
          <p:cNvPr id="46" name="组合 45">
            <a:extLst>
              <a:ext uri="{FF2B5EF4-FFF2-40B4-BE49-F238E27FC236}">
                <a16:creationId xmlns:a16="http://schemas.microsoft.com/office/drawing/2014/main" id="{C0FF3FEC-A813-4B56-BE3E-2999A627913A}"/>
              </a:ext>
            </a:extLst>
          </p:cNvPr>
          <p:cNvGrpSpPr/>
          <p:nvPr/>
        </p:nvGrpSpPr>
        <p:grpSpPr>
          <a:xfrm>
            <a:off x="4117621" y="1502903"/>
            <a:ext cx="964990" cy="965469"/>
            <a:chOff x="4116949" y="1605269"/>
            <a:chExt cx="965576" cy="965576"/>
          </a:xfrm>
        </p:grpSpPr>
        <p:sp>
          <p:nvSpPr>
            <p:cNvPr id="47" name="椭圆 46">
              <a:extLst>
                <a:ext uri="{FF2B5EF4-FFF2-40B4-BE49-F238E27FC236}">
                  <a16:creationId xmlns:a16="http://schemas.microsoft.com/office/drawing/2014/main" id="{2949D1E1-BF54-42B0-822C-8BC75EFBAE6F}"/>
                </a:ext>
              </a:extLst>
            </p:cNvPr>
            <p:cNvSpPr/>
            <p:nvPr/>
          </p:nvSpPr>
          <p:spPr>
            <a:xfrm>
              <a:off x="4116949" y="1605269"/>
              <a:ext cx="965576" cy="965576"/>
            </a:xfrm>
            <a:prstGeom prst="ellipse">
              <a:avLst/>
            </a:prstGeom>
            <a:solidFill>
              <a:srgbClr val="C00000"/>
            </a:solidFill>
            <a:ln w="28575" cap="flat">
              <a:noFill/>
              <a:prstDash val="solid"/>
              <a:miter lim="800000"/>
              <a:headEnd/>
              <a:tailEnd/>
            </a:ln>
            <a:effectLst>
              <a:outerShdw blurRad="228600" dist="228600" dir="5400000" algn="t" rotWithShape="0">
                <a:schemeClr val="tx1">
                  <a:lumMod val="85000"/>
                  <a:lumOff val="15000"/>
                  <a:alpha val="28000"/>
                </a:schemeClr>
              </a:outerShdw>
            </a:effectLst>
          </p:spPr>
          <p:txBody>
            <a:bodyPr vert="horz" wrap="square" lIns="91380" tIns="45690" rIns="91380" bIns="45690" numCol="1" anchor="t" anchorCtr="0" compatLnSpc="1">
              <a:prstTxWarp prst="textNoShape">
                <a:avLst/>
              </a:prstTxWarp>
            </a:bodyPr>
            <a:lstStyle/>
            <a:p>
              <a:pPr fontAlgn="auto">
                <a:spcBef>
                  <a:spcPts val="0"/>
                </a:spcBef>
                <a:spcAft>
                  <a:spcPts val="0"/>
                </a:spcAft>
                <a:defRPr/>
              </a:pPr>
              <a:endParaRPr lang="zh-CN" altLang="en-US" sz="2398" dirty="0">
                <a:solidFill>
                  <a:prstClr val="black"/>
                </a:solidFill>
                <a:latin typeface="Calibri"/>
                <a:ea typeface="微软雅黑" panose="020B0503020204020204" pitchFamily="34" charset="-122"/>
              </a:endParaRPr>
            </a:p>
          </p:txBody>
        </p:sp>
        <p:sp>
          <p:nvSpPr>
            <p:cNvPr id="48" name="KSO_Shape">
              <a:extLst>
                <a:ext uri="{FF2B5EF4-FFF2-40B4-BE49-F238E27FC236}">
                  <a16:creationId xmlns:a16="http://schemas.microsoft.com/office/drawing/2014/main" id="{F638276D-E1FF-45D4-915C-C753F1678DA8}"/>
                </a:ext>
              </a:extLst>
            </p:cNvPr>
            <p:cNvSpPr/>
            <p:nvPr/>
          </p:nvSpPr>
          <p:spPr bwMode="auto">
            <a:xfrm>
              <a:off x="4365794" y="1854116"/>
              <a:ext cx="467886" cy="467882"/>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chemeClr val="accent2"/>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defRPr/>
              </a:pPr>
              <a:endParaRPr lang="zh-CN" altLang="en-US" sz="2398" dirty="0">
                <a:solidFill>
                  <a:schemeClr val="accent2"/>
                </a:solidFill>
                <a:ea typeface="微软雅黑" panose="020B0503020204020204" pitchFamily="34" charset="-122"/>
              </a:endParaRPr>
            </a:p>
          </p:txBody>
        </p:sp>
      </p:grpSp>
      <p:grpSp>
        <p:nvGrpSpPr>
          <p:cNvPr id="49" name="组合 48">
            <a:extLst>
              <a:ext uri="{FF2B5EF4-FFF2-40B4-BE49-F238E27FC236}">
                <a16:creationId xmlns:a16="http://schemas.microsoft.com/office/drawing/2014/main" id="{49A75769-0B27-4A3E-AE30-F2A6E62C7F71}"/>
              </a:ext>
            </a:extLst>
          </p:cNvPr>
          <p:cNvGrpSpPr/>
          <p:nvPr/>
        </p:nvGrpSpPr>
        <p:grpSpPr>
          <a:xfrm>
            <a:off x="4777620" y="3204318"/>
            <a:ext cx="964990" cy="965469"/>
            <a:chOff x="4777349" y="3344972"/>
            <a:chExt cx="965576" cy="965576"/>
          </a:xfrm>
        </p:grpSpPr>
        <p:sp>
          <p:nvSpPr>
            <p:cNvPr id="50" name="椭圆 49">
              <a:extLst>
                <a:ext uri="{FF2B5EF4-FFF2-40B4-BE49-F238E27FC236}">
                  <a16:creationId xmlns:a16="http://schemas.microsoft.com/office/drawing/2014/main" id="{8BF03395-0220-4FBD-947C-7C0DF7805636}"/>
                </a:ext>
              </a:extLst>
            </p:cNvPr>
            <p:cNvSpPr/>
            <p:nvPr/>
          </p:nvSpPr>
          <p:spPr>
            <a:xfrm>
              <a:off x="4777349" y="3344972"/>
              <a:ext cx="965576" cy="965576"/>
            </a:xfrm>
            <a:prstGeom prst="ellipse">
              <a:avLst/>
            </a:prstGeom>
            <a:solidFill>
              <a:schemeClr val="accent6">
                <a:lumMod val="75000"/>
              </a:schemeClr>
            </a:solidFill>
            <a:ln w="28575" cap="flat">
              <a:noFill/>
              <a:prstDash val="solid"/>
              <a:miter lim="800000"/>
              <a:headEnd/>
              <a:tailEnd/>
            </a:ln>
            <a:effectLst>
              <a:outerShdw blurRad="228600" dist="228600" dir="5400000" algn="t" rotWithShape="0">
                <a:schemeClr val="tx1">
                  <a:lumMod val="85000"/>
                  <a:lumOff val="15000"/>
                  <a:alpha val="28000"/>
                </a:schemeClr>
              </a:outerShdw>
            </a:effectLst>
          </p:spPr>
          <p:txBody>
            <a:bodyPr vert="horz" wrap="square" lIns="91380" tIns="45690" rIns="91380" bIns="45690" numCol="1" anchor="t" anchorCtr="0" compatLnSpc="1">
              <a:prstTxWarp prst="textNoShape">
                <a:avLst/>
              </a:prstTxWarp>
            </a:bodyPr>
            <a:lstStyle/>
            <a:p>
              <a:pPr fontAlgn="auto">
                <a:spcBef>
                  <a:spcPts val="0"/>
                </a:spcBef>
                <a:spcAft>
                  <a:spcPts val="0"/>
                </a:spcAft>
                <a:defRPr/>
              </a:pPr>
              <a:endParaRPr lang="zh-CN" altLang="en-US" sz="2398" dirty="0">
                <a:solidFill>
                  <a:prstClr val="black"/>
                </a:solidFill>
                <a:latin typeface="微软雅黑" panose="020B0503020204020204" pitchFamily="34" charset="-122"/>
                <a:ea typeface="微软雅黑" panose="020B0503020204020204" pitchFamily="34" charset="-122"/>
              </a:endParaRPr>
            </a:p>
          </p:txBody>
        </p:sp>
        <p:sp>
          <p:nvSpPr>
            <p:cNvPr id="51" name="KSO_Shape">
              <a:extLst>
                <a:ext uri="{FF2B5EF4-FFF2-40B4-BE49-F238E27FC236}">
                  <a16:creationId xmlns:a16="http://schemas.microsoft.com/office/drawing/2014/main" id="{4A9F4B65-A1D6-441B-B1A8-606A0F45B9C6}"/>
                </a:ext>
              </a:extLst>
            </p:cNvPr>
            <p:cNvSpPr/>
            <p:nvPr/>
          </p:nvSpPr>
          <p:spPr bwMode="auto">
            <a:xfrm>
              <a:off x="4974429" y="3534853"/>
              <a:ext cx="546016" cy="509614"/>
            </a:xfrm>
            <a:custGeom>
              <a:avLst/>
              <a:gdLst>
                <a:gd name="T0" fmla="*/ 1264650 w 2063750"/>
                <a:gd name="T1" fmla="*/ 933236 h 1925638"/>
                <a:gd name="T2" fmla="*/ 1205010 w 2063750"/>
                <a:gd name="T3" fmla="*/ 981200 h 1925638"/>
                <a:gd name="T4" fmla="*/ 1169637 w 2063750"/>
                <a:gd name="T5" fmla="*/ 913641 h 1925638"/>
                <a:gd name="T6" fmla="*/ 1863628 w 2063750"/>
                <a:gd name="T7" fmla="*/ 619424 h 1925638"/>
                <a:gd name="T8" fmla="*/ 1873035 w 2063750"/>
                <a:gd name="T9" fmla="*/ 667280 h 1925638"/>
                <a:gd name="T10" fmla="*/ 1691374 w 2063750"/>
                <a:gd name="T11" fmla="*/ 669322 h 1925638"/>
                <a:gd name="T12" fmla="*/ 1696077 w 2063750"/>
                <a:gd name="T13" fmla="*/ 621175 h 1925638"/>
                <a:gd name="T14" fmla="*/ 742063 w 2063750"/>
                <a:gd name="T15" fmla="*/ 629637 h 1925638"/>
                <a:gd name="T16" fmla="*/ 727975 w 2063750"/>
                <a:gd name="T17" fmla="*/ 676034 h 1925638"/>
                <a:gd name="T18" fmla="*/ 550987 w 2063750"/>
                <a:gd name="T19" fmla="*/ 656483 h 1925638"/>
                <a:gd name="T20" fmla="*/ 577990 w 2063750"/>
                <a:gd name="T21" fmla="*/ 615922 h 1925638"/>
                <a:gd name="T22" fmla="*/ 1273128 w 2063750"/>
                <a:gd name="T23" fmla="*/ 560052 h 1925638"/>
                <a:gd name="T24" fmla="*/ 1196826 w 2063750"/>
                <a:gd name="T25" fmla="*/ 846374 h 1925638"/>
                <a:gd name="T26" fmla="*/ 1157651 w 2063750"/>
                <a:gd name="T27" fmla="*/ 551279 h 1925638"/>
                <a:gd name="T28" fmla="*/ 1196634 w 2063750"/>
                <a:gd name="T29" fmla="*/ 394965 h 1925638"/>
                <a:gd name="T30" fmla="*/ 1004375 w 2063750"/>
                <a:gd name="T31" fmla="*/ 453667 h 1925638"/>
                <a:gd name="T32" fmla="*/ 916159 w 2063750"/>
                <a:gd name="T33" fmla="*/ 617446 h 1925638"/>
                <a:gd name="T34" fmla="*/ 942243 w 2063750"/>
                <a:gd name="T35" fmla="*/ 775648 h 1925638"/>
                <a:gd name="T36" fmla="*/ 1065042 w 2063750"/>
                <a:gd name="T37" fmla="*/ 952636 h 1925638"/>
                <a:gd name="T38" fmla="*/ 1352258 w 2063750"/>
                <a:gd name="T39" fmla="*/ 1009577 h 1925638"/>
                <a:gd name="T40" fmla="*/ 1456007 w 2063750"/>
                <a:gd name="T41" fmla="*/ 831122 h 1925638"/>
                <a:gd name="T42" fmla="*/ 1514915 w 2063750"/>
                <a:gd name="T43" fmla="*/ 694346 h 1925638"/>
                <a:gd name="T44" fmla="*/ 1484729 w 2063750"/>
                <a:gd name="T45" fmla="*/ 506499 h 1925638"/>
                <a:gd name="T46" fmla="*/ 1323829 w 2063750"/>
                <a:gd name="T47" fmla="*/ 407879 h 1925638"/>
                <a:gd name="T48" fmla="*/ 1277230 w 2063750"/>
                <a:gd name="T49" fmla="*/ 330686 h 1925638"/>
                <a:gd name="T50" fmla="*/ 1483556 w 2063750"/>
                <a:gd name="T51" fmla="*/ 408467 h 1925638"/>
                <a:gd name="T52" fmla="*/ 1585840 w 2063750"/>
                <a:gd name="T53" fmla="*/ 598074 h 1925638"/>
                <a:gd name="T54" fmla="*/ 1556532 w 2063750"/>
                <a:gd name="T55" fmla="*/ 799717 h 1925638"/>
                <a:gd name="T56" fmla="*/ 1444577 w 2063750"/>
                <a:gd name="T57" fmla="*/ 953809 h 1925638"/>
                <a:gd name="T58" fmla="*/ 1379514 w 2063750"/>
                <a:gd name="T59" fmla="*/ 1234993 h 1925638"/>
                <a:gd name="T60" fmla="*/ 1224769 w 2063750"/>
                <a:gd name="T61" fmla="*/ 1299859 h 1925638"/>
                <a:gd name="T62" fmla="*/ 973458 w 2063750"/>
                <a:gd name="T63" fmla="*/ 1301550 h 1925638"/>
                <a:gd name="T64" fmla="*/ 884643 w 2063750"/>
                <a:gd name="T65" fmla="*/ 1352828 h 1925638"/>
                <a:gd name="T66" fmla="*/ 1171315 w 2063750"/>
                <a:gd name="T67" fmla="*/ 1381250 h 1925638"/>
                <a:gd name="T68" fmla="*/ 1609826 w 2063750"/>
                <a:gd name="T69" fmla="*/ 1205732 h 1925638"/>
                <a:gd name="T70" fmla="*/ 1769285 w 2063750"/>
                <a:gd name="T71" fmla="*/ 1202215 h 1925638"/>
                <a:gd name="T72" fmla="*/ 1698033 w 2063750"/>
                <a:gd name="T73" fmla="*/ 1343539 h 1925638"/>
                <a:gd name="T74" fmla="*/ 1830840 w 2063750"/>
                <a:gd name="T75" fmla="*/ 1309461 h 1925638"/>
                <a:gd name="T76" fmla="*/ 1902362 w 2063750"/>
                <a:gd name="T77" fmla="*/ 1344330 h 1925638"/>
                <a:gd name="T78" fmla="*/ 1805632 w 2063750"/>
                <a:gd name="T79" fmla="*/ 1426962 h 1925638"/>
                <a:gd name="T80" fmla="*/ 1115916 w 2063750"/>
                <a:gd name="T81" fmla="*/ 1759833 h 1925638"/>
                <a:gd name="T82" fmla="*/ 544327 w 2063750"/>
                <a:gd name="T83" fmla="*/ 1713829 h 1925638"/>
                <a:gd name="T84" fmla="*/ 50124 w 2063750"/>
                <a:gd name="T85" fmla="*/ 1388576 h 1925638"/>
                <a:gd name="T86" fmla="*/ 277587 w 2063750"/>
                <a:gd name="T87" fmla="*/ 1364841 h 1925638"/>
                <a:gd name="T88" fmla="*/ 557812 w 2063750"/>
                <a:gd name="T89" fmla="*/ 1209541 h 1925638"/>
                <a:gd name="T90" fmla="*/ 1023426 w 2063750"/>
                <a:gd name="T91" fmla="*/ 1057126 h 1925638"/>
                <a:gd name="T92" fmla="*/ 919090 w 2063750"/>
                <a:gd name="T93" fmla="*/ 864876 h 1925638"/>
                <a:gd name="T94" fmla="*/ 854320 w 2063750"/>
                <a:gd name="T95" fmla="*/ 707847 h 1925638"/>
                <a:gd name="T96" fmla="*/ 887730 w 2063750"/>
                <a:gd name="T97" fmla="*/ 478909 h 1925638"/>
                <a:gd name="T98" fmla="*/ 1065042 w 2063750"/>
                <a:gd name="T99" fmla="*/ 350938 h 1925638"/>
                <a:gd name="T100" fmla="*/ 1690144 w 2063750"/>
                <a:gd name="T101" fmla="*/ 203159 h 1925638"/>
                <a:gd name="T102" fmla="*/ 1700127 w 2063750"/>
                <a:gd name="T103" fmla="*/ 250943 h 1925638"/>
                <a:gd name="T104" fmla="*/ 1558014 w 2063750"/>
                <a:gd name="T105" fmla="*/ 348271 h 1925638"/>
                <a:gd name="T106" fmla="*/ 1655497 w 2063750"/>
                <a:gd name="T107" fmla="*/ 206383 h 1925638"/>
                <a:gd name="T108" fmla="*/ 904489 w 2063750"/>
                <a:gd name="T109" fmla="*/ 306056 h 1925638"/>
                <a:gd name="T110" fmla="*/ 895180 w 2063750"/>
                <a:gd name="T111" fmla="*/ 353841 h 1925638"/>
                <a:gd name="T112" fmla="*/ 757001 w 2063750"/>
                <a:gd name="T113" fmla="*/ 243028 h 1925638"/>
                <a:gd name="T114" fmla="*/ 779982 w 2063750"/>
                <a:gd name="T115" fmla="*/ 199933 h 1925638"/>
                <a:gd name="T116" fmla="*/ 1248509 w 2063750"/>
                <a:gd name="T117" fmla="*/ 28478 h 1925638"/>
                <a:gd name="T118" fmla="*/ 1217149 w 2063750"/>
                <a:gd name="T119" fmla="*/ 197882 h 1925638"/>
                <a:gd name="T120" fmla="*/ 1185497 w 2063750"/>
                <a:gd name="T121" fmla="*/ 28478 h 1925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063750" h="1925638">
                  <a:moveTo>
                    <a:pt x="1310496" y="957198"/>
                  </a:moveTo>
                  <a:lnTo>
                    <a:pt x="1315880" y="957198"/>
                  </a:lnTo>
                  <a:lnTo>
                    <a:pt x="1321581" y="957198"/>
                  </a:lnTo>
                  <a:lnTo>
                    <a:pt x="1326965" y="958465"/>
                  </a:lnTo>
                  <a:lnTo>
                    <a:pt x="1332032" y="959732"/>
                  </a:lnTo>
                  <a:lnTo>
                    <a:pt x="1337099" y="961316"/>
                  </a:lnTo>
                  <a:lnTo>
                    <a:pt x="1341850" y="963533"/>
                  </a:lnTo>
                  <a:lnTo>
                    <a:pt x="1346284" y="966383"/>
                  </a:lnTo>
                  <a:lnTo>
                    <a:pt x="1350718" y="969234"/>
                  </a:lnTo>
                  <a:lnTo>
                    <a:pt x="1354202" y="973035"/>
                  </a:lnTo>
                  <a:lnTo>
                    <a:pt x="1357685" y="976519"/>
                  </a:lnTo>
                  <a:lnTo>
                    <a:pt x="1360536" y="980637"/>
                  </a:lnTo>
                  <a:lnTo>
                    <a:pt x="1363386" y="985072"/>
                  </a:lnTo>
                  <a:lnTo>
                    <a:pt x="1365603" y="989506"/>
                  </a:lnTo>
                  <a:lnTo>
                    <a:pt x="1367503" y="994574"/>
                  </a:lnTo>
                  <a:lnTo>
                    <a:pt x="1369087" y="999959"/>
                  </a:lnTo>
                  <a:lnTo>
                    <a:pt x="1369720" y="1005344"/>
                  </a:lnTo>
                  <a:lnTo>
                    <a:pt x="1370037" y="1010728"/>
                  </a:lnTo>
                  <a:lnTo>
                    <a:pt x="1369720" y="1016113"/>
                  </a:lnTo>
                  <a:lnTo>
                    <a:pt x="1369087" y="1021181"/>
                  </a:lnTo>
                  <a:lnTo>
                    <a:pt x="1367503" y="1026566"/>
                  </a:lnTo>
                  <a:lnTo>
                    <a:pt x="1365603" y="1031634"/>
                  </a:lnTo>
                  <a:lnTo>
                    <a:pt x="1363386" y="1036385"/>
                  </a:lnTo>
                  <a:lnTo>
                    <a:pt x="1360536" y="1040503"/>
                  </a:lnTo>
                  <a:lnTo>
                    <a:pt x="1357685" y="1044620"/>
                  </a:lnTo>
                  <a:lnTo>
                    <a:pt x="1354202" y="1048738"/>
                  </a:lnTo>
                  <a:lnTo>
                    <a:pt x="1350718" y="1051906"/>
                  </a:lnTo>
                  <a:lnTo>
                    <a:pt x="1346284" y="1055073"/>
                  </a:lnTo>
                  <a:lnTo>
                    <a:pt x="1341850" y="1057290"/>
                  </a:lnTo>
                  <a:lnTo>
                    <a:pt x="1337099" y="1059507"/>
                  </a:lnTo>
                  <a:lnTo>
                    <a:pt x="1332032" y="1061408"/>
                  </a:lnTo>
                  <a:lnTo>
                    <a:pt x="1326965" y="1062675"/>
                  </a:lnTo>
                  <a:lnTo>
                    <a:pt x="1321581" y="1063308"/>
                  </a:lnTo>
                  <a:lnTo>
                    <a:pt x="1315880" y="1063625"/>
                  </a:lnTo>
                  <a:lnTo>
                    <a:pt x="1310496" y="1063308"/>
                  </a:lnTo>
                  <a:lnTo>
                    <a:pt x="1305428" y="1062675"/>
                  </a:lnTo>
                  <a:lnTo>
                    <a:pt x="1300361" y="1061408"/>
                  </a:lnTo>
                  <a:lnTo>
                    <a:pt x="1295294" y="1059507"/>
                  </a:lnTo>
                  <a:lnTo>
                    <a:pt x="1290543" y="1057290"/>
                  </a:lnTo>
                  <a:lnTo>
                    <a:pt x="1286109" y="1055073"/>
                  </a:lnTo>
                  <a:lnTo>
                    <a:pt x="1281992" y="1051906"/>
                  </a:lnTo>
                  <a:lnTo>
                    <a:pt x="1278191" y="1048738"/>
                  </a:lnTo>
                  <a:lnTo>
                    <a:pt x="1275024" y="1044620"/>
                  </a:lnTo>
                  <a:lnTo>
                    <a:pt x="1271857" y="1040503"/>
                  </a:lnTo>
                  <a:lnTo>
                    <a:pt x="1269324" y="1036385"/>
                  </a:lnTo>
                  <a:lnTo>
                    <a:pt x="1267107" y="1031634"/>
                  </a:lnTo>
                  <a:lnTo>
                    <a:pt x="1265206" y="1026566"/>
                  </a:lnTo>
                  <a:lnTo>
                    <a:pt x="1263940" y="1021181"/>
                  </a:lnTo>
                  <a:lnTo>
                    <a:pt x="1263306" y="1016113"/>
                  </a:lnTo>
                  <a:lnTo>
                    <a:pt x="1262989" y="1010728"/>
                  </a:lnTo>
                  <a:lnTo>
                    <a:pt x="1263306" y="1005344"/>
                  </a:lnTo>
                  <a:lnTo>
                    <a:pt x="1263940" y="999959"/>
                  </a:lnTo>
                  <a:lnTo>
                    <a:pt x="1265206" y="994574"/>
                  </a:lnTo>
                  <a:lnTo>
                    <a:pt x="1267107" y="989506"/>
                  </a:lnTo>
                  <a:lnTo>
                    <a:pt x="1269324" y="985072"/>
                  </a:lnTo>
                  <a:lnTo>
                    <a:pt x="1271857" y="980637"/>
                  </a:lnTo>
                  <a:lnTo>
                    <a:pt x="1275024" y="976519"/>
                  </a:lnTo>
                  <a:lnTo>
                    <a:pt x="1278191" y="973035"/>
                  </a:lnTo>
                  <a:lnTo>
                    <a:pt x="1281992" y="969234"/>
                  </a:lnTo>
                  <a:lnTo>
                    <a:pt x="1286109" y="966383"/>
                  </a:lnTo>
                  <a:lnTo>
                    <a:pt x="1290543" y="963533"/>
                  </a:lnTo>
                  <a:lnTo>
                    <a:pt x="1295294" y="961316"/>
                  </a:lnTo>
                  <a:lnTo>
                    <a:pt x="1300361" y="959732"/>
                  </a:lnTo>
                  <a:lnTo>
                    <a:pt x="1305428" y="958465"/>
                  </a:lnTo>
                  <a:lnTo>
                    <a:pt x="1310496" y="957198"/>
                  </a:lnTo>
                  <a:close/>
                  <a:moveTo>
                    <a:pt x="1856524" y="666750"/>
                  </a:moveTo>
                  <a:lnTo>
                    <a:pt x="2002690" y="666750"/>
                  </a:lnTo>
                  <a:lnTo>
                    <a:pt x="2005874" y="667066"/>
                  </a:lnTo>
                  <a:lnTo>
                    <a:pt x="2009695" y="667382"/>
                  </a:lnTo>
                  <a:lnTo>
                    <a:pt x="2012561" y="668330"/>
                  </a:lnTo>
                  <a:lnTo>
                    <a:pt x="2017064" y="669595"/>
                  </a:lnTo>
                  <a:lnTo>
                    <a:pt x="2018930" y="670859"/>
                  </a:lnTo>
                  <a:lnTo>
                    <a:pt x="2021796" y="672755"/>
                  </a:lnTo>
                  <a:lnTo>
                    <a:pt x="2024344" y="674335"/>
                  </a:lnTo>
                  <a:lnTo>
                    <a:pt x="2026891" y="676863"/>
                  </a:lnTo>
                  <a:lnTo>
                    <a:pt x="2029121" y="679076"/>
                  </a:lnTo>
                  <a:lnTo>
                    <a:pt x="2031031" y="681920"/>
                  </a:lnTo>
                  <a:lnTo>
                    <a:pt x="2032623" y="684764"/>
                  </a:lnTo>
                  <a:lnTo>
                    <a:pt x="2034216" y="687292"/>
                  </a:lnTo>
                  <a:lnTo>
                    <a:pt x="2035489" y="690769"/>
                  </a:lnTo>
                  <a:lnTo>
                    <a:pt x="2036126" y="693929"/>
                  </a:lnTo>
                  <a:lnTo>
                    <a:pt x="2036763" y="697405"/>
                  </a:lnTo>
                  <a:lnTo>
                    <a:pt x="2036763" y="700566"/>
                  </a:lnTo>
                  <a:lnTo>
                    <a:pt x="2036763" y="704358"/>
                  </a:lnTo>
                  <a:lnTo>
                    <a:pt x="2036126" y="707834"/>
                  </a:lnTo>
                  <a:lnTo>
                    <a:pt x="2035489" y="710995"/>
                  </a:lnTo>
                  <a:lnTo>
                    <a:pt x="2034216" y="714155"/>
                  </a:lnTo>
                  <a:lnTo>
                    <a:pt x="2032623" y="716999"/>
                  </a:lnTo>
                  <a:lnTo>
                    <a:pt x="2031031" y="720170"/>
                  </a:lnTo>
                  <a:lnTo>
                    <a:pt x="2029121" y="722688"/>
                  </a:lnTo>
                  <a:lnTo>
                    <a:pt x="2026891" y="724900"/>
                  </a:lnTo>
                  <a:lnTo>
                    <a:pt x="2024344" y="727112"/>
                  </a:lnTo>
                  <a:lnTo>
                    <a:pt x="2021796" y="729009"/>
                  </a:lnTo>
                  <a:lnTo>
                    <a:pt x="2018930" y="730905"/>
                  </a:lnTo>
                  <a:lnTo>
                    <a:pt x="2017064" y="732169"/>
                  </a:lnTo>
                  <a:lnTo>
                    <a:pt x="2012561" y="733433"/>
                  </a:lnTo>
                  <a:lnTo>
                    <a:pt x="2009695" y="734381"/>
                  </a:lnTo>
                  <a:lnTo>
                    <a:pt x="2005874" y="734697"/>
                  </a:lnTo>
                  <a:lnTo>
                    <a:pt x="2002690" y="735013"/>
                  </a:lnTo>
                  <a:lnTo>
                    <a:pt x="1856524" y="735013"/>
                  </a:lnTo>
                  <a:lnTo>
                    <a:pt x="1853339" y="734697"/>
                  </a:lnTo>
                  <a:lnTo>
                    <a:pt x="1849518" y="734381"/>
                  </a:lnTo>
                  <a:lnTo>
                    <a:pt x="1846652" y="733433"/>
                  </a:lnTo>
                  <a:lnTo>
                    <a:pt x="1843149" y="732169"/>
                  </a:lnTo>
                  <a:lnTo>
                    <a:pt x="1840283" y="730905"/>
                  </a:lnTo>
                  <a:lnTo>
                    <a:pt x="1837417" y="729009"/>
                  </a:lnTo>
                  <a:lnTo>
                    <a:pt x="1834870" y="727112"/>
                  </a:lnTo>
                  <a:lnTo>
                    <a:pt x="1832322" y="724900"/>
                  </a:lnTo>
                  <a:lnTo>
                    <a:pt x="1830093" y="722688"/>
                  </a:lnTo>
                  <a:lnTo>
                    <a:pt x="1828182" y="720170"/>
                  </a:lnTo>
                  <a:lnTo>
                    <a:pt x="1826590" y="716999"/>
                  </a:lnTo>
                  <a:lnTo>
                    <a:pt x="1824998" y="714155"/>
                  </a:lnTo>
                  <a:lnTo>
                    <a:pt x="1823724" y="710995"/>
                  </a:lnTo>
                  <a:lnTo>
                    <a:pt x="1823087" y="707834"/>
                  </a:lnTo>
                  <a:lnTo>
                    <a:pt x="1822450" y="704358"/>
                  </a:lnTo>
                  <a:lnTo>
                    <a:pt x="1822450" y="700566"/>
                  </a:lnTo>
                  <a:lnTo>
                    <a:pt x="1822450" y="697405"/>
                  </a:lnTo>
                  <a:lnTo>
                    <a:pt x="1823087" y="693929"/>
                  </a:lnTo>
                  <a:lnTo>
                    <a:pt x="1823724" y="690769"/>
                  </a:lnTo>
                  <a:lnTo>
                    <a:pt x="1824998" y="687292"/>
                  </a:lnTo>
                  <a:lnTo>
                    <a:pt x="1826590" y="684764"/>
                  </a:lnTo>
                  <a:lnTo>
                    <a:pt x="1828182" y="681920"/>
                  </a:lnTo>
                  <a:lnTo>
                    <a:pt x="1830093" y="679076"/>
                  </a:lnTo>
                  <a:lnTo>
                    <a:pt x="1832322" y="676863"/>
                  </a:lnTo>
                  <a:lnTo>
                    <a:pt x="1834870" y="674335"/>
                  </a:lnTo>
                  <a:lnTo>
                    <a:pt x="1837417" y="672755"/>
                  </a:lnTo>
                  <a:lnTo>
                    <a:pt x="1840283" y="670859"/>
                  </a:lnTo>
                  <a:lnTo>
                    <a:pt x="1843149" y="669595"/>
                  </a:lnTo>
                  <a:lnTo>
                    <a:pt x="1846652" y="668330"/>
                  </a:lnTo>
                  <a:lnTo>
                    <a:pt x="1849518" y="667382"/>
                  </a:lnTo>
                  <a:lnTo>
                    <a:pt x="1853339" y="667066"/>
                  </a:lnTo>
                  <a:lnTo>
                    <a:pt x="1856524" y="666750"/>
                  </a:lnTo>
                  <a:close/>
                  <a:moveTo>
                    <a:pt x="629654" y="666750"/>
                  </a:moveTo>
                  <a:lnTo>
                    <a:pt x="775285" y="666750"/>
                  </a:lnTo>
                  <a:lnTo>
                    <a:pt x="778783" y="667066"/>
                  </a:lnTo>
                  <a:lnTo>
                    <a:pt x="781962" y="667382"/>
                  </a:lnTo>
                  <a:lnTo>
                    <a:pt x="785460" y="668330"/>
                  </a:lnTo>
                  <a:lnTo>
                    <a:pt x="788640" y="669595"/>
                  </a:lnTo>
                  <a:lnTo>
                    <a:pt x="791819" y="670859"/>
                  </a:lnTo>
                  <a:lnTo>
                    <a:pt x="794363" y="672755"/>
                  </a:lnTo>
                  <a:lnTo>
                    <a:pt x="797225" y="674335"/>
                  </a:lnTo>
                  <a:lnTo>
                    <a:pt x="799451" y="676863"/>
                  </a:lnTo>
                  <a:lnTo>
                    <a:pt x="801677" y="679076"/>
                  </a:lnTo>
                  <a:lnTo>
                    <a:pt x="803902" y="681920"/>
                  </a:lnTo>
                  <a:lnTo>
                    <a:pt x="805492" y="684764"/>
                  </a:lnTo>
                  <a:lnTo>
                    <a:pt x="806764" y="687292"/>
                  </a:lnTo>
                  <a:lnTo>
                    <a:pt x="808036" y="690769"/>
                  </a:lnTo>
                  <a:lnTo>
                    <a:pt x="808990" y="693929"/>
                  </a:lnTo>
                  <a:lnTo>
                    <a:pt x="809626" y="697405"/>
                  </a:lnTo>
                  <a:lnTo>
                    <a:pt x="809626" y="700566"/>
                  </a:lnTo>
                  <a:lnTo>
                    <a:pt x="809626" y="704358"/>
                  </a:lnTo>
                  <a:lnTo>
                    <a:pt x="808990" y="707834"/>
                  </a:lnTo>
                  <a:lnTo>
                    <a:pt x="808036" y="710995"/>
                  </a:lnTo>
                  <a:lnTo>
                    <a:pt x="806764" y="714155"/>
                  </a:lnTo>
                  <a:lnTo>
                    <a:pt x="805492" y="716999"/>
                  </a:lnTo>
                  <a:lnTo>
                    <a:pt x="803902" y="720170"/>
                  </a:lnTo>
                  <a:lnTo>
                    <a:pt x="801677" y="722688"/>
                  </a:lnTo>
                  <a:lnTo>
                    <a:pt x="799451" y="724900"/>
                  </a:lnTo>
                  <a:lnTo>
                    <a:pt x="797225" y="727112"/>
                  </a:lnTo>
                  <a:lnTo>
                    <a:pt x="794363" y="729009"/>
                  </a:lnTo>
                  <a:lnTo>
                    <a:pt x="791819" y="730905"/>
                  </a:lnTo>
                  <a:lnTo>
                    <a:pt x="788640" y="732169"/>
                  </a:lnTo>
                  <a:lnTo>
                    <a:pt x="785460" y="733433"/>
                  </a:lnTo>
                  <a:lnTo>
                    <a:pt x="781962" y="734381"/>
                  </a:lnTo>
                  <a:lnTo>
                    <a:pt x="778783" y="734697"/>
                  </a:lnTo>
                  <a:lnTo>
                    <a:pt x="775285" y="735013"/>
                  </a:lnTo>
                  <a:lnTo>
                    <a:pt x="629654" y="735013"/>
                  </a:lnTo>
                  <a:lnTo>
                    <a:pt x="626156" y="734697"/>
                  </a:lnTo>
                  <a:lnTo>
                    <a:pt x="622976" y="734381"/>
                  </a:lnTo>
                  <a:lnTo>
                    <a:pt x="619479" y="733433"/>
                  </a:lnTo>
                  <a:lnTo>
                    <a:pt x="616299" y="732169"/>
                  </a:lnTo>
                  <a:lnTo>
                    <a:pt x="613119" y="730905"/>
                  </a:lnTo>
                  <a:lnTo>
                    <a:pt x="610576" y="729009"/>
                  </a:lnTo>
                  <a:lnTo>
                    <a:pt x="607714" y="727112"/>
                  </a:lnTo>
                  <a:lnTo>
                    <a:pt x="605488" y="724900"/>
                  </a:lnTo>
                  <a:lnTo>
                    <a:pt x="603262" y="722688"/>
                  </a:lnTo>
                  <a:lnTo>
                    <a:pt x="601036" y="720170"/>
                  </a:lnTo>
                  <a:lnTo>
                    <a:pt x="599447" y="716999"/>
                  </a:lnTo>
                  <a:lnTo>
                    <a:pt x="598175" y="714155"/>
                  </a:lnTo>
                  <a:lnTo>
                    <a:pt x="596903" y="710995"/>
                  </a:lnTo>
                  <a:lnTo>
                    <a:pt x="596267" y="707834"/>
                  </a:lnTo>
                  <a:lnTo>
                    <a:pt x="595313" y="704358"/>
                  </a:lnTo>
                  <a:lnTo>
                    <a:pt x="595313" y="700566"/>
                  </a:lnTo>
                  <a:lnTo>
                    <a:pt x="595313" y="697405"/>
                  </a:lnTo>
                  <a:lnTo>
                    <a:pt x="596267" y="693929"/>
                  </a:lnTo>
                  <a:lnTo>
                    <a:pt x="596903" y="690769"/>
                  </a:lnTo>
                  <a:lnTo>
                    <a:pt x="598175" y="687292"/>
                  </a:lnTo>
                  <a:lnTo>
                    <a:pt x="599447" y="684764"/>
                  </a:lnTo>
                  <a:lnTo>
                    <a:pt x="601036" y="681920"/>
                  </a:lnTo>
                  <a:lnTo>
                    <a:pt x="603262" y="679076"/>
                  </a:lnTo>
                  <a:lnTo>
                    <a:pt x="605488" y="676863"/>
                  </a:lnTo>
                  <a:lnTo>
                    <a:pt x="607714" y="674335"/>
                  </a:lnTo>
                  <a:lnTo>
                    <a:pt x="610576" y="672755"/>
                  </a:lnTo>
                  <a:lnTo>
                    <a:pt x="613119" y="670859"/>
                  </a:lnTo>
                  <a:lnTo>
                    <a:pt x="616299" y="669595"/>
                  </a:lnTo>
                  <a:lnTo>
                    <a:pt x="619479" y="668330"/>
                  </a:lnTo>
                  <a:lnTo>
                    <a:pt x="622976" y="667382"/>
                  </a:lnTo>
                  <a:lnTo>
                    <a:pt x="626156" y="667066"/>
                  </a:lnTo>
                  <a:lnTo>
                    <a:pt x="629654" y="666750"/>
                  </a:lnTo>
                  <a:close/>
                  <a:moveTo>
                    <a:pt x="1315880" y="528637"/>
                  </a:moveTo>
                  <a:lnTo>
                    <a:pt x="1321897" y="528954"/>
                  </a:lnTo>
                  <a:lnTo>
                    <a:pt x="1327598" y="529904"/>
                  </a:lnTo>
                  <a:lnTo>
                    <a:pt x="1333615" y="531805"/>
                  </a:lnTo>
                  <a:lnTo>
                    <a:pt x="1339316" y="534655"/>
                  </a:lnTo>
                  <a:lnTo>
                    <a:pt x="1345017" y="537823"/>
                  </a:lnTo>
                  <a:lnTo>
                    <a:pt x="1350084" y="541941"/>
                  </a:lnTo>
                  <a:lnTo>
                    <a:pt x="1354835" y="546375"/>
                  </a:lnTo>
                  <a:lnTo>
                    <a:pt x="1359586" y="551760"/>
                  </a:lnTo>
                  <a:lnTo>
                    <a:pt x="1364020" y="557778"/>
                  </a:lnTo>
                  <a:lnTo>
                    <a:pt x="1367503" y="564430"/>
                  </a:lnTo>
                  <a:lnTo>
                    <a:pt x="1370987" y="571398"/>
                  </a:lnTo>
                  <a:lnTo>
                    <a:pt x="1373837" y="579634"/>
                  </a:lnTo>
                  <a:lnTo>
                    <a:pt x="1375104" y="583751"/>
                  </a:lnTo>
                  <a:lnTo>
                    <a:pt x="1376371" y="588186"/>
                  </a:lnTo>
                  <a:lnTo>
                    <a:pt x="1377955" y="597055"/>
                  </a:lnTo>
                  <a:lnTo>
                    <a:pt x="1379222" y="606557"/>
                  </a:lnTo>
                  <a:lnTo>
                    <a:pt x="1379538" y="616377"/>
                  </a:lnTo>
                  <a:lnTo>
                    <a:pt x="1379222" y="627463"/>
                  </a:lnTo>
                  <a:lnTo>
                    <a:pt x="1378905" y="637915"/>
                  </a:lnTo>
                  <a:lnTo>
                    <a:pt x="1378588" y="647101"/>
                  </a:lnTo>
                  <a:lnTo>
                    <a:pt x="1377955" y="655970"/>
                  </a:lnTo>
                  <a:lnTo>
                    <a:pt x="1376054" y="673074"/>
                  </a:lnTo>
                  <a:lnTo>
                    <a:pt x="1373204" y="690179"/>
                  </a:lnTo>
                  <a:lnTo>
                    <a:pt x="1370037" y="706967"/>
                  </a:lnTo>
                  <a:lnTo>
                    <a:pt x="1366237" y="725021"/>
                  </a:lnTo>
                  <a:lnTo>
                    <a:pt x="1361803" y="745293"/>
                  </a:lnTo>
                  <a:lnTo>
                    <a:pt x="1357369" y="769366"/>
                  </a:lnTo>
                  <a:lnTo>
                    <a:pt x="1352301" y="797873"/>
                  </a:lnTo>
                  <a:lnTo>
                    <a:pt x="1346917" y="830815"/>
                  </a:lnTo>
                  <a:lnTo>
                    <a:pt x="1344384" y="849503"/>
                  </a:lnTo>
                  <a:lnTo>
                    <a:pt x="1341533" y="870092"/>
                  </a:lnTo>
                  <a:lnTo>
                    <a:pt x="1338683" y="892264"/>
                  </a:lnTo>
                  <a:lnTo>
                    <a:pt x="1335832" y="916654"/>
                  </a:lnTo>
                  <a:lnTo>
                    <a:pt x="1296561" y="916654"/>
                  </a:lnTo>
                  <a:lnTo>
                    <a:pt x="1293710" y="892264"/>
                  </a:lnTo>
                  <a:lnTo>
                    <a:pt x="1290860" y="870092"/>
                  </a:lnTo>
                  <a:lnTo>
                    <a:pt x="1288326" y="849820"/>
                  </a:lnTo>
                  <a:lnTo>
                    <a:pt x="1285792" y="831132"/>
                  </a:lnTo>
                  <a:lnTo>
                    <a:pt x="1280092" y="797873"/>
                  </a:lnTo>
                  <a:lnTo>
                    <a:pt x="1275341" y="769366"/>
                  </a:lnTo>
                  <a:lnTo>
                    <a:pt x="1270590" y="745293"/>
                  </a:lnTo>
                  <a:lnTo>
                    <a:pt x="1266473" y="725021"/>
                  </a:lnTo>
                  <a:lnTo>
                    <a:pt x="1262356" y="706967"/>
                  </a:lnTo>
                  <a:lnTo>
                    <a:pt x="1258872" y="690179"/>
                  </a:lnTo>
                  <a:lnTo>
                    <a:pt x="1256339" y="673074"/>
                  </a:lnTo>
                  <a:lnTo>
                    <a:pt x="1254438" y="655970"/>
                  </a:lnTo>
                  <a:lnTo>
                    <a:pt x="1253805" y="647101"/>
                  </a:lnTo>
                  <a:lnTo>
                    <a:pt x="1252855" y="637915"/>
                  </a:lnTo>
                  <a:lnTo>
                    <a:pt x="1252538" y="627463"/>
                  </a:lnTo>
                  <a:lnTo>
                    <a:pt x="1252538" y="616377"/>
                  </a:lnTo>
                  <a:lnTo>
                    <a:pt x="1252855" y="606557"/>
                  </a:lnTo>
                  <a:lnTo>
                    <a:pt x="1254122" y="597055"/>
                  </a:lnTo>
                  <a:lnTo>
                    <a:pt x="1255705" y="588186"/>
                  </a:lnTo>
                  <a:lnTo>
                    <a:pt x="1256972" y="583751"/>
                  </a:lnTo>
                  <a:lnTo>
                    <a:pt x="1258239" y="579634"/>
                  </a:lnTo>
                  <a:lnTo>
                    <a:pt x="1261406" y="571398"/>
                  </a:lnTo>
                  <a:lnTo>
                    <a:pt x="1264573" y="564430"/>
                  </a:lnTo>
                  <a:lnTo>
                    <a:pt x="1268374" y="557778"/>
                  </a:lnTo>
                  <a:lnTo>
                    <a:pt x="1272807" y="551760"/>
                  </a:lnTo>
                  <a:lnTo>
                    <a:pt x="1277241" y="546375"/>
                  </a:lnTo>
                  <a:lnTo>
                    <a:pt x="1281992" y="541941"/>
                  </a:lnTo>
                  <a:lnTo>
                    <a:pt x="1287376" y="537823"/>
                  </a:lnTo>
                  <a:lnTo>
                    <a:pt x="1293077" y="534655"/>
                  </a:lnTo>
                  <a:lnTo>
                    <a:pt x="1298778" y="531805"/>
                  </a:lnTo>
                  <a:lnTo>
                    <a:pt x="1304162" y="529904"/>
                  </a:lnTo>
                  <a:lnTo>
                    <a:pt x="1310179" y="528954"/>
                  </a:lnTo>
                  <a:lnTo>
                    <a:pt x="1315880" y="528637"/>
                  </a:lnTo>
                  <a:close/>
                  <a:moveTo>
                    <a:pt x="1316038" y="427125"/>
                  </a:moveTo>
                  <a:lnTo>
                    <a:pt x="1306196" y="427443"/>
                  </a:lnTo>
                  <a:lnTo>
                    <a:pt x="1296353" y="427761"/>
                  </a:lnTo>
                  <a:lnTo>
                    <a:pt x="1283971" y="428715"/>
                  </a:lnTo>
                  <a:lnTo>
                    <a:pt x="1269048" y="430622"/>
                  </a:lnTo>
                  <a:lnTo>
                    <a:pt x="1252221" y="432529"/>
                  </a:lnTo>
                  <a:lnTo>
                    <a:pt x="1233806" y="435390"/>
                  </a:lnTo>
                  <a:lnTo>
                    <a:pt x="1224281" y="437615"/>
                  </a:lnTo>
                  <a:lnTo>
                    <a:pt x="1214121" y="439523"/>
                  </a:lnTo>
                  <a:lnTo>
                    <a:pt x="1204278" y="441748"/>
                  </a:lnTo>
                  <a:lnTo>
                    <a:pt x="1193483" y="444609"/>
                  </a:lnTo>
                  <a:lnTo>
                    <a:pt x="1183323" y="447470"/>
                  </a:lnTo>
                  <a:lnTo>
                    <a:pt x="1172528" y="450967"/>
                  </a:lnTo>
                  <a:lnTo>
                    <a:pt x="1161733" y="454463"/>
                  </a:lnTo>
                  <a:lnTo>
                    <a:pt x="1150938" y="458914"/>
                  </a:lnTo>
                  <a:lnTo>
                    <a:pt x="1140143" y="463364"/>
                  </a:lnTo>
                  <a:lnTo>
                    <a:pt x="1129348" y="467814"/>
                  </a:lnTo>
                  <a:lnTo>
                    <a:pt x="1118871" y="473218"/>
                  </a:lnTo>
                  <a:lnTo>
                    <a:pt x="1108393" y="478940"/>
                  </a:lnTo>
                  <a:lnTo>
                    <a:pt x="1097916" y="484980"/>
                  </a:lnTo>
                  <a:lnTo>
                    <a:pt x="1088073" y="491338"/>
                  </a:lnTo>
                  <a:lnTo>
                    <a:pt x="1078231" y="498331"/>
                  </a:lnTo>
                  <a:lnTo>
                    <a:pt x="1069023" y="505960"/>
                  </a:lnTo>
                  <a:lnTo>
                    <a:pt x="1059498" y="514225"/>
                  </a:lnTo>
                  <a:lnTo>
                    <a:pt x="1050926" y="522808"/>
                  </a:lnTo>
                  <a:lnTo>
                    <a:pt x="1043623" y="530755"/>
                  </a:lnTo>
                  <a:lnTo>
                    <a:pt x="1036638" y="539656"/>
                  </a:lnTo>
                  <a:lnTo>
                    <a:pt x="1029971" y="548557"/>
                  </a:lnTo>
                  <a:lnTo>
                    <a:pt x="1023938" y="557775"/>
                  </a:lnTo>
                  <a:lnTo>
                    <a:pt x="1018541" y="567312"/>
                  </a:lnTo>
                  <a:lnTo>
                    <a:pt x="1013461" y="577166"/>
                  </a:lnTo>
                  <a:lnTo>
                    <a:pt x="1009333" y="587656"/>
                  </a:lnTo>
                  <a:lnTo>
                    <a:pt x="1005206" y="598464"/>
                  </a:lnTo>
                  <a:lnTo>
                    <a:pt x="1001713" y="608954"/>
                  </a:lnTo>
                  <a:lnTo>
                    <a:pt x="998856" y="620398"/>
                  </a:lnTo>
                  <a:lnTo>
                    <a:pt x="996633" y="632160"/>
                  </a:lnTo>
                  <a:lnTo>
                    <a:pt x="994728" y="643922"/>
                  </a:lnTo>
                  <a:lnTo>
                    <a:pt x="993458" y="656319"/>
                  </a:lnTo>
                  <a:lnTo>
                    <a:pt x="992506" y="668716"/>
                  </a:lnTo>
                  <a:lnTo>
                    <a:pt x="992506" y="681750"/>
                  </a:lnTo>
                  <a:lnTo>
                    <a:pt x="992506" y="694783"/>
                  </a:lnTo>
                  <a:lnTo>
                    <a:pt x="993141" y="707498"/>
                  </a:lnTo>
                  <a:lnTo>
                    <a:pt x="994093" y="719260"/>
                  </a:lnTo>
                  <a:lnTo>
                    <a:pt x="994728" y="730704"/>
                  </a:lnTo>
                  <a:lnTo>
                    <a:pt x="996316" y="741829"/>
                  </a:lnTo>
                  <a:lnTo>
                    <a:pt x="997586" y="752002"/>
                  </a:lnTo>
                  <a:lnTo>
                    <a:pt x="998856" y="762174"/>
                  </a:lnTo>
                  <a:lnTo>
                    <a:pt x="1000443" y="771393"/>
                  </a:lnTo>
                  <a:lnTo>
                    <a:pt x="1002031" y="780611"/>
                  </a:lnTo>
                  <a:lnTo>
                    <a:pt x="1003936" y="789194"/>
                  </a:lnTo>
                  <a:lnTo>
                    <a:pt x="1005841" y="797777"/>
                  </a:lnTo>
                  <a:lnTo>
                    <a:pt x="1008063" y="805724"/>
                  </a:lnTo>
                  <a:lnTo>
                    <a:pt x="1010603" y="813035"/>
                  </a:lnTo>
                  <a:lnTo>
                    <a:pt x="1012826" y="820347"/>
                  </a:lnTo>
                  <a:lnTo>
                    <a:pt x="1015683" y="827022"/>
                  </a:lnTo>
                  <a:lnTo>
                    <a:pt x="1018223" y="833698"/>
                  </a:lnTo>
                  <a:lnTo>
                    <a:pt x="1020763" y="840055"/>
                  </a:lnTo>
                  <a:lnTo>
                    <a:pt x="1023621" y="846095"/>
                  </a:lnTo>
                  <a:lnTo>
                    <a:pt x="1026478" y="851817"/>
                  </a:lnTo>
                  <a:lnTo>
                    <a:pt x="1032828" y="862943"/>
                  </a:lnTo>
                  <a:lnTo>
                    <a:pt x="1039496" y="872797"/>
                  </a:lnTo>
                  <a:lnTo>
                    <a:pt x="1046481" y="882652"/>
                  </a:lnTo>
                  <a:lnTo>
                    <a:pt x="1053466" y="891552"/>
                  </a:lnTo>
                  <a:lnTo>
                    <a:pt x="1061086" y="900135"/>
                  </a:lnTo>
                  <a:lnTo>
                    <a:pt x="1076643" y="917301"/>
                  </a:lnTo>
                  <a:lnTo>
                    <a:pt x="1091883" y="934467"/>
                  </a:lnTo>
                  <a:lnTo>
                    <a:pt x="1099821" y="943367"/>
                  </a:lnTo>
                  <a:lnTo>
                    <a:pt x="1107441" y="952904"/>
                  </a:lnTo>
                  <a:lnTo>
                    <a:pt x="1115061" y="962758"/>
                  </a:lnTo>
                  <a:lnTo>
                    <a:pt x="1122681" y="973566"/>
                  </a:lnTo>
                  <a:lnTo>
                    <a:pt x="1129983" y="985010"/>
                  </a:lnTo>
                  <a:lnTo>
                    <a:pt x="1136968" y="996772"/>
                  </a:lnTo>
                  <a:lnTo>
                    <a:pt x="1143953" y="1009805"/>
                  </a:lnTo>
                  <a:lnTo>
                    <a:pt x="1150938" y="1024427"/>
                  </a:lnTo>
                  <a:lnTo>
                    <a:pt x="1153796" y="1031739"/>
                  </a:lnTo>
                  <a:lnTo>
                    <a:pt x="1157288" y="1039686"/>
                  </a:lnTo>
                  <a:lnTo>
                    <a:pt x="1160146" y="1047633"/>
                  </a:lnTo>
                  <a:lnTo>
                    <a:pt x="1162686" y="1056216"/>
                  </a:lnTo>
                  <a:lnTo>
                    <a:pt x="1165543" y="1064799"/>
                  </a:lnTo>
                  <a:lnTo>
                    <a:pt x="1168083" y="1074017"/>
                  </a:lnTo>
                  <a:lnTo>
                    <a:pt x="1170941" y="1083554"/>
                  </a:lnTo>
                  <a:lnTo>
                    <a:pt x="1173163" y="1093408"/>
                  </a:lnTo>
                  <a:lnTo>
                    <a:pt x="1175386" y="1103580"/>
                  </a:lnTo>
                  <a:lnTo>
                    <a:pt x="1177608" y="1114388"/>
                  </a:lnTo>
                  <a:lnTo>
                    <a:pt x="1179513" y="1125196"/>
                  </a:lnTo>
                  <a:lnTo>
                    <a:pt x="1181418" y="1136958"/>
                  </a:lnTo>
                  <a:lnTo>
                    <a:pt x="1181680" y="1141412"/>
                  </a:lnTo>
                  <a:lnTo>
                    <a:pt x="1456680" y="1141412"/>
                  </a:lnTo>
                  <a:lnTo>
                    <a:pt x="1456691" y="1136958"/>
                  </a:lnTo>
                  <a:lnTo>
                    <a:pt x="1458596" y="1125196"/>
                  </a:lnTo>
                  <a:lnTo>
                    <a:pt x="1460818" y="1114388"/>
                  </a:lnTo>
                  <a:lnTo>
                    <a:pt x="1462723" y="1103580"/>
                  </a:lnTo>
                  <a:lnTo>
                    <a:pt x="1464946" y="1093408"/>
                  </a:lnTo>
                  <a:lnTo>
                    <a:pt x="1467486" y="1083554"/>
                  </a:lnTo>
                  <a:lnTo>
                    <a:pt x="1470026" y="1074017"/>
                  </a:lnTo>
                  <a:lnTo>
                    <a:pt x="1472883" y="1064799"/>
                  </a:lnTo>
                  <a:lnTo>
                    <a:pt x="1475423" y="1056216"/>
                  </a:lnTo>
                  <a:lnTo>
                    <a:pt x="1478281" y="1047633"/>
                  </a:lnTo>
                  <a:lnTo>
                    <a:pt x="1481456" y="1039686"/>
                  </a:lnTo>
                  <a:lnTo>
                    <a:pt x="1484313" y="1031739"/>
                  </a:lnTo>
                  <a:lnTo>
                    <a:pt x="1487806" y="1024427"/>
                  </a:lnTo>
                  <a:lnTo>
                    <a:pt x="1494156" y="1009805"/>
                  </a:lnTo>
                  <a:lnTo>
                    <a:pt x="1501141" y="996772"/>
                  </a:lnTo>
                  <a:lnTo>
                    <a:pt x="1508443" y="985010"/>
                  </a:lnTo>
                  <a:lnTo>
                    <a:pt x="1515746" y="973566"/>
                  </a:lnTo>
                  <a:lnTo>
                    <a:pt x="1523048" y="962758"/>
                  </a:lnTo>
                  <a:lnTo>
                    <a:pt x="1530986" y="952904"/>
                  </a:lnTo>
                  <a:lnTo>
                    <a:pt x="1538606" y="943367"/>
                  </a:lnTo>
                  <a:lnTo>
                    <a:pt x="1546543" y="934467"/>
                  </a:lnTo>
                  <a:lnTo>
                    <a:pt x="1561466" y="917301"/>
                  </a:lnTo>
                  <a:lnTo>
                    <a:pt x="1577341" y="900135"/>
                  </a:lnTo>
                  <a:lnTo>
                    <a:pt x="1584643" y="891552"/>
                  </a:lnTo>
                  <a:lnTo>
                    <a:pt x="1591946" y="882652"/>
                  </a:lnTo>
                  <a:lnTo>
                    <a:pt x="1598613" y="872797"/>
                  </a:lnTo>
                  <a:lnTo>
                    <a:pt x="1605281" y="862943"/>
                  </a:lnTo>
                  <a:lnTo>
                    <a:pt x="1611631" y="851817"/>
                  </a:lnTo>
                  <a:lnTo>
                    <a:pt x="1614806" y="846095"/>
                  </a:lnTo>
                  <a:lnTo>
                    <a:pt x="1617346" y="840055"/>
                  </a:lnTo>
                  <a:lnTo>
                    <a:pt x="1620203" y="833698"/>
                  </a:lnTo>
                  <a:lnTo>
                    <a:pt x="1623061" y="827022"/>
                  </a:lnTo>
                  <a:lnTo>
                    <a:pt x="1625283" y="820347"/>
                  </a:lnTo>
                  <a:lnTo>
                    <a:pt x="1628141" y="813035"/>
                  </a:lnTo>
                  <a:lnTo>
                    <a:pt x="1630046" y="805724"/>
                  </a:lnTo>
                  <a:lnTo>
                    <a:pt x="1632268" y="797777"/>
                  </a:lnTo>
                  <a:lnTo>
                    <a:pt x="1634491" y="789194"/>
                  </a:lnTo>
                  <a:lnTo>
                    <a:pt x="1636396" y="780611"/>
                  </a:lnTo>
                  <a:lnTo>
                    <a:pt x="1637983" y="771393"/>
                  </a:lnTo>
                  <a:lnTo>
                    <a:pt x="1639571" y="762174"/>
                  </a:lnTo>
                  <a:lnTo>
                    <a:pt x="1641158" y="752002"/>
                  </a:lnTo>
                  <a:lnTo>
                    <a:pt x="1642428" y="741829"/>
                  </a:lnTo>
                  <a:lnTo>
                    <a:pt x="1643381" y="730704"/>
                  </a:lnTo>
                  <a:lnTo>
                    <a:pt x="1644333" y="719260"/>
                  </a:lnTo>
                  <a:lnTo>
                    <a:pt x="1644968" y="707498"/>
                  </a:lnTo>
                  <a:lnTo>
                    <a:pt x="1645603" y="694783"/>
                  </a:lnTo>
                  <a:lnTo>
                    <a:pt x="1645921" y="681750"/>
                  </a:lnTo>
                  <a:lnTo>
                    <a:pt x="1645603" y="668716"/>
                  </a:lnTo>
                  <a:lnTo>
                    <a:pt x="1644968" y="656319"/>
                  </a:lnTo>
                  <a:lnTo>
                    <a:pt x="1643698" y="643922"/>
                  </a:lnTo>
                  <a:lnTo>
                    <a:pt x="1641793" y="632160"/>
                  </a:lnTo>
                  <a:lnTo>
                    <a:pt x="1639253" y="620398"/>
                  </a:lnTo>
                  <a:lnTo>
                    <a:pt x="1636396" y="608954"/>
                  </a:lnTo>
                  <a:lnTo>
                    <a:pt x="1632903" y="598464"/>
                  </a:lnTo>
                  <a:lnTo>
                    <a:pt x="1629411" y="587656"/>
                  </a:lnTo>
                  <a:lnTo>
                    <a:pt x="1624648" y="577166"/>
                  </a:lnTo>
                  <a:lnTo>
                    <a:pt x="1619568" y="567312"/>
                  </a:lnTo>
                  <a:lnTo>
                    <a:pt x="1614488" y="557775"/>
                  </a:lnTo>
                  <a:lnTo>
                    <a:pt x="1608456" y="548557"/>
                  </a:lnTo>
                  <a:lnTo>
                    <a:pt x="1602106" y="539656"/>
                  </a:lnTo>
                  <a:lnTo>
                    <a:pt x="1595121" y="530755"/>
                  </a:lnTo>
                  <a:lnTo>
                    <a:pt x="1587183" y="522808"/>
                  </a:lnTo>
                  <a:lnTo>
                    <a:pt x="1578611" y="514225"/>
                  </a:lnTo>
                  <a:lnTo>
                    <a:pt x="1569721" y="505960"/>
                  </a:lnTo>
                  <a:lnTo>
                    <a:pt x="1559878" y="498331"/>
                  </a:lnTo>
                  <a:lnTo>
                    <a:pt x="1550353" y="491338"/>
                  </a:lnTo>
                  <a:lnTo>
                    <a:pt x="1540193" y="484980"/>
                  </a:lnTo>
                  <a:lnTo>
                    <a:pt x="1529716" y="478622"/>
                  </a:lnTo>
                  <a:lnTo>
                    <a:pt x="1519556" y="473218"/>
                  </a:lnTo>
                  <a:lnTo>
                    <a:pt x="1508761" y="467814"/>
                  </a:lnTo>
                  <a:lnTo>
                    <a:pt x="1497966" y="463046"/>
                  </a:lnTo>
                  <a:lnTo>
                    <a:pt x="1487488" y="458596"/>
                  </a:lnTo>
                  <a:lnTo>
                    <a:pt x="1476376" y="454463"/>
                  </a:lnTo>
                  <a:lnTo>
                    <a:pt x="1465581" y="450967"/>
                  </a:lnTo>
                  <a:lnTo>
                    <a:pt x="1455103" y="447470"/>
                  </a:lnTo>
                  <a:lnTo>
                    <a:pt x="1444308" y="444609"/>
                  </a:lnTo>
                  <a:lnTo>
                    <a:pt x="1434148" y="441748"/>
                  </a:lnTo>
                  <a:lnTo>
                    <a:pt x="1423988" y="439523"/>
                  </a:lnTo>
                  <a:lnTo>
                    <a:pt x="1413828" y="437615"/>
                  </a:lnTo>
                  <a:lnTo>
                    <a:pt x="1404303" y="435390"/>
                  </a:lnTo>
                  <a:lnTo>
                    <a:pt x="1385888" y="432529"/>
                  </a:lnTo>
                  <a:lnTo>
                    <a:pt x="1369061" y="430304"/>
                  </a:lnTo>
                  <a:lnTo>
                    <a:pt x="1354456" y="428715"/>
                  </a:lnTo>
                  <a:lnTo>
                    <a:pt x="1342073" y="427761"/>
                  </a:lnTo>
                  <a:lnTo>
                    <a:pt x="1332866" y="427443"/>
                  </a:lnTo>
                  <a:lnTo>
                    <a:pt x="1323023" y="427125"/>
                  </a:lnTo>
                  <a:lnTo>
                    <a:pt x="1316038" y="427125"/>
                  </a:lnTo>
                  <a:close/>
                  <a:moveTo>
                    <a:pt x="1309371" y="354012"/>
                  </a:moveTo>
                  <a:lnTo>
                    <a:pt x="1315403" y="354012"/>
                  </a:lnTo>
                  <a:lnTo>
                    <a:pt x="1322071" y="354012"/>
                  </a:lnTo>
                  <a:lnTo>
                    <a:pt x="1328103" y="354012"/>
                  </a:lnTo>
                  <a:lnTo>
                    <a:pt x="1337628" y="354330"/>
                  </a:lnTo>
                  <a:lnTo>
                    <a:pt x="1350011" y="354966"/>
                  </a:lnTo>
                  <a:lnTo>
                    <a:pt x="1365568" y="356237"/>
                  </a:lnTo>
                  <a:lnTo>
                    <a:pt x="1383666" y="358145"/>
                  </a:lnTo>
                  <a:lnTo>
                    <a:pt x="1403351" y="361006"/>
                  </a:lnTo>
                  <a:lnTo>
                    <a:pt x="1413828" y="362913"/>
                  </a:lnTo>
                  <a:lnTo>
                    <a:pt x="1424941" y="364820"/>
                  </a:lnTo>
                  <a:lnTo>
                    <a:pt x="1436371" y="367363"/>
                  </a:lnTo>
                  <a:lnTo>
                    <a:pt x="1448118" y="369906"/>
                  </a:lnTo>
                  <a:lnTo>
                    <a:pt x="1460183" y="373085"/>
                  </a:lnTo>
                  <a:lnTo>
                    <a:pt x="1471931" y="376264"/>
                  </a:lnTo>
                  <a:lnTo>
                    <a:pt x="1484313" y="380079"/>
                  </a:lnTo>
                  <a:lnTo>
                    <a:pt x="1497013" y="383893"/>
                  </a:lnTo>
                  <a:lnTo>
                    <a:pt x="1509396" y="388661"/>
                  </a:lnTo>
                  <a:lnTo>
                    <a:pt x="1522096" y="393748"/>
                  </a:lnTo>
                  <a:lnTo>
                    <a:pt x="1534478" y="399152"/>
                  </a:lnTo>
                  <a:lnTo>
                    <a:pt x="1547178" y="405191"/>
                  </a:lnTo>
                  <a:lnTo>
                    <a:pt x="1559561" y="411549"/>
                  </a:lnTo>
                  <a:lnTo>
                    <a:pt x="1571943" y="418542"/>
                  </a:lnTo>
                  <a:lnTo>
                    <a:pt x="1584008" y="425854"/>
                  </a:lnTo>
                  <a:lnTo>
                    <a:pt x="1595756" y="433801"/>
                  </a:lnTo>
                  <a:lnTo>
                    <a:pt x="1607186" y="442384"/>
                  </a:lnTo>
                  <a:lnTo>
                    <a:pt x="1618616" y="451602"/>
                  </a:lnTo>
                  <a:lnTo>
                    <a:pt x="1629728" y="461139"/>
                  </a:lnTo>
                  <a:lnTo>
                    <a:pt x="1640206" y="471629"/>
                  </a:lnTo>
                  <a:lnTo>
                    <a:pt x="1650366" y="483073"/>
                  </a:lnTo>
                  <a:lnTo>
                    <a:pt x="1659891" y="494199"/>
                  </a:lnTo>
                  <a:lnTo>
                    <a:pt x="1668463" y="506278"/>
                  </a:lnTo>
                  <a:lnTo>
                    <a:pt x="1672591" y="512318"/>
                  </a:lnTo>
                  <a:lnTo>
                    <a:pt x="1676401" y="518676"/>
                  </a:lnTo>
                  <a:lnTo>
                    <a:pt x="1680211" y="525033"/>
                  </a:lnTo>
                  <a:lnTo>
                    <a:pt x="1683703" y="531391"/>
                  </a:lnTo>
                  <a:lnTo>
                    <a:pt x="1690371" y="544424"/>
                  </a:lnTo>
                  <a:lnTo>
                    <a:pt x="1696403" y="558093"/>
                  </a:lnTo>
                  <a:lnTo>
                    <a:pt x="1701801" y="572398"/>
                  </a:lnTo>
                  <a:lnTo>
                    <a:pt x="1706563" y="586703"/>
                  </a:lnTo>
                  <a:lnTo>
                    <a:pt x="1710056" y="601325"/>
                  </a:lnTo>
                  <a:lnTo>
                    <a:pt x="1713548" y="616266"/>
                  </a:lnTo>
                  <a:lnTo>
                    <a:pt x="1715771" y="631842"/>
                  </a:lnTo>
                  <a:lnTo>
                    <a:pt x="1717993" y="647736"/>
                  </a:lnTo>
                  <a:lnTo>
                    <a:pt x="1718946" y="663948"/>
                  </a:lnTo>
                  <a:lnTo>
                    <a:pt x="1719263" y="680478"/>
                  </a:lnTo>
                  <a:lnTo>
                    <a:pt x="1718946" y="697644"/>
                  </a:lnTo>
                  <a:lnTo>
                    <a:pt x="1718311" y="712584"/>
                  </a:lnTo>
                  <a:lnTo>
                    <a:pt x="1717041" y="727207"/>
                  </a:lnTo>
                  <a:lnTo>
                    <a:pt x="1716088" y="740876"/>
                  </a:lnTo>
                  <a:lnTo>
                    <a:pt x="1714501" y="753909"/>
                  </a:lnTo>
                  <a:lnTo>
                    <a:pt x="1712913" y="766624"/>
                  </a:lnTo>
                  <a:lnTo>
                    <a:pt x="1711326" y="778704"/>
                  </a:lnTo>
                  <a:lnTo>
                    <a:pt x="1709103" y="790148"/>
                  </a:lnTo>
                  <a:lnTo>
                    <a:pt x="1706881" y="801274"/>
                  </a:lnTo>
                  <a:lnTo>
                    <a:pt x="1704658" y="812082"/>
                  </a:lnTo>
                  <a:lnTo>
                    <a:pt x="1701801" y="821936"/>
                  </a:lnTo>
                  <a:lnTo>
                    <a:pt x="1698943" y="831790"/>
                  </a:lnTo>
                  <a:lnTo>
                    <a:pt x="1696086" y="841009"/>
                  </a:lnTo>
                  <a:lnTo>
                    <a:pt x="1692911" y="849910"/>
                  </a:lnTo>
                  <a:lnTo>
                    <a:pt x="1689736" y="858175"/>
                  </a:lnTo>
                  <a:lnTo>
                    <a:pt x="1686243" y="866122"/>
                  </a:lnTo>
                  <a:lnTo>
                    <a:pt x="1682751" y="874069"/>
                  </a:lnTo>
                  <a:lnTo>
                    <a:pt x="1679258" y="881698"/>
                  </a:lnTo>
                  <a:lnTo>
                    <a:pt x="1675448" y="888691"/>
                  </a:lnTo>
                  <a:lnTo>
                    <a:pt x="1671321" y="895367"/>
                  </a:lnTo>
                  <a:lnTo>
                    <a:pt x="1667828" y="902042"/>
                  </a:lnTo>
                  <a:lnTo>
                    <a:pt x="1659573" y="914440"/>
                  </a:lnTo>
                  <a:lnTo>
                    <a:pt x="1651001" y="925884"/>
                  </a:lnTo>
                  <a:lnTo>
                    <a:pt x="1642428" y="936692"/>
                  </a:lnTo>
                  <a:lnTo>
                    <a:pt x="1633856" y="947182"/>
                  </a:lnTo>
                  <a:lnTo>
                    <a:pt x="1624648" y="957036"/>
                  </a:lnTo>
                  <a:lnTo>
                    <a:pt x="1615758" y="966891"/>
                  </a:lnTo>
                  <a:lnTo>
                    <a:pt x="1602423" y="981831"/>
                  </a:lnTo>
                  <a:lnTo>
                    <a:pt x="1595756" y="989460"/>
                  </a:lnTo>
                  <a:lnTo>
                    <a:pt x="1589406" y="997407"/>
                  </a:lnTo>
                  <a:lnTo>
                    <a:pt x="1583056" y="1005672"/>
                  </a:lnTo>
                  <a:lnTo>
                    <a:pt x="1576706" y="1014255"/>
                  </a:lnTo>
                  <a:lnTo>
                    <a:pt x="1570991" y="1023474"/>
                  </a:lnTo>
                  <a:lnTo>
                    <a:pt x="1564958" y="1033010"/>
                  </a:lnTo>
                  <a:lnTo>
                    <a:pt x="1559561" y="1043818"/>
                  </a:lnTo>
                  <a:lnTo>
                    <a:pt x="1554163" y="1054626"/>
                  </a:lnTo>
                  <a:lnTo>
                    <a:pt x="1549083" y="1067024"/>
                  </a:lnTo>
                  <a:lnTo>
                    <a:pt x="1544638" y="1080057"/>
                  </a:lnTo>
                  <a:lnTo>
                    <a:pt x="1540193" y="1094680"/>
                  </a:lnTo>
                  <a:lnTo>
                    <a:pt x="1536383" y="1110256"/>
                  </a:lnTo>
                  <a:lnTo>
                    <a:pt x="1532891" y="1127104"/>
                  </a:lnTo>
                  <a:lnTo>
                    <a:pt x="1529716" y="1144905"/>
                  </a:lnTo>
                  <a:lnTo>
                    <a:pt x="1529716" y="1286999"/>
                  </a:lnTo>
                  <a:lnTo>
                    <a:pt x="1526858" y="1293992"/>
                  </a:lnTo>
                  <a:lnTo>
                    <a:pt x="1525906" y="1296535"/>
                  </a:lnTo>
                  <a:lnTo>
                    <a:pt x="1523366" y="1300986"/>
                  </a:lnTo>
                  <a:lnTo>
                    <a:pt x="1520508" y="1306072"/>
                  </a:lnTo>
                  <a:lnTo>
                    <a:pt x="1516063" y="1312747"/>
                  </a:lnTo>
                  <a:lnTo>
                    <a:pt x="1510348" y="1320694"/>
                  </a:lnTo>
                  <a:lnTo>
                    <a:pt x="1503046" y="1328641"/>
                  </a:lnTo>
                  <a:lnTo>
                    <a:pt x="1499236" y="1333410"/>
                  </a:lnTo>
                  <a:lnTo>
                    <a:pt x="1494473" y="1337542"/>
                  </a:lnTo>
                  <a:lnTo>
                    <a:pt x="1489393" y="1342310"/>
                  </a:lnTo>
                  <a:lnTo>
                    <a:pt x="1483996" y="1346761"/>
                  </a:lnTo>
                  <a:lnTo>
                    <a:pt x="1478281" y="1351211"/>
                  </a:lnTo>
                  <a:lnTo>
                    <a:pt x="1471931" y="1355979"/>
                  </a:lnTo>
                  <a:lnTo>
                    <a:pt x="1465263" y="1360748"/>
                  </a:lnTo>
                  <a:lnTo>
                    <a:pt x="1457961" y="1365516"/>
                  </a:lnTo>
                  <a:lnTo>
                    <a:pt x="1450341" y="1369648"/>
                  </a:lnTo>
                  <a:lnTo>
                    <a:pt x="1442086" y="1374417"/>
                  </a:lnTo>
                  <a:lnTo>
                    <a:pt x="1432878" y="1378867"/>
                  </a:lnTo>
                  <a:lnTo>
                    <a:pt x="1423671" y="1382682"/>
                  </a:lnTo>
                  <a:lnTo>
                    <a:pt x="1413511" y="1386814"/>
                  </a:lnTo>
                  <a:lnTo>
                    <a:pt x="1403351" y="1390311"/>
                  </a:lnTo>
                  <a:lnTo>
                    <a:pt x="1392238" y="1394125"/>
                  </a:lnTo>
                  <a:lnTo>
                    <a:pt x="1380173" y="1397622"/>
                  </a:lnTo>
                  <a:lnTo>
                    <a:pt x="1367791" y="1400483"/>
                  </a:lnTo>
                  <a:lnTo>
                    <a:pt x="1354773" y="1403662"/>
                  </a:lnTo>
                  <a:lnTo>
                    <a:pt x="1341121" y="1405887"/>
                  </a:lnTo>
                  <a:lnTo>
                    <a:pt x="1326833" y="1407794"/>
                  </a:lnTo>
                  <a:lnTo>
                    <a:pt x="1324611" y="1408112"/>
                  </a:lnTo>
                  <a:lnTo>
                    <a:pt x="1311276" y="1407794"/>
                  </a:lnTo>
                  <a:lnTo>
                    <a:pt x="1296988" y="1405887"/>
                  </a:lnTo>
                  <a:lnTo>
                    <a:pt x="1283336" y="1403662"/>
                  </a:lnTo>
                  <a:lnTo>
                    <a:pt x="1270318" y="1400483"/>
                  </a:lnTo>
                  <a:lnTo>
                    <a:pt x="1257936" y="1397622"/>
                  </a:lnTo>
                  <a:lnTo>
                    <a:pt x="1246188" y="1394125"/>
                  </a:lnTo>
                  <a:lnTo>
                    <a:pt x="1235076" y="1390311"/>
                  </a:lnTo>
                  <a:lnTo>
                    <a:pt x="1224598" y="1386814"/>
                  </a:lnTo>
                  <a:lnTo>
                    <a:pt x="1214438" y="1382682"/>
                  </a:lnTo>
                  <a:lnTo>
                    <a:pt x="1205231" y="1378867"/>
                  </a:lnTo>
                  <a:lnTo>
                    <a:pt x="1196658" y="1374417"/>
                  </a:lnTo>
                  <a:lnTo>
                    <a:pt x="1192940" y="1372348"/>
                  </a:lnTo>
                  <a:lnTo>
                    <a:pt x="1177471" y="1376937"/>
                  </a:lnTo>
                  <a:lnTo>
                    <a:pt x="1156831" y="1382967"/>
                  </a:lnTo>
                  <a:lnTo>
                    <a:pt x="1135872" y="1388679"/>
                  </a:lnTo>
                  <a:lnTo>
                    <a:pt x="1094591" y="1399787"/>
                  </a:lnTo>
                  <a:lnTo>
                    <a:pt x="1054580" y="1409625"/>
                  </a:lnTo>
                  <a:lnTo>
                    <a:pt x="1017744" y="1419462"/>
                  </a:lnTo>
                  <a:lnTo>
                    <a:pt x="985672" y="1428031"/>
                  </a:lnTo>
                  <a:lnTo>
                    <a:pt x="971700" y="1432157"/>
                  </a:lnTo>
                  <a:lnTo>
                    <a:pt x="959633" y="1436282"/>
                  </a:lnTo>
                  <a:lnTo>
                    <a:pt x="949471" y="1439773"/>
                  </a:lnTo>
                  <a:lnTo>
                    <a:pt x="941215" y="1443581"/>
                  </a:lnTo>
                  <a:lnTo>
                    <a:pt x="938357" y="1445168"/>
                  </a:lnTo>
                  <a:lnTo>
                    <a:pt x="935499" y="1446755"/>
                  </a:lnTo>
                  <a:lnTo>
                    <a:pt x="933594" y="1448024"/>
                  </a:lnTo>
                  <a:lnTo>
                    <a:pt x="932324" y="1449928"/>
                  </a:lnTo>
                  <a:lnTo>
                    <a:pt x="932006" y="1451198"/>
                  </a:lnTo>
                  <a:lnTo>
                    <a:pt x="932006" y="1452784"/>
                  </a:lnTo>
                  <a:lnTo>
                    <a:pt x="932641" y="1454054"/>
                  </a:lnTo>
                  <a:lnTo>
                    <a:pt x="934229" y="1455641"/>
                  </a:lnTo>
                  <a:lnTo>
                    <a:pt x="938675" y="1457862"/>
                  </a:lnTo>
                  <a:lnTo>
                    <a:pt x="944390" y="1460401"/>
                  </a:lnTo>
                  <a:lnTo>
                    <a:pt x="950741" y="1462940"/>
                  </a:lnTo>
                  <a:lnTo>
                    <a:pt x="958363" y="1465161"/>
                  </a:lnTo>
                  <a:lnTo>
                    <a:pt x="966619" y="1467065"/>
                  </a:lnTo>
                  <a:lnTo>
                    <a:pt x="976145" y="1469604"/>
                  </a:lnTo>
                  <a:lnTo>
                    <a:pt x="985672" y="1471508"/>
                  </a:lnTo>
                  <a:lnTo>
                    <a:pt x="996468" y="1473412"/>
                  </a:lnTo>
                  <a:lnTo>
                    <a:pt x="1019014" y="1477538"/>
                  </a:lnTo>
                  <a:lnTo>
                    <a:pt x="1043783" y="1481029"/>
                  </a:lnTo>
                  <a:lnTo>
                    <a:pt x="1069505" y="1484202"/>
                  </a:lnTo>
                  <a:lnTo>
                    <a:pt x="1095861" y="1486741"/>
                  </a:lnTo>
                  <a:lnTo>
                    <a:pt x="1122218" y="1489597"/>
                  </a:lnTo>
                  <a:lnTo>
                    <a:pt x="1147939" y="1491819"/>
                  </a:lnTo>
                  <a:lnTo>
                    <a:pt x="1172708" y="1493723"/>
                  </a:lnTo>
                  <a:lnTo>
                    <a:pt x="1195889" y="1495309"/>
                  </a:lnTo>
                  <a:lnTo>
                    <a:pt x="1233995" y="1497214"/>
                  </a:lnTo>
                  <a:lnTo>
                    <a:pt x="1247967" y="1497848"/>
                  </a:lnTo>
                  <a:lnTo>
                    <a:pt x="1257811" y="1497848"/>
                  </a:lnTo>
                  <a:lnTo>
                    <a:pt x="1260034" y="1497848"/>
                  </a:lnTo>
                  <a:lnTo>
                    <a:pt x="1262574" y="1497531"/>
                  </a:lnTo>
                  <a:lnTo>
                    <a:pt x="1268925" y="1495944"/>
                  </a:lnTo>
                  <a:lnTo>
                    <a:pt x="1276864" y="1493723"/>
                  </a:lnTo>
                  <a:lnTo>
                    <a:pt x="1286391" y="1490549"/>
                  </a:lnTo>
                  <a:lnTo>
                    <a:pt x="1297187" y="1486106"/>
                  </a:lnTo>
                  <a:lnTo>
                    <a:pt x="1309254" y="1481663"/>
                  </a:lnTo>
                  <a:lnTo>
                    <a:pt x="1337516" y="1470239"/>
                  </a:lnTo>
                  <a:lnTo>
                    <a:pt x="1369588" y="1456593"/>
                  </a:lnTo>
                  <a:lnTo>
                    <a:pt x="1404836" y="1440725"/>
                  </a:lnTo>
                  <a:lnTo>
                    <a:pt x="1483271" y="1406768"/>
                  </a:lnTo>
                  <a:lnTo>
                    <a:pt x="1524870" y="1388679"/>
                  </a:lnTo>
                  <a:lnTo>
                    <a:pt x="1566786" y="1370908"/>
                  </a:lnTo>
                  <a:lnTo>
                    <a:pt x="1608703" y="1354088"/>
                  </a:lnTo>
                  <a:lnTo>
                    <a:pt x="1629343" y="1346154"/>
                  </a:lnTo>
                  <a:lnTo>
                    <a:pt x="1649666" y="1337903"/>
                  </a:lnTo>
                  <a:lnTo>
                    <a:pt x="1669672" y="1330604"/>
                  </a:lnTo>
                  <a:lnTo>
                    <a:pt x="1689043" y="1323622"/>
                  </a:lnTo>
                  <a:lnTo>
                    <a:pt x="1708095" y="1317275"/>
                  </a:lnTo>
                  <a:lnTo>
                    <a:pt x="1726513" y="1311246"/>
                  </a:lnTo>
                  <a:lnTo>
                    <a:pt x="1743978" y="1305851"/>
                  </a:lnTo>
                  <a:lnTo>
                    <a:pt x="1760491" y="1301725"/>
                  </a:lnTo>
                  <a:lnTo>
                    <a:pt x="1776368" y="1297599"/>
                  </a:lnTo>
                  <a:lnTo>
                    <a:pt x="1790976" y="1294743"/>
                  </a:lnTo>
                  <a:lnTo>
                    <a:pt x="1804630" y="1292204"/>
                  </a:lnTo>
                  <a:lnTo>
                    <a:pt x="1817650" y="1290618"/>
                  </a:lnTo>
                  <a:lnTo>
                    <a:pt x="1829717" y="1289031"/>
                  </a:lnTo>
                  <a:lnTo>
                    <a:pt x="1840831" y="1288396"/>
                  </a:lnTo>
                  <a:lnTo>
                    <a:pt x="1851310" y="1287762"/>
                  </a:lnTo>
                  <a:lnTo>
                    <a:pt x="1860836" y="1287127"/>
                  </a:lnTo>
                  <a:lnTo>
                    <a:pt x="1869728" y="1287762"/>
                  </a:lnTo>
                  <a:lnTo>
                    <a:pt x="1877984" y="1288396"/>
                  </a:lnTo>
                  <a:lnTo>
                    <a:pt x="1885605" y="1289348"/>
                  </a:lnTo>
                  <a:lnTo>
                    <a:pt x="1892274" y="1290618"/>
                  </a:lnTo>
                  <a:lnTo>
                    <a:pt x="1898307" y="1292204"/>
                  </a:lnTo>
                  <a:lnTo>
                    <a:pt x="1904023" y="1294426"/>
                  </a:lnTo>
                  <a:lnTo>
                    <a:pt x="1908469" y="1296647"/>
                  </a:lnTo>
                  <a:lnTo>
                    <a:pt x="1912914" y="1298869"/>
                  </a:lnTo>
                  <a:lnTo>
                    <a:pt x="1916725" y="1302042"/>
                  </a:lnTo>
                  <a:lnTo>
                    <a:pt x="1919901" y="1304899"/>
                  </a:lnTo>
                  <a:lnTo>
                    <a:pt x="1922441" y="1308389"/>
                  </a:lnTo>
                  <a:lnTo>
                    <a:pt x="1924664" y="1311880"/>
                  </a:lnTo>
                  <a:lnTo>
                    <a:pt x="1926252" y="1315688"/>
                  </a:lnTo>
                  <a:lnTo>
                    <a:pt x="1927522" y="1319497"/>
                  </a:lnTo>
                  <a:lnTo>
                    <a:pt x="1928157" y="1323622"/>
                  </a:lnTo>
                  <a:lnTo>
                    <a:pt x="1928474" y="1328065"/>
                  </a:lnTo>
                  <a:lnTo>
                    <a:pt x="1928474" y="1332825"/>
                  </a:lnTo>
                  <a:lnTo>
                    <a:pt x="1928157" y="1336951"/>
                  </a:lnTo>
                  <a:lnTo>
                    <a:pt x="1927522" y="1342029"/>
                  </a:lnTo>
                  <a:lnTo>
                    <a:pt x="1926252" y="1346789"/>
                  </a:lnTo>
                  <a:lnTo>
                    <a:pt x="1924981" y="1351549"/>
                  </a:lnTo>
                  <a:lnTo>
                    <a:pt x="1923711" y="1356627"/>
                  </a:lnTo>
                  <a:lnTo>
                    <a:pt x="1921488" y="1361704"/>
                  </a:lnTo>
                  <a:lnTo>
                    <a:pt x="1919583" y="1366782"/>
                  </a:lnTo>
                  <a:lnTo>
                    <a:pt x="1917728" y="1370490"/>
                  </a:lnTo>
                  <a:lnTo>
                    <a:pt x="1673225" y="1539875"/>
                  </a:lnTo>
                  <a:lnTo>
                    <a:pt x="1839536" y="1455101"/>
                  </a:lnTo>
                  <a:lnTo>
                    <a:pt x="1835829" y="1457509"/>
                  </a:lnTo>
                  <a:lnTo>
                    <a:pt x="1835750" y="1457545"/>
                  </a:lnTo>
                  <a:lnTo>
                    <a:pt x="1831940" y="1459449"/>
                  </a:lnTo>
                  <a:lnTo>
                    <a:pt x="1834797" y="1458179"/>
                  </a:lnTo>
                  <a:lnTo>
                    <a:pt x="1835829" y="1457509"/>
                  </a:lnTo>
                  <a:lnTo>
                    <a:pt x="1846229" y="1452784"/>
                  </a:lnTo>
                  <a:lnTo>
                    <a:pt x="1861789" y="1446437"/>
                  </a:lnTo>
                  <a:lnTo>
                    <a:pt x="1871633" y="1442629"/>
                  </a:lnTo>
                  <a:lnTo>
                    <a:pt x="1882112" y="1438821"/>
                  </a:lnTo>
                  <a:lnTo>
                    <a:pt x="1893226" y="1435013"/>
                  </a:lnTo>
                  <a:lnTo>
                    <a:pt x="1905293" y="1431204"/>
                  </a:lnTo>
                  <a:lnTo>
                    <a:pt x="1917995" y="1427714"/>
                  </a:lnTo>
                  <a:lnTo>
                    <a:pt x="1930697" y="1424857"/>
                  </a:lnTo>
                  <a:lnTo>
                    <a:pt x="1944034" y="1422001"/>
                  </a:lnTo>
                  <a:lnTo>
                    <a:pt x="1957054" y="1420097"/>
                  </a:lnTo>
                  <a:lnTo>
                    <a:pt x="1970391" y="1418828"/>
                  </a:lnTo>
                  <a:lnTo>
                    <a:pt x="1977059" y="1418510"/>
                  </a:lnTo>
                  <a:lnTo>
                    <a:pt x="1983410" y="1418193"/>
                  </a:lnTo>
                  <a:lnTo>
                    <a:pt x="1989761" y="1418510"/>
                  </a:lnTo>
                  <a:lnTo>
                    <a:pt x="1995795" y="1418828"/>
                  </a:lnTo>
                  <a:lnTo>
                    <a:pt x="2001828" y="1419780"/>
                  </a:lnTo>
                  <a:lnTo>
                    <a:pt x="2007862" y="1420732"/>
                  </a:lnTo>
                  <a:lnTo>
                    <a:pt x="2013577" y="1421684"/>
                  </a:lnTo>
                  <a:lnTo>
                    <a:pt x="2018658" y="1423588"/>
                  </a:lnTo>
                  <a:lnTo>
                    <a:pt x="2023739" y="1425175"/>
                  </a:lnTo>
                  <a:lnTo>
                    <a:pt x="2028820" y="1427079"/>
                  </a:lnTo>
                  <a:lnTo>
                    <a:pt x="2033265" y="1429618"/>
                  </a:lnTo>
                  <a:lnTo>
                    <a:pt x="2037394" y="1431839"/>
                  </a:lnTo>
                  <a:lnTo>
                    <a:pt x="2041839" y="1434378"/>
                  </a:lnTo>
                  <a:lnTo>
                    <a:pt x="2045650" y="1437234"/>
                  </a:lnTo>
                  <a:lnTo>
                    <a:pt x="2048825" y="1439773"/>
                  </a:lnTo>
                  <a:lnTo>
                    <a:pt x="2052001" y="1442946"/>
                  </a:lnTo>
                  <a:lnTo>
                    <a:pt x="2054859" y="1445803"/>
                  </a:lnTo>
                  <a:lnTo>
                    <a:pt x="2057082" y="1449294"/>
                  </a:lnTo>
                  <a:lnTo>
                    <a:pt x="2059305" y="1452467"/>
                  </a:lnTo>
                  <a:lnTo>
                    <a:pt x="2060892" y="1455958"/>
                  </a:lnTo>
                  <a:lnTo>
                    <a:pt x="2062162" y="1459131"/>
                  </a:lnTo>
                  <a:lnTo>
                    <a:pt x="2063115" y="1462622"/>
                  </a:lnTo>
                  <a:lnTo>
                    <a:pt x="2063433" y="1465796"/>
                  </a:lnTo>
                  <a:lnTo>
                    <a:pt x="2063750" y="1469287"/>
                  </a:lnTo>
                  <a:lnTo>
                    <a:pt x="2063433" y="1472778"/>
                  </a:lnTo>
                  <a:lnTo>
                    <a:pt x="2062480" y="1476268"/>
                  </a:lnTo>
                  <a:lnTo>
                    <a:pt x="2061210" y="1479442"/>
                  </a:lnTo>
                  <a:lnTo>
                    <a:pt x="2059622" y="1482933"/>
                  </a:lnTo>
                  <a:lnTo>
                    <a:pt x="2057082" y="1485789"/>
                  </a:lnTo>
                  <a:lnTo>
                    <a:pt x="2054541" y="1489280"/>
                  </a:lnTo>
                  <a:lnTo>
                    <a:pt x="2051048" y="1492136"/>
                  </a:lnTo>
                  <a:lnTo>
                    <a:pt x="2047555" y="1495309"/>
                  </a:lnTo>
                  <a:lnTo>
                    <a:pt x="2043110" y="1497848"/>
                  </a:lnTo>
                  <a:lnTo>
                    <a:pt x="2038029" y="1500704"/>
                  </a:lnTo>
                  <a:lnTo>
                    <a:pt x="2017071" y="1511494"/>
                  </a:lnTo>
                  <a:lnTo>
                    <a:pt x="1995795" y="1522919"/>
                  </a:lnTo>
                  <a:lnTo>
                    <a:pt x="1975154" y="1534344"/>
                  </a:lnTo>
                  <a:lnTo>
                    <a:pt x="1956101" y="1545451"/>
                  </a:lnTo>
                  <a:lnTo>
                    <a:pt x="1926252" y="1562271"/>
                  </a:lnTo>
                  <a:lnTo>
                    <a:pt x="1914502" y="1569252"/>
                  </a:lnTo>
                  <a:lnTo>
                    <a:pt x="1983410" y="1527997"/>
                  </a:lnTo>
                  <a:lnTo>
                    <a:pt x="1511215" y="1778704"/>
                  </a:lnTo>
                  <a:lnTo>
                    <a:pt x="1498196" y="1785369"/>
                  </a:lnTo>
                  <a:lnTo>
                    <a:pt x="1482953" y="1792985"/>
                  </a:lnTo>
                  <a:lnTo>
                    <a:pt x="1462948" y="1802823"/>
                  </a:lnTo>
                  <a:lnTo>
                    <a:pt x="1438814" y="1814248"/>
                  </a:lnTo>
                  <a:lnTo>
                    <a:pt x="1410870" y="1827259"/>
                  </a:lnTo>
                  <a:lnTo>
                    <a:pt x="1380385" y="1841223"/>
                  </a:lnTo>
                  <a:lnTo>
                    <a:pt x="1347678" y="1855186"/>
                  </a:lnTo>
                  <a:lnTo>
                    <a:pt x="1313382" y="1869150"/>
                  </a:lnTo>
                  <a:lnTo>
                    <a:pt x="1295917" y="1876131"/>
                  </a:lnTo>
                  <a:lnTo>
                    <a:pt x="1278769" y="1882796"/>
                  </a:lnTo>
                  <a:lnTo>
                    <a:pt x="1260987" y="1889143"/>
                  </a:lnTo>
                  <a:lnTo>
                    <a:pt x="1243204" y="1895172"/>
                  </a:lnTo>
                  <a:lnTo>
                    <a:pt x="1225739" y="1900885"/>
                  </a:lnTo>
                  <a:lnTo>
                    <a:pt x="1208909" y="1905962"/>
                  </a:lnTo>
                  <a:lnTo>
                    <a:pt x="1191761" y="1910723"/>
                  </a:lnTo>
                  <a:lnTo>
                    <a:pt x="1175248" y="1914848"/>
                  </a:lnTo>
                  <a:lnTo>
                    <a:pt x="1159371" y="1918656"/>
                  </a:lnTo>
                  <a:lnTo>
                    <a:pt x="1144129" y="1921513"/>
                  </a:lnTo>
                  <a:lnTo>
                    <a:pt x="1129204" y="1923417"/>
                  </a:lnTo>
                  <a:lnTo>
                    <a:pt x="1115232" y="1925004"/>
                  </a:lnTo>
                  <a:lnTo>
                    <a:pt x="1108563" y="1925321"/>
                  </a:lnTo>
                  <a:lnTo>
                    <a:pt x="1102212" y="1925638"/>
                  </a:lnTo>
                  <a:lnTo>
                    <a:pt x="1095861" y="1925638"/>
                  </a:lnTo>
                  <a:lnTo>
                    <a:pt x="1089828" y="1925321"/>
                  </a:lnTo>
                  <a:lnTo>
                    <a:pt x="1076808" y="1924051"/>
                  </a:lnTo>
                  <a:lnTo>
                    <a:pt x="1061884" y="1922465"/>
                  </a:lnTo>
                  <a:lnTo>
                    <a:pt x="1025683" y="1918656"/>
                  </a:lnTo>
                  <a:lnTo>
                    <a:pt x="983131" y="1912944"/>
                  </a:lnTo>
                  <a:lnTo>
                    <a:pt x="934546" y="1906280"/>
                  </a:lnTo>
                  <a:lnTo>
                    <a:pt x="824992" y="1890412"/>
                  </a:lnTo>
                  <a:lnTo>
                    <a:pt x="707181" y="1872958"/>
                  </a:lnTo>
                  <a:lnTo>
                    <a:pt x="589688" y="1856138"/>
                  </a:lnTo>
                  <a:lnTo>
                    <a:pt x="534117" y="1848522"/>
                  </a:lnTo>
                  <a:lnTo>
                    <a:pt x="482357" y="1841540"/>
                  </a:lnTo>
                  <a:lnTo>
                    <a:pt x="435677" y="1835828"/>
                  </a:lnTo>
                  <a:lnTo>
                    <a:pt x="394713" y="1831385"/>
                  </a:lnTo>
                  <a:lnTo>
                    <a:pt x="376613" y="1829798"/>
                  </a:lnTo>
                  <a:lnTo>
                    <a:pt x="361053" y="1828529"/>
                  </a:lnTo>
                  <a:lnTo>
                    <a:pt x="347399" y="1827577"/>
                  </a:lnTo>
                  <a:lnTo>
                    <a:pt x="335967" y="1827259"/>
                  </a:lnTo>
                  <a:lnTo>
                    <a:pt x="314056" y="1827577"/>
                  </a:lnTo>
                  <a:lnTo>
                    <a:pt x="289922" y="1827894"/>
                  </a:lnTo>
                  <a:lnTo>
                    <a:pt x="237209" y="1829481"/>
                  </a:lnTo>
                  <a:lnTo>
                    <a:pt x="181321" y="1831385"/>
                  </a:lnTo>
                  <a:lnTo>
                    <a:pt x="126702" y="1833606"/>
                  </a:lnTo>
                  <a:lnTo>
                    <a:pt x="37153" y="1837732"/>
                  </a:lnTo>
                  <a:lnTo>
                    <a:pt x="0" y="1839636"/>
                  </a:lnTo>
                  <a:lnTo>
                    <a:pt x="19053" y="1500704"/>
                  </a:lnTo>
                  <a:lnTo>
                    <a:pt x="28580" y="1501657"/>
                  </a:lnTo>
                  <a:lnTo>
                    <a:pt x="54301" y="1503878"/>
                  </a:lnTo>
                  <a:lnTo>
                    <a:pt x="72084" y="1505147"/>
                  </a:lnTo>
                  <a:lnTo>
                    <a:pt x="92089" y="1506099"/>
                  </a:lnTo>
                  <a:lnTo>
                    <a:pt x="114318" y="1507369"/>
                  </a:lnTo>
                  <a:lnTo>
                    <a:pt x="137499" y="1507686"/>
                  </a:lnTo>
                  <a:lnTo>
                    <a:pt x="161632" y="1507369"/>
                  </a:lnTo>
                  <a:lnTo>
                    <a:pt x="173699" y="1506734"/>
                  </a:lnTo>
                  <a:lnTo>
                    <a:pt x="186084" y="1505782"/>
                  </a:lnTo>
                  <a:lnTo>
                    <a:pt x="198151" y="1504830"/>
                  </a:lnTo>
                  <a:lnTo>
                    <a:pt x="210217" y="1503878"/>
                  </a:lnTo>
                  <a:lnTo>
                    <a:pt x="221649" y="1502291"/>
                  </a:lnTo>
                  <a:lnTo>
                    <a:pt x="233399" y="1500704"/>
                  </a:lnTo>
                  <a:lnTo>
                    <a:pt x="244513" y="1498483"/>
                  </a:lnTo>
                  <a:lnTo>
                    <a:pt x="255627" y="1496262"/>
                  </a:lnTo>
                  <a:lnTo>
                    <a:pt x="265471" y="1493088"/>
                  </a:lnTo>
                  <a:lnTo>
                    <a:pt x="275315" y="1490232"/>
                  </a:lnTo>
                  <a:lnTo>
                    <a:pt x="284524" y="1486424"/>
                  </a:lnTo>
                  <a:lnTo>
                    <a:pt x="292780" y="1482615"/>
                  </a:lnTo>
                  <a:lnTo>
                    <a:pt x="300719" y="1478172"/>
                  </a:lnTo>
                  <a:lnTo>
                    <a:pt x="304212" y="1475634"/>
                  </a:lnTo>
                  <a:lnTo>
                    <a:pt x="307705" y="1473095"/>
                  </a:lnTo>
                  <a:lnTo>
                    <a:pt x="321677" y="1462622"/>
                  </a:lnTo>
                  <a:lnTo>
                    <a:pt x="337872" y="1450880"/>
                  </a:lnTo>
                  <a:lnTo>
                    <a:pt x="355972" y="1438821"/>
                  </a:lnTo>
                  <a:lnTo>
                    <a:pt x="375978" y="1426127"/>
                  </a:lnTo>
                  <a:lnTo>
                    <a:pt x="396936" y="1413433"/>
                  </a:lnTo>
                  <a:lnTo>
                    <a:pt x="418847" y="1400421"/>
                  </a:lnTo>
                  <a:lnTo>
                    <a:pt x="441075" y="1387727"/>
                  </a:lnTo>
                  <a:lnTo>
                    <a:pt x="463621" y="1375351"/>
                  </a:lnTo>
                  <a:lnTo>
                    <a:pt x="485850" y="1363291"/>
                  </a:lnTo>
                  <a:lnTo>
                    <a:pt x="508078" y="1352184"/>
                  </a:lnTo>
                  <a:lnTo>
                    <a:pt x="529037" y="1341711"/>
                  </a:lnTo>
                  <a:lnTo>
                    <a:pt x="549042" y="1332191"/>
                  </a:lnTo>
                  <a:lnTo>
                    <a:pt x="567142" y="1323940"/>
                  </a:lnTo>
                  <a:lnTo>
                    <a:pt x="583972" y="1317275"/>
                  </a:lnTo>
                  <a:lnTo>
                    <a:pt x="597945" y="1311880"/>
                  </a:lnTo>
                  <a:lnTo>
                    <a:pt x="604296" y="1309976"/>
                  </a:lnTo>
                  <a:lnTo>
                    <a:pt x="609694" y="1308389"/>
                  </a:lnTo>
                  <a:lnTo>
                    <a:pt x="616680" y="1307120"/>
                  </a:lnTo>
                  <a:lnTo>
                    <a:pt x="626524" y="1304899"/>
                  </a:lnTo>
                  <a:lnTo>
                    <a:pt x="655103" y="1299821"/>
                  </a:lnTo>
                  <a:lnTo>
                    <a:pt x="693844" y="1293474"/>
                  </a:lnTo>
                  <a:lnTo>
                    <a:pt x="740842" y="1286492"/>
                  </a:lnTo>
                  <a:lnTo>
                    <a:pt x="794507" y="1279193"/>
                  </a:lnTo>
                  <a:lnTo>
                    <a:pt x="853254" y="1271894"/>
                  </a:lnTo>
                  <a:lnTo>
                    <a:pt x="884056" y="1268403"/>
                  </a:lnTo>
                  <a:lnTo>
                    <a:pt x="915176" y="1264912"/>
                  </a:lnTo>
                  <a:lnTo>
                    <a:pt x="946931" y="1261421"/>
                  </a:lnTo>
                  <a:lnTo>
                    <a:pt x="979003" y="1258565"/>
                  </a:lnTo>
                  <a:lnTo>
                    <a:pt x="1010758" y="1256026"/>
                  </a:lnTo>
                  <a:lnTo>
                    <a:pt x="1042195" y="1253488"/>
                  </a:lnTo>
                  <a:lnTo>
                    <a:pt x="1073633" y="1251583"/>
                  </a:lnTo>
                  <a:lnTo>
                    <a:pt x="1103800" y="1249997"/>
                  </a:lnTo>
                  <a:lnTo>
                    <a:pt x="1108711" y="1249733"/>
                  </a:lnTo>
                  <a:lnTo>
                    <a:pt x="1108711" y="1144905"/>
                  </a:lnTo>
                  <a:lnTo>
                    <a:pt x="1105218" y="1127104"/>
                  </a:lnTo>
                  <a:lnTo>
                    <a:pt x="1102043" y="1110256"/>
                  </a:lnTo>
                  <a:lnTo>
                    <a:pt x="1097916" y="1094680"/>
                  </a:lnTo>
                  <a:lnTo>
                    <a:pt x="1093788" y="1080057"/>
                  </a:lnTo>
                  <a:lnTo>
                    <a:pt x="1089026" y="1067024"/>
                  </a:lnTo>
                  <a:lnTo>
                    <a:pt x="1083946" y="1054626"/>
                  </a:lnTo>
                  <a:lnTo>
                    <a:pt x="1078866" y="1043818"/>
                  </a:lnTo>
                  <a:lnTo>
                    <a:pt x="1073468" y="1033010"/>
                  </a:lnTo>
                  <a:lnTo>
                    <a:pt x="1067753" y="1023474"/>
                  </a:lnTo>
                  <a:lnTo>
                    <a:pt x="1061721" y="1014255"/>
                  </a:lnTo>
                  <a:lnTo>
                    <a:pt x="1055371" y="1005672"/>
                  </a:lnTo>
                  <a:lnTo>
                    <a:pt x="1049021" y="997407"/>
                  </a:lnTo>
                  <a:lnTo>
                    <a:pt x="1042671" y="989460"/>
                  </a:lnTo>
                  <a:lnTo>
                    <a:pt x="1036003" y="981831"/>
                  </a:lnTo>
                  <a:lnTo>
                    <a:pt x="1022668" y="966891"/>
                  </a:lnTo>
                  <a:lnTo>
                    <a:pt x="1013461" y="957036"/>
                  </a:lnTo>
                  <a:lnTo>
                    <a:pt x="1004888" y="947182"/>
                  </a:lnTo>
                  <a:lnTo>
                    <a:pt x="995681" y="936692"/>
                  </a:lnTo>
                  <a:lnTo>
                    <a:pt x="987108" y="925884"/>
                  </a:lnTo>
                  <a:lnTo>
                    <a:pt x="978853" y="914440"/>
                  </a:lnTo>
                  <a:lnTo>
                    <a:pt x="970916" y="902042"/>
                  </a:lnTo>
                  <a:lnTo>
                    <a:pt x="966788" y="895367"/>
                  </a:lnTo>
                  <a:lnTo>
                    <a:pt x="962978" y="888691"/>
                  </a:lnTo>
                  <a:lnTo>
                    <a:pt x="959168" y="881698"/>
                  </a:lnTo>
                  <a:lnTo>
                    <a:pt x="955676" y="874069"/>
                  </a:lnTo>
                  <a:lnTo>
                    <a:pt x="952183" y="866122"/>
                  </a:lnTo>
                  <a:lnTo>
                    <a:pt x="948691" y="858175"/>
                  </a:lnTo>
                  <a:lnTo>
                    <a:pt x="945516" y="849910"/>
                  </a:lnTo>
                  <a:lnTo>
                    <a:pt x="942341" y="841009"/>
                  </a:lnTo>
                  <a:lnTo>
                    <a:pt x="939483" y="831790"/>
                  </a:lnTo>
                  <a:lnTo>
                    <a:pt x="936626" y="821936"/>
                  </a:lnTo>
                  <a:lnTo>
                    <a:pt x="934086" y="812082"/>
                  </a:lnTo>
                  <a:lnTo>
                    <a:pt x="931863" y="801274"/>
                  </a:lnTo>
                  <a:lnTo>
                    <a:pt x="929323" y="790148"/>
                  </a:lnTo>
                  <a:lnTo>
                    <a:pt x="927418" y="778704"/>
                  </a:lnTo>
                  <a:lnTo>
                    <a:pt x="925513" y="766624"/>
                  </a:lnTo>
                  <a:lnTo>
                    <a:pt x="923608" y="753909"/>
                  </a:lnTo>
                  <a:lnTo>
                    <a:pt x="922338" y="740876"/>
                  </a:lnTo>
                  <a:lnTo>
                    <a:pt x="921068" y="727207"/>
                  </a:lnTo>
                  <a:lnTo>
                    <a:pt x="920433" y="712584"/>
                  </a:lnTo>
                  <a:lnTo>
                    <a:pt x="919481" y="697644"/>
                  </a:lnTo>
                  <a:lnTo>
                    <a:pt x="919163" y="680478"/>
                  </a:lnTo>
                  <a:lnTo>
                    <a:pt x="919481" y="663948"/>
                  </a:lnTo>
                  <a:lnTo>
                    <a:pt x="920751" y="647736"/>
                  </a:lnTo>
                  <a:lnTo>
                    <a:pt x="922338" y="631842"/>
                  </a:lnTo>
                  <a:lnTo>
                    <a:pt x="924561" y="616266"/>
                  </a:lnTo>
                  <a:lnTo>
                    <a:pt x="928053" y="601325"/>
                  </a:lnTo>
                  <a:lnTo>
                    <a:pt x="932181" y="586703"/>
                  </a:lnTo>
                  <a:lnTo>
                    <a:pt x="936308" y="572398"/>
                  </a:lnTo>
                  <a:lnTo>
                    <a:pt x="941706" y="558093"/>
                  </a:lnTo>
                  <a:lnTo>
                    <a:pt x="947738" y="544424"/>
                  </a:lnTo>
                  <a:lnTo>
                    <a:pt x="954406" y="531391"/>
                  </a:lnTo>
                  <a:lnTo>
                    <a:pt x="958216" y="525033"/>
                  </a:lnTo>
                  <a:lnTo>
                    <a:pt x="961708" y="518676"/>
                  </a:lnTo>
                  <a:lnTo>
                    <a:pt x="965836" y="512318"/>
                  </a:lnTo>
                  <a:lnTo>
                    <a:pt x="969646" y="506278"/>
                  </a:lnTo>
                  <a:lnTo>
                    <a:pt x="978853" y="494199"/>
                  </a:lnTo>
                  <a:lnTo>
                    <a:pt x="988061" y="483073"/>
                  </a:lnTo>
                  <a:lnTo>
                    <a:pt x="998221" y="471629"/>
                  </a:lnTo>
                  <a:lnTo>
                    <a:pt x="1008698" y="461139"/>
                  </a:lnTo>
                  <a:lnTo>
                    <a:pt x="1019811" y="451602"/>
                  </a:lnTo>
                  <a:lnTo>
                    <a:pt x="1030923" y="442384"/>
                  </a:lnTo>
                  <a:lnTo>
                    <a:pt x="1042671" y="433801"/>
                  </a:lnTo>
                  <a:lnTo>
                    <a:pt x="1054736" y="425854"/>
                  </a:lnTo>
                  <a:lnTo>
                    <a:pt x="1066483" y="418542"/>
                  </a:lnTo>
                  <a:lnTo>
                    <a:pt x="1078866" y="411549"/>
                  </a:lnTo>
                  <a:lnTo>
                    <a:pt x="1091248" y="405191"/>
                  </a:lnTo>
                  <a:lnTo>
                    <a:pt x="1103631" y="399152"/>
                  </a:lnTo>
                  <a:lnTo>
                    <a:pt x="1116331" y="393748"/>
                  </a:lnTo>
                  <a:lnTo>
                    <a:pt x="1128713" y="388661"/>
                  </a:lnTo>
                  <a:lnTo>
                    <a:pt x="1141413" y="383893"/>
                  </a:lnTo>
                  <a:lnTo>
                    <a:pt x="1153796" y="380079"/>
                  </a:lnTo>
                  <a:lnTo>
                    <a:pt x="1166178" y="376264"/>
                  </a:lnTo>
                  <a:lnTo>
                    <a:pt x="1178243" y="373085"/>
                  </a:lnTo>
                  <a:lnTo>
                    <a:pt x="1190308" y="369906"/>
                  </a:lnTo>
                  <a:lnTo>
                    <a:pt x="1201738" y="367363"/>
                  </a:lnTo>
                  <a:lnTo>
                    <a:pt x="1213168" y="364820"/>
                  </a:lnTo>
                  <a:lnTo>
                    <a:pt x="1224281" y="362595"/>
                  </a:lnTo>
                  <a:lnTo>
                    <a:pt x="1235076" y="361006"/>
                  </a:lnTo>
                  <a:lnTo>
                    <a:pt x="1254761" y="358145"/>
                  </a:lnTo>
                  <a:lnTo>
                    <a:pt x="1272223" y="356237"/>
                  </a:lnTo>
                  <a:lnTo>
                    <a:pt x="1287781" y="354966"/>
                  </a:lnTo>
                  <a:lnTo>
                    <a:pt x="1300163" y="354330"/>
                  </a:lnTo>
                  <a:lnTo>
                    <a:pt x="1309371" y="354012"/>
                  </a:lnTo>
                  <a:close/>
                  <a:moveTo>
                    <a:pt x="1815403" y="215900"/>
                  </a:moveTo>
                  <a:lnTo>
                    <a:pt x="1818266" y="216218"/>
                  </a:lnTo>
                  <a:lnTo>
                    <a:pt x="1821764" y="216535"/>
                  </a:lnTo>
                  <a:lnTo>
                    <a:pt x="1824945" y="217170"/>
                  </a:lnTo>
                  <a:lnTo>
                    <a:pt x="1828126" y="218758"/>
                  </a:lnTo>
                  <a:lnTo>
                    <a:pt x="1830989" y="220028"/>
                  </a:lnTo>
                  <a:lnTo>
                    <a:pt x="1834170" y="221615"/>
                  </a:lnTo>
                  <a:lnTo>
                    <a:pt x="1836715" y="223520"/>
                  </a:lnTo>
                  <a:lnTo>
                    <a:pt x="1839577" y="226060"/>
                  </a:lnTo>
                  <a:lnTo>
                    <a:pt x="1841804" y="228600"/>
                  </a:lnTo>
                  <a:lnTo>
                    <a:pt x="1843713" y="231458"/>
                  </a:lnTo>
                  <a:lnTo>
                    <a:pt x="1845621" y="234315"/>
                  </a:lnTo>
                  <a:lnTo>
                    <a:pt x="1847212" y="237490"/>
                  </a:lnTo>
                  <a:lnTo>
                    <a:pt x="1848166" y="240348"/>
                  </a:lnTo>
                  <a:lnTo>
                    <a:pt x="1848802" y="243523"/>
                  </a:lnTo>
                  <a:lnTo>
                    <a:pt x="1849438" y="247015"/>
                  </a:lnTo>
                  <a:lnTo>
                    <a:pt x="1849438" y="250508"/>
                  </a:lnTo>
                  <a:lnTo>
                    <a:pt x="1849438" y="253365"/>
                  </a:lnTo>
                  <a:lnTo>
                    <a:pt x="1848802" y="256858"/>
                  </a:lnTo>
                  <a:lnTo>
                    <a:pt x="1848166" y="260033"/>
                  </a:lnTo>
                  <a:lnTo>
                    <a:pt x="1847212" y="263208"/>
                  </a:lnTo>
                  <a:lnTo>
                    <a:pt x="1845621" y="266065"/>
                  </a:lnTo>
                  <a:lnTo>
                    <a:pt x="1843713" y="268923"/>
                  </a:lnTo>
                  <a:lnTo>
                    <a:pt x="1841804" y="271780"/>
                  </a:lnTo>
                  <a:lnTo>
                    <a:pt x="1839577" y="274320"/>
                  </a:lnTo>
                  <a:lnTo>
                    <a:pt x="1736517" y="377190"/>
                  </a:lnTo>
                  <a:lnTo>
                    <a:pt x="1733654" y="379730"/>
                  </a:lnTo>
                  <a:lnTo>
                    <a:pt x="1731109" y="381635"/>
                  </a:lnTo>
                  <a:lnTo>
                    <a:pt x="1727928" y="383223"/>
                  </a:lnTo>
                  <a:lnTo>
                    <a:pt x="1725065" y="384810"/>
                  </a:lnTo>
                  <a:lnTo>
                    <a:pt x="1721885" y="386080"/>
                  </a:lnTo>
                  <a:lnTo>
                    <a:pt x="1718704" y="386715"/>
                  </a:lnTo>
                  <a:lnTo>
                    <a:pt x="1715205" y="387350"/>
                  </a:lnTo>
                  <a:lnTo>
                    <a:pt x="1712342" y="387350"/>
                  </a:lnTo>
                  <a:lnTo>
                    <a:pt x="1708843" y="387350"/>
                  </a:lnTo>
                  <a:lnTo>
                    <a:pt x="1705662" y="386715"/>
                  </a:lnTo>
                  <a:lnTo>
                    <a:pt x="1702163" y="386080"/>
                  </a:lnTo>
                  <a:lnTo>
                    <a:pt x="1699300" y="384810"/>
                  </a:lnTo>
                  <a:lnTo>
                    <a:pt x="1696119" y="383223"/>
                  </a:lnTo>
                  <a:lnTo>
                    <a:pt x="1693257" y="381635"/>
                  </a:lnTo>
                  <a:lnTo>
                    <a:pt x="1690394" y="379730"/>
                  </a:lnTo>
                  <a:lnTo>
                    <a:pt x="1687849" y="377190"/>
                  </a:lnTo>
                  <a:lnTo>
                    <a:pt x="1685622" y="374650"/>
                  </a:lnTo>
                  <a:lnTo>
                    <a:pt x="1683396" y="371793"/>
                  </a:lnTo>
                  <a:lnTo>
                    <a:pt x="1681805" y="368935"/>
                  </a:lnTo>
                  <a:lnTo>
                    <a:pt x="1680533" y="365760"/>
                  </a:lnTo>
                  <a:lnTo>
                    <a:pt x="1679261" y="362903"/>
                  </a:lnTo>
                  <a:lnTo>
                    <a:pt x="1678624" y="359410"/>
                  </a:lnTo>
                  <a:lnTo>
                    <a:pt x="1678306" y="356235"/>
                  </a:lnTo>
                  <a:lnTo>
                    <a:pt x="1677988" y="353378"/>
                  </a:lnTo>
                  <a:lnTo>
                    <a:pt x="1678306" y="349885"/>
                  </a:lnTo>
                  <a:lnTo>
                    <a:pt x="1678624" y="346393"/>
                  </a:lnTo>
                  <a:lnTo>
                    <a:pt x="1679261" y="343218"/>
                  </a:lnTo>
                  <a:lnTo>
                    <a:pt x="1680533" y="340043"/>
                  </a:lnTo>
                  <a:lnTo>
                    <a:pt x="1681805" y="337185"/>
                  </a:lnTo>
                  <a:lnTo>
                    <a:pt x="1683396" y="334328"/>
                  </a:lnTo>
                  <a:lnTo>
                    <a:pt x="1685622" y="331470"/>
                  </a:lnTo>
                  <a:lnTo>
                    <a:pt x="1687849" y="328930"/>
                  </a:lnTo>
                  <a:lnTo>
                    <a:pt x="1790910" y="226060"/>
                  </a:lnTo>
                  <a:lnTo>
                    <a:pt x="1793455" y="223520"/>
                  </a:lnTo>
                  <a:lnTo>
                    <a:pt x="1796317" y="221615"/>
                  </a:lnTo>
                  <a:lnTo>
                    <a:pt x="1799180" y="220028"/>
                  </a:lnTo>
                  <a:lnTo>
                    <a:pt x="1802361" y="218758"/>
                  </a:lnTo>
                  <a:lnTo>
                    <a:pt x="1805224" y="217170"/>
                  </a:lnTo>
                  <a:lnTo>
                    <a:pt x="1808723" y="216535"/>
                  </a:lnTo>
                  <a:lnTo>
                    <a:pt x="1811904" y="216218"/>
                  </a:lnTo>
                  <a:lnTo>
                    <a:pt x="1815403" y="215900"/>
                  </a:lnTo>
                  <a:close/>
                  <a:moveTo>
                    <a:pt x="851599" y="215900"/>
                  </a:moveTo>
                  <a:lnTo>
                    <a:pt x="855065" y="216218"/>
                  </a:lnTo>
                  <a:lnTo>
                    <a:pt x="857902" y="216535"/>
                  </a:lnTo>
                  <a:lnTo>
                    <a:pt x="861368" y="217170"/>
                  </a:lnTo>
                  <a:lnTo>
                    <a:pt x="864205" y="218758"/>
                  </a:lnTo>
                  <a:lnTo>
                    <a:pt x="867356" y="220028"/>
                  </a:lnTo>
                  <a:lnTo>
                    <a:pt x="870192" y="221615"/>
                  </a:lnTo>
                  <a:lnTo>
                    <a:pt x="872713" y="223520"/>
                  </a:lnTo>
                  <a:lnTo>
                    <a:pt x="875550" y="226060"/>
                  </a:lnTo>
                  <a:lnTo>
                    <a:pt x="977657" y="328930"/>
                  </a:lnTo>
                  <a:lnTo>
                    <a:pt x="979863" y="331470"/>
                  </a:lnTo>
                  <a:lnTo>
                    <a:pt x="981754" y="334328"/>
                  </a:lnTo>
                  <a:lnTo>
                    <a:pt x="983960" y="337185"/>
                  </a:lnTo>
                  <a:lnTo>
                    <a:pt x="985220" y="340043"/>
                  </a:lnTo>
                  <a:lnTo>
                    <a:pt x="986166" y="343218"/>
                  </a:lnTo>
                  <a:lnTo>
                    <a:pt x="986796" y="346393"/>
                  </a:lnTo>
                  <a:lnTo>
                    <a:pt x="987426" y="349885"/>
                  </a:lnTo>
                  <a:lnTo>
                    <a:pt x="987426" y="353378"/>
                  </a:lnTo>
                  <a:lnTo>
                    <a:pt x="987426" y="356235"/>
                  </a:lnTo>
                  <a:lnTo>
                    <a:pt x="986796" y="359410"/>
                  </a:lnTo>
                  <a:lnTo>
                    <a:pt x="986166" y="362903"/>
                  </a:lnTo>
                  <a:lnTo>
                    <a:pt x="985220" y="365760"/>
                  </a:lnTo>
                  <a:lnTo>
                    <a:pt x="983960" y="368935"/>
                  </a:lnTo>
                  <a:lnTo>
                    <a:pt x="981754" y="371793"/>
                  </a:lnTo>
                  <a:lnTo>
                    <a:pt x="979863" y="374650"/>
                  </a:lnTo>
                  <a:lnTo>
                    <a:pt x="977657" y="377190"/>
                  </a:lnTo>
                  <a:lnTo>
                    <a:pt x="975135" y="379730"/>
                  </a:lnTo>
                  <a:lnTo>
                    <a:pt x="972299" y="381635"/>
                  </a:lnTo>
                  <a:lnTo>
                    <a:pt x="969778" y="383223"/>
                  </a:lnTo>
                  <a:lnTo>
                    <a:pt x="966627" y="384810"/>
                  </a:lnTo>
                  <a:lnTo>
                    <a:pt x="963475" y="386080"/>
                  </a:lnTo>
                  <a:lnTo>
                    <a:pt x="960324" y="386715"/>
                  </a:lnTo>
                  <a:lnTo>
                    <a:pt x="957172" y="387350"/>
                  </a:lnTo>
                  <a:lnTo>
                    <a:pt x="953706" y="387350"/>
                  </a:lnTo>
                  <a:lnTo>
                    <a:pt x="950554" y="387350"/>
                  </a:lnTo>
                  <a:lnTo>
                    <a:pt x="947088" y="386715"/>
                  </a:lnTo>
                  <a:lnTo>
                    <a:pt x="944251" y="386080"/>
                  </a:lnTo>
                  <a:lnTo>
                    <a:pt x="940785" y="384810"/>
                  </a:lnTo>
                  <a:lnTo>
                    <a:pt x="937948" y="383223"/>
                  </a:lnTo>
                  <a:lnTo>
                    <a:pt x="935112" y="381635"/>
                  </a:lnTo>
                  <a:lnTo>
                    <a:pt x="932276" y="379730"/>
                  </a:lnTo>
                  <a:lnTo>
                    <a:pt x="929440" y="377190"/>
                  </a:lnTo>
                  <a:lnTo>
                    <a:pt x="827333" y="274320"/>
                  </a:lnTo>
                  <a:lnTo>
                    <a:pt x="825127" y="271780"/>
                  </a:lnTo>
                  <a:lnTo>
                    <a:pt x="823236" y="268923"/>
                  </a:lnTo>
                  <a:lnTo>
                    <a:pt x="821345" y="266065"/>
                  </a:lnTo>
                  <a:lnTo>
                    <a:pt x="820084" y="263208"/>
                  </a:lnTo>
                  <a:lnTo>
                    <a:pt x="819139" y="260033"/>
                  </a:lnTo>
                  <a:lnTo>
                    <a:pt x="818193" y="256858"/>
                  </a:lnTo>
                  <a:lnTo>
                    <a:pt x="817878" y="253365"/>
                  </a:lnTo>
                  <a:lnTo>
                    <a:pt x="817563" y="250508"/>
                  </a:lnTo>
                  <a:lnTo>
                    <a:pt x="817878" y="247015"/>
                  </a:lnTo>
                  <a:lnTo>
                    <a:pt x="818193" y="243523"/>
                  </a:lnTo>
                  <a:lnTo>
                    <a:pt x="819139" y="240348"/>
                  </a:lnTo>
                  <a:lnTo>
                    <a:pt x="820084" y="237490"/>
                  </a:lnTo>
                  <a:lnTo>
                    <a:pt x="821345" y="234315"/>
                  </a:lnTo>
                  <a:lnTo>
                    <a:pt x="823236" y="231458"/>
                  </a:lnTo>
                  <a:lnTo>
                    <a:pt x="825127" y="228600"/>
                  </a:lnTo>
                  <a:lnTo>
                    <a:pt x="827333" y="226060"/>
                  </a:lnTo>
                  <a:lnTo>
                    <a:pt x="830169" y="223520"/>
                  </a:lnTo>
                  <a:lnTo>
                    <a:pt x="832690" y="221615"/>
                  </a:lnTo>
                  <a:lnTo>
                    <a:pt x="835842" y="220028"/>
                  </a:lnTo>
                  <a:lnTo>
                    <a:pt x="838678" y="218758"/>
                  </a:lnTo>
                  <a:lnTo>
                    <a:pt x="842144" y="217170"/>
                  </a:lnTo>
                  <a:lnTo>
                    <a:pt x="844981" y="216535"/>
                  </a:lnTo>
                  <a:lnTo>
                    <a:pt x="848447" y="216218"/>
                  </a:lnTo>
                  <a:lnTo>
                    <a:pt x="851599" y="215900"/>
                  </a:lnTo>
                  <a:close/>
                  <a:moveTo>
                    <a:pt x="1318578" y="0"/>
                  </a:moveTo>
                  <a:lnTo>
                    <a:pt x="1321753" y="318"/>
                  </a:lnTo>
                  <a:lnTo>
                    <a:pt x="1325563" y="636"/>
                  </a:lnTo>
                  <a:lnTo>
                    <a:pt x="1328421" y="1590"/>
                  </a:lnTo>
                  <a:lnTo>
                    <a:pt x="1331913" y="2544"/>
                  </a:lnTo>
                  <a:lnTo>
                    <a:pt x="1334771" y="4133"/>
                  </a:lnTo>
                  <a:lnTo>
                    <a:pt x="1337629" y="6041"/>
                  </a:lnTo>
                  <a:lnTo>
                    <a:pt x="1340169" y="7949"/>
                  </a:lnTo>
                  <a:lnTo>
                    <a:pt x="1342391" y="9857"/>
                  </a:lnTo>
                  <a:lnTo>
                    <a:pt x="1344931" y="12719"/>
                  </a:lnTo>
                  <a:lnTo>
                    <a:pt x="1346836" y="15262"/>
                  </a:lnTo>
                  <a:lnTo>
                    <a:pt x="1348424" y="18124"/>
                  </a:lnTo>
                  <a:lnTo>
                    <a:pt x="1350011" y="20986"/>
                  </a:lnTo>
                  <a:lnTo>
                    <a:pt x="1351281" y="23848"/>
                  </a:lnTo>
                  <a:lnTo>
                    <a:pt x="1351916" y="27345"/>
                  </a:lnTo>
                  <a:lnTo>
                    <a:pt x="1352551" y="30843"/>
                  </a:lnTo>
                  <a:lnTo>
                    <a:pt x="1352551" y="34341"/>
                  </a:lnTo>
                  <a:lnTo>
                    <a:pt x="1352551" y="180290"/>
                  </a:lnTo>
                  <a:lnTo>
                    <a:pt x="1352551" y="183469"/>
                  </a:lnTo>
                  <a:lnTo>
                    <a:pt x="1351916" y="186967"/>
                  </a:lnTo>
                  <a:lnTo>
                    <a:pt x="1351281" y="190147"/>
                  </a:lnTo>
                  <a:lnTo>
                    <a:pt x="1350011" y="193327"/>
                  </a:lnTo>
                  <a:lnTo>
                    <a:pt x="1348424" y="196188"/>
                  </a:lnTo>
                  <a:lnTo>
                    <a:pt x="1346836" y="199368"/>
                  </a:lnTo>
                  <a:lnTo>
                    <a:pt x="1344931" y="201912"/>
                  </a:lnTo>
                  <a:lnTo>
                    <a:pt x="1342391" y="204138"/>
                  </a:lnTo>
                  <a:lnTo>
                    <a:pt x="1340169" y="206681"/>
                  </a:lnTo>
                  <a:lnTo>
                    <a:pt x="1337629" y="208271"/>
                  </a:lnTo>
                  <a:lnTo>
                    <a:pt x="1334771" y="210179"/>
                  </a:lnTo>
                  <a:lnTo>
                    <a:pt x="1331913" y="211769"/>
                  </a:lnTo>
                  <a:lnTo>
                    <a:pt x="1328421" y="212723"/>
                  </a:lnTo>
                  <a:lnTo>
                    <a:pt x="1325563" y="213677"/>
                  </a:lnTo>
                  <a:lnTo>
                    <a:pt x="1321753" y="213995"/>
                  </a:lnTo>
                  <a:lnTo>
                    <a:pt x="1318578" y="214313"/>
                  </a:lnTo>
                  <a:lnTo>
                    <a:pt x="1315086" y="213995"/>
                  </a:lnTo>
                  <a:lnTo>
                    <a:pt x="1311593" y="213677"/>
                  </a:lnTo>
                  <a:lnTo>
                    <a:pt x="1308418" y="212723"/>
                  </a:lnTo>
                  <a:lnTo>
                    <a:pt x="1305243" y="211769"/>
                  </a:lnTo>
                  <a:lnTo>
                    <a:pt x="1302068" y="210179"/>
                  </a:lnTo>
                  <a:lnTo>
                    <a:pt x="1299528" y="208271"/>
                  </a:lnTo>
                  <a:lnTo>
                    <a:pt x="1296671" y="206681"/>
                  </a:lnTo>
                  <a:lnTo>
                    <a:pt x="1294448" y="204138"/>
                  </a:lnTo>
                  <a:lnTo>
                    <a:pt x="1292226" y="201912"/>
                  </a:lnTo>
                  <a:lnTo>
                    <a:pt x="1290003" y="199368"/>
                  </a:lnTo>
                  <a:lnTo>
                    <a:pt x="1288416" y="196188"/>
                  </a:lnTo>
                  <a:lnTo>
                    <a:pt x="1287146" y="193327"/>
                  </a:lnTo>
                  <a:lnTo>
                    <a:pt x="1285876" y="190147"/>
                  </a:lnTo>
                  <a:lnTo>
                    <a:pt x="1285241" y="186967"/>
                  </a:lnTo>
                  <a:lnTo>
                    <a:pt x="1284288" y="183469"/>
                  </a:lnTo>
                  <a:lnTo>
                    <a:pt x="1284288" y="180290"/>
                  </a:lnTo>
                  <a:lnTo>
                    <a:pt x="1284288" y="34341"/>
                  </a:lnTo>
                  <a:lnTo>
                    <a:pt x="1284288" y="30843"/>
                  </a:lnTo>
                  <a:lnTo>
                    <a:pt x="1285241" y="27345"/>
                  </a:lnTo>
                  <a:lnTo>
                    <a:pt x="1285876" y="23848"/>
                  </a:lnTo>
                  <a:lnTo>
                    <a:pt x="1287146" y="20986"/>
                  </a:lnTo>
                  <a:lnTo>
                    <a:pt x="1288416" y="18124"/>
                  </a:lnTo>
                  <a:lnTo>
                    <a:pt x="1290003" y="15262"/>
                  </a:lnTo>
                  <a:lnTo>
                    <a:pt x="1292226" y="12719"/>
                  </a:lnTo>
                  <a:lnTo>
                    <a:pt x="1294448" y="9857"/>
                  </a:lnTo>
                  <a:lnTo>
                    <a:pt x="1296671" y="7949"/>
                  </a:lnTo>
                  <a:lnTo>
                    <a:pt x="1299528" y="6041"/>
                  </a:lnTo>
                  <a:lnTo>
                    <a:pt x="1302068" y="4133"/>
                  </a:lnTo>
                  <a:lnTo>
                    <a:pt x="1305243" y="2544"/>
                  </a:lnTo>
                  <a:lnTo>
                    <a:pt x="1308418" y="1590"/>
                  </a:lnTo>
                  <a:lnTo>
                    <a:pt x="1311593" y="636"/>
                  </a:lnTo>
                  <a:lnTo>
                    <a:pt x="1315086" y="318"/>
                  </a:lnTo>
                  <a:lnTo>
                    <a:pt x="1318578" y="0"/>
                  </a:lnTo>
                  <a:close/>
                </a:path>
              </a:pathLst>
            </a:custGeom>
            <a:solidFill>
              <a:schemeClr val="accent2"/>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sz="2398" dirty="0">
                <a:solidFill>
                  <a:srgbClr val="FFFFFF"/>
                </a:solidFill>
                <a:latin typeface="微软雅黑" panose="020B0503020204020204" pitchFamily="34" charset="-122"/>
                <a:ea typeface="微软雅黑" panose="020B0503020204020204" pitchFamily="34" charset="-122"/>
              </a:endParaRPr>
            </a:p>
          </p:txBody>
        </p:sp>
      </p:grpSp>
      <p:grpSp>
        <p:nvGrpSpPr>
          <p:cNvPr id="52" name="组合 51">
            <a:extLst>
              <a:ext uri="{FF2B5EF4-FFF2-40B4-BE49-F238E27FC236}">
                <a16:creationId xmlns:a16="http://schemas.microsoft.com/office/drawing/2014/main" id="{4847A2C1-FA5D-4B78-869B-16B66AF7A82C}"/>
              </a:ext>
            </a:extLst>
          </p:cNvPr>
          <p:cNvGrpSpPr/>
          <p:nvPr/>
        </p:nvGrpSpPr>
        <p:grpSpPr>
          <a:xfrm>
            <a:off x="4098583" y="4877161"/>
            <a:ext cx="964990" cy="965469"/>
            <a:chOff x="4097899" y="4979900"/>
            <a:chExt cx="965576" cy="965576"/>
          </a:xfrm>
        </p:grpSpPr>
        <p:sp>
          <p:nvSpPr>
            <p:cNvPr id="53" name="椭圆 52">
              <a:extLst>
                <a:ext uri="{FF2B5EF4-FFF2-40B4-BE49-F238E27FC236}">
                  <a16:creationId xmlns:a16="http://schemas.microsoft.com/office/drawing/2014/main" id="{B023096D-F908-4470-AF98-1729FB7AD80A}"/>
                </a:ext>
              </a:extLst>
            </p:cNvPr>
            <p:cNvSpPr/>
            <p:nvPr/>
          </p:nvSpPr>
          <p:spPr>
            <a:xfrm>
              <a:off x="4097899" y="4979900"/>
              <a:ext cx="965576" cy="965576"/>
            </a:xfrm>
            <a:prstGeom prst="ellipse">
              <a:avLst/>
            </a:prstGeom>
            <a:solidFill>
              <a:srgbClr val="0070C0"/>
            </a:solidFill>
            <a:ln w="28575" cap="flat">
              <a:noFill/>
              <a:prstDash val="solid"/>
              <a:miter lim="800000"/>
              <a:headEnd/>
              <a:tailEnd/>
            </a:ln>
            <a:effectLst>
              <a:outerShdw blurRad="228600" dist="228600" dir="5400000" algn="t" rotWithShape="0">
                <a:schemeClr val="tx1">
                  <a:lumMod val="85000"/>
                  <a:lumOff val="15000"/>
                  <a:alpha val="28000"/>
                </a:schemeClr>
              </a:outerShdw>
            </a:effectLst>
          </p:spPr>
          <p:txBody>
            <a:bodyPr vert="horz" wrap="square" lIns="91380" tIns="45690" rIns="91380" bIns="45690" numCol="1" anchor="t" anchorCtr="0" compatLnSpc="1">
              <a:prstTxWarp prst="textNoShape">
                <a:avLst/>
              </a:prstTxWarp>
            </a:bodyPr>
            <a:lstStyle/>
            <a:p>
              <a:pPr fontAlgn="auto">
                <a:spcBef>
                  <a:spcPts val="0"/>
                </a:spcBef>
                <a:spcAft>
                  <a:spcPts val="0"/>
                </a:spcAft>
                <a:defRPr/>
              </a:pPr>
              <a:endParaRPr lang="zh-CN" altLang="en-US" sz="2398" dirty="0">
                <a:solidFill>
                  <a:prstClr val="black"/>
                </a:solidFill>
                <a:latin typeface="Calibri"/>
                <a:ea typeface="微软雅黑" panose="020B0503020204020204" pitchFamily="34" charset="-122"/>
              </a:endParaRPr>
            </a:p>
          </p:txBody>
        </p:sp>
        <p:sp>
          <p:nvSpPr>
            <p:cNvPr id="54" name="KSO_Shape">
              <a:extLst>
                <a:ext uri="{FF2B5EF4-FFF2-40B4-BE49-F238E27FC236}">
                  <a16:creationId xmlns:a16="http://schemas.microsoft.com/office/drawing/2014/main" id="{A4AAD336-95E1-4625-821B-E2B7E8772319}"/>
                </a:ext>
              </a:extLst>
            </p:cNvPr>
            <p:cNvSpPr/>
            <p:nvPr/>
          </p:nvSpPr>
          <p:spPr bwMode="auto">
            <a:xfrm>
              <a:off x="4349773" y="5169775"/>
              <a:ext cx="461828" cy="585826"/>
            </a:xfrm>
            <a:custGeom>
              <a:avLst/>
              <a:gdLst>
                <a:gd name="T0" fmla="*/ 259322 w 2665412"/>
                <a:gd name="T1" fmla="*/ 2895285 h 3382963"/>
                <a:gd name="T2" fmla="*/ 511017 w 2665412"/>
                <a:gd name="T3" fmla="*/ 3155147 h 3382963"/>
                <a:gd name="T4" fmla="*/ 770965 w 2665412"/>
                <a:gd name="T5" fmla="*/ 2903852 h 3382963"/>
                <a:gd name="T6" fmla="*/ 519587 w 2665412"/>
                <a:gd name="T7" fmla="*/ 2643989 h 3382963"/>
                <a:gd name="T8" fmla="*/ 875071 w 2665412"/>
                <a:gd name="T9" fmla="*/ 2732514 h 3382963"/>
                <a:gd name="T10" fmla="*/ 732560 w 2665412"/>
                <a:gd name="T11" fmla="*/ 3231615 h 3382963"/>
                <a:gd name="T12" fmla="*/ 265987 w 2665412"/>
                <a:gd name="T13" fmla="*/ 3315697 h 3382963"/>
                <a:gd name="T14" fmla="*/ 147598 w 2665412"/>
                <a:gd name="T15" fmla="*/ 2750917 h 3382963"/>
                <a:gd name="T16" fmla="*/ 1831415 w 2665412"/>
                <a:gd name="T17" fmla="*/ 2257426 h 3382963"/>
                <a:gd name="T18" fmla="*/ 1993961 w 2665412"/>
                <a:gd name="T19" fmla="*/ 2438401 h 3382963"/>
                <a:gd name="T20" fmla="*/ 1847258 w 2665412"/>
                <a:gd name="T21" fmla="*/ 2409508 h 3382963"/>
                <a:gd name="T22" fmla="*/ 1685662 w 2665412"/>
                <a:gd name="T23" fmla="*/ 2468563 h 3382963"/>
                <a:gd name="T24" fmla="*/ 1995229 w 2665412"/>
                <a:gd name="T25" fmla="*/ 2640966 h 3382963"/>
                <a:gd name="T26" fmla="*/ 1952137 w 2665412"/>
                <a:gd name="T27" fmla="*/ 2838768 h 3382963"/>
                <a:gd name="T28" fmla="*/ 1735409 w 2665412"/>
                <a:gd name="T29" fmla="*/ 2918143 h 3382963"/>
                <a:gd name="T30" fmla="*/ 1580784 w 2665412"/>
                <a:gd name="T31" fmla="*/ 2728596 h 3382963"/>
                <a:gd name="T32" fmla="*/ 1742380 w 2665412"/>
                <a:gd name="T33" fmla="*/ 2773998 h 3382963"/>
                <a:gd name="T34" fmla="*/ 1881478 w 2665412"/>
                <a:gd name="T35" fmla="*/ 2691766 h 3382963"/>
                <a:gd name="T36" fmla="*/ 1563357 w 2665412"/>
                <a:gd name="T37" fmla="*/ 2467293 h 3382963"/>
                <a:gd name="T38" fmla="*/ 1692634 w 2665412"/>
                <a:gd name="T39" fmla="*/ 2322831 h 3382963"/>
                <a:gd name="T40" fmla="*/ 1625723 w 2665412"/>
                <a:gd name="T41" fmla="*/ 2198771 h 3382963"/>
                <a:gd name="T42" fmla="*/ 1410098 w 2665412"/>
                <a:gd name="T43" fmla="*/ 2430592 h 3382963"/>
                <a:gd name="T44" fmla="*/ 1421847 w 2665412"/>
                <a:gd name="T45" fmla="*/ 2757048 h 3382963"/>
                <a:gd name="T46" fmla="*/ 1653351 w 2665412"/>
                <a:gd name="T47" fmla="*/ 2972991 h 3382963"/>
                <a:gd name="T48" fmla="*/ 1980125 w 2665412"/>
                <a:gd name="T49" fmla="*/ 2960924 h 3382963"/>
                <a:gd name="T50" fmla="*/ 2195433 w 2665412"/>
                <a:gd name="T51" fmla="*/ 2729420 h 3382963"/>
                <a:gd name="T52" fmla="*/ 2184001 w 2665412"/>
                <a:gd name="T53" fmla="*/ 2402964 h 3382963"/>
                <a:gd name="T54" fmla="*/ 1952179 w 2665412"/>
                <a:gd name="T55" fmla="*/ 2187021 h 3382963"/>
                <a:gd name="T56" fmla="*/ 2156055 w 2665412"/>
                <a:gd name="T57" fmla="*/ 2032367 h 3382963"/>
                <a:gd name="T58" fmla="*/ 2395816 w 2665412"/>
                <a:gd name="T59" fmla="*/ 2850094 h 3382963"/>
                <a:gd name="T60" fmla="*/ 1619054 w 2665412"/>
                <a:gd name="T61" fmla="*/ 3205130 h 3382963"/>
                <a:gd name="T62" fmla="*/ 1161763 w 2665412"/>
                <a:gd name="T63" fmla="*/ 2697981 h 3382963"/>
                <a:gd name="T64" fmla="*/ 1590474 w 2665412"/>
                <a:gd name="T65" fmla="*/ 1963774 h 3382963"/>
                <a:gd name="T66" fmla="*/ 247746 w 2665412"/>
                <a:gd name="T67" fmla="*/ 2374875 h 3382963"/>
                <a:gd name="T68" fmla="*/ 90506 w 2665412"/>
                <a:gd name="T69" fmla="*/ 2382501 h 3382963"/>
                <a:gd name="T70" fmla="*/ 82882 w 2665412"/>
                <a:gd name="T71" fmla="*/ 2224911 h 3382963"/>
                <a:gd name="T72" fmla="*/ 1925231 w 2665412"/>
                <a:gd name="T73" fmla="*/ 1275421 h 3382963"/>
                <a:gd name="T74" fmla="*/ 2142932 w 2665412"/>
                <a:gd name="T75" fmla="*/ 1565745 h 3382963"/>
                <a:gd name="T76" fmla="*/ 2433411 w 2665412"/>
                <a:gd name="T77" fmla="*/ 1348081 h 3382963"/>
                <a:gd name="T78" fmla="*/ 2215710 w 2665412"/>
                <a:gd name="T79" fmla="*/ 1057758 h 3382963"/>
                <a:gd name="T80" fmla="*/ 2557039 w 2665412"/>
                <a:gd name="T81" fmla="*/ 1184676 h 3382963"/>
                <a:gd name="T82" fmla="*/ 2359043 w 2665412"/>
                <a:gd name="T83" fmla="*/ 1666644 h 3382963"/>
                <a:gd name="T84" fmla="*/ 1943029 w 2665412"/>
                <a:gd name="T85" fmla="*/ 1631742 h 3382963"/>
                <a:gd name="T86" fmla="*/ 1831795 w 2665412"/>
                <a:gd name="T87" fmla="*/ 1117727 h 3382963"/>
                <a:gd name="T88" fmla="*/ 1543971 w 2665412"/>
                <a:gd name="T89" fmla="*/ 596250 h 3382963"/>
                <a:gd name="T90" fmla="*/ 1297460 w 2665412"/>
                <a:gd name="T91" fmla="*/ 948099 h 3382963"/>
                <a:gd name="T92" fmla="*/ 1031888 w 2665412"/>
                <a:gd name="T93" fmla="*/ 755548 h 3382963"/>
                <a:gd name="T94" fmla="*/ 814631 w 2665412"/>
                <a:gd name="T95" fmla="*/ 602286 h 3382963"/>
                <a:gd name="T96" fmla="*/ 863801 w 2665412"/>
                <a:gd name="T97" fmla="*/ 640380 h 3382963"/>
                <a:gd name="T98" fmla="*/ 958650 w 2665412"/>
                <a:gd name="T99" fmla="*/ 731486 h 3382963"/>
                <a:gd name="T100" fmla="*/ 915825 w 2665412"/>
                <a:gd name="T101" fmla="*/ 1047026 h 3382963"/>
                <a:gd name="T102" fmla="*/ 1093788 w 2665412"/>
                <a:gd name="T103" fmla="*/ 1742545 h 3382963"/>
                <a:gd name="T104" fmla="*/ 941203 w 2665412"/>
                <a:gd name="T105" fmla="*/ 2331086 h 3382963"/>
                <a:gd name="T106" fmla="*/ 804162 w 2665412"/>
                <a:gd name="T107" fmla="*/ 2246646 h 3382963"/>
                <a:gd name="T108" fmla="*/ 518978 w 2665412"/>
                <a:gd name="T109" fmla="*/ 1458116 h 3382963"/>
                <a:gd name="T110" fmla="*/ 425714 w 2665412"/>
                <a:gd name="T111" fmla="*/ 1302568 h 3382963"/>
                <a:gd name="T112" fmla="*/ 154488 w 2665412"/>
                <a:gd name="T113" fmla="*/ 951475 h 3382963"/>
                <a:gd name="T114" fmla="*/ 4758 w 2665412"/>
                <a:gd name="T115" fmla="*/ 912429 h 3382963"/>
                <a:gd name="T116" fmla="*/ 912333 w 2665412"/>
                <a:gd name="T117" fmla="*/ 0 h 3382963"/>
                <a:gd name="T118" fmla="*/ 1112519 w 2665412"/>
                <a:gd name="T119" fmla="*/ 199433 h 3382963"/>
                <a:gd name="T120" fmla="*/ 953005 w 2665412"/>
                <a:gd name="T121" fmla="*/ 526732 h 3382963"/>
                <a:gd name="T122" fmla="*/ 719772 w 2665412"/>
                <a:gd name="T123" fmla="*/ 209293 h 3382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65412" h="3382963">
                  <a:moveTo>
                    <a:pt x="506574" y="2643989"/>
                  </a:moveTo>
                  <a:lnTo>
                    <a:pt x="493243" y="2644624"/>
                  </a:lnTo>
                  <a:lnTo>
                    <a:pt x="480230" y="2646210"/>
                  </a:lnTo>
                  <a:lnTo>
                    <a:pt x="467217" y="2648431"/>
                  </a:lnTo>
                  <a:lnTo>
                    <a:pt x="454521" y="2650970"/>
                  </a:lnTo>
                  <a:lnTo>
                    <a:pt x="442460" y="2654460"/>
                  </a:lnTo>
                  <a:lnTo>
                    <a:pt x="430399" y="2658585"/>
                  </a:lnTo>
                  <a:lnTo>
                    <a:pt x="418655" y="2663027"/>
                  </a:lnTo>
                  <a:lnTo>
                    <a:pt x="407229" y="2667786"/>
                  </a:lnTo>
                  <a:lnTo>
                    <a:pt x="396120" y="2673180"/>
                  </a:lnTo>
                  <a:lnTo>
                    <a:pt x="385328" y="2679526"/>
                  </a:lnTo>
                  <a:lnTo>
                    <a:pt x="374854" y="2685872"/>
                  </a:lnTo>
                  <a:lnTo>
                    <a:pt x="364380" y="2692852"/>
                  </a:lnTo>
                  <a:lnTo>
                    <a:pt x="354858" y="2700784"/>
                  </a:lnTo>
                  <a:lnTo>
                    <a:pt x="345336" y="2708717"/>
                  </a:lnTo>
                  <a:lnTo>
                    <a:pt x="336449" y="2717284"/>
                  </a:lnTo>
                  <a:lnTo>
                    <a:pt x="327562" y="2725533"/>
                  </a:lnTo>
                  <a:lnTo>
                    <a:pt x="319310" y="2735052"/>
                  </a:lnTo>
                  <a:lnTo>
                    <a:pt x="312010" y="2744571"/>
                  </a:lnTo>
                  <a:lnTo>
                    <a:pt x="304710" y="2754724"/>
                  </a:lnTo>
                  <a:lnTo>
                    <a:pt x="298044" y="2764878"/>
                  </a:lnTo>
                  <a:lnTo>
                    <a:pt x="291696" y="2775348"/>
                  </a:lnTo>
                  <a:lnTo>
                    <a:pt x="285983" y="2786136"/>
                  </a:lnTo>
                  <a:lnTo>
                    <a:pt x="280905" y="2797241"/>
                  </a:lnTo>
                  <a:lnTo>
                    <a:pt x="276144" y="2808981"/>
                  </a:lnTo>
                  <a:lnTo>
                    <a:pt x="272018" y="2820721"/>
                  </a:lnTo>
                  <a:lnTo>
                    <a:pt x="268209" y="2832461"/>
                  </a:lnTo>
                  <a:lnTo>
                    <a:pt x="265353" y="2844835"/>
                  </a:lnTo>
                  <a:lnTo>
                    <a:pt x="263131" y="2857210"/>
                  </a:lnTo>
                  <a:lnTo>
                    <a:pt x="261226" y="2869584"/>
                  </a:lnTo>
                  <a:lnTo>
                    <a:pt x="259957" y="2882276"/>
                  </a:lnTo>
                  <a:lnTo>
                    <a:pt x="259322" y="2895285"/>
                  </a:lnTo>
                  <a:lnTo>
                    <a:pt x="259639" y="2908294"/>
                  </a:lnTo>
                  <a:lnTo>
                    <a:pt x="260274" y="2921620"/>
                  </a:lnTo>
                  <a:lnTo>
                    <a:pt x="261861" y="2934629"/>
                  </a:lnTo>
                  <a:lnTo>
                    <a:pt x="264083" y="2947638"/>
                  </a:lnTo>
                  <a:lnTo>
                    <a:pt x="266622" y="2960330"/>
                  </a:lnTo>
                  <a:lnTo>
                    <a:pt x="270113" y="2972704"/>
                  </a:lnTo>
                  <a:lnTo>
                    <a:pt x="273922" y="2984444"/>
                  </a:lnTo>
                  <a:lnTo>
                    <a:pt x="278366" y="2996501"/>
                  </a:lnTo>
                  <a:lnTo>
                    <a:pt x="283444" y="3007924"/>
                  </a:lnTo>
                  <a:lnTo>
                    <a:pt x="288840" y="3019029"/>
                  </a:lnTo>
                  <a:lnTo>
                    <a:pt x="294870" y="3029817"/>
                  </a:lnTo>
                  <a:lnTo>
                    <a:pt x="301536" y="3040605"/>
                  </a:lnTo>
                  <a:lnTo>
                    <a:pt x="308836" y="3050441"/>
                  </a:lnTo>
                  <a:lnTo>
                    <a:pt x="316136" y="3060277"/>
                  </a:lnTo>
                  <a:lnTo>
                    <a:pt x="323753" y="3069478"/>
                  </a:lnTo>
                  <a:lnTo>
                    <a:pt x="332323" y="3078680"/>
                  </a:lnTo>
                  <a:lnTo>
                    <a:pt x="341210" y="3087247"/>
                  </a:lnTo>
                  <a:lnTo>
                    <a:pt x="350732" y="3095496"/>
                  </a:lnTo>
                  <a:lnTo>
                    <a:pt x="360254" y="3103429"/>
                  </a:lnTo>
                  <a:lnTo>
                    <a:pt x="370411" y="3110409"/>
                  </a:lnTo>
                  <a:lnTo>
                    <a:pt x="380250" y="3117072"/>
                  </a:lnTo>
                  <a:lnTo>
                    <a:pt x="391041" y="3123418"/>
                  </a:lnTo>
                  <a:lnTo>
                    <a:pt x="401833" y="3128812"/>
                  </a:lnTo>
                  <a:lnTo>
                    <a:pt x="412942" y="3134206"/>
                  </a:lnTo>
                  <a:lnTo>
                    <a:pt x="424685" y="3138965"/>
                  </a:lnTo>
                  <a:lnTo>
                    <a:pt x="436429" y="3143090"/>
                  </a:lnTo>
                  <a:lnTo>
                    <a:pt x="448173" y="3146580"/>
                  </a:lnTo>
                  <a:lnTo>
                    <a:pt x="460551" y="3149753"/>
                  </a:lnTo>
                  <a:lnTo>
                    <a:pt x="472930" y="3151974"/>
                  </a:lnTo>
                  <a:lnTo>
                    <a:pt x="485626" y="3153878"/>
                  </a:lnTo>
                  <a:lnTo>
                    <a:pt x="498004" y="3154830"/>
                  </a:lnTo>
                  <a:lnTo>
                    <a:pt x="511017" y="3155147"/>
                  </a:lnTo>
                  <a:lnTo>
                    <a:pt x="524030" y="3155147"/>
                  </a:lnTo>
                  <a:lnTo>
                    <a:pt x="537044" y="3154513"/>
                  </a:lnTo>
                  <a:lnTo>
                    <a:pt x="550374" y="3152926"/>
                  </a:lnTo>
                  <a:lnTo>
                    <a:pt x="563070" y="3150705"/>
                  </a:lnTo>
                  <a:lnTo>
                    <a:pt x="575766" y="3148167"/>
                  </a:lnTo>
                  <a:lnTo>
                    <a:pt x="588462" y="3144994"/>
                  </a:lnTo>
                  <a:lnTo>
                    <a:pt x="600206" y="3141186"/>
                  </a:lnTo>
                  <a:lnTo>
                    <a:pt x="612267" y="3136744"/>
                  </a:lnTo>
                  <a:lnTo>
                    <a:pt x="623693" y="3131668"/>
                  </a:lnTo>
                  <a:lnTo>
                    <a:pt x="634802" y="3125956"/>
                  </a:lnTo>
                  <a:lnTo>
                    <a:pt x="645593" y="3119928"/>
                  </a:lnTo>
                  <a:lnTo>
                    <a:pt x="656067" y="3113265"/>
                  </a:lnTo>
                  <a:lnTo>
                    <a:pt x="665907" y="3106284"/>
                  </a:lnTo>
                  <a:lnTo>
                    <a:pt x="676063" y="3098986"/>
                  </a:lnTo>
                  <a:lnTo>
                    <a:pt x="685268" y="3090737"/>
                  </a:lnTo>
                  <a:lnTo>
                    <a:pt x="694155" y="3082487"/>
                  </a:lnTo>
                  <a:lnTo>
                    <a:pt x="702725" y="3073603"/>
                  </a:lnTo>
                  <a:lnTo>
                    <a:pt x="710977" y="3064402"/>
                  </a:lnTo>
                  <a:lnTo>
                    <a:pt x="718594" y="3054566"/>
                  </a:lnTo>
                  <a:lnTo>
                    <a:pt x="725894" y="3045047"/>
                  </a:lnTo>
                  <a:lnTo>
                    <a:pt x="732560" y="3034576"/>
                  </a:lnTo>
                  <a:lnTo>
                    <a:pt x="738908" y="3023788"/>
                  </a:lnTo>
                  <a:lnTo>
                    <a:pt x="744621" y="3013000"/>
                  </a:lnTo>
                  <a:lnTo>
                    <a:pt x="750017" y="3001895"/>
                  </a:lnTo>
                  <a:lnTo>
                    <a:pt x="754460" y="2990472"/>
                  </a:lnTo>
                  <a:lnTo>
                    <a:pt x="758586" y="2979050"/>
                  </a:lnTo>
                  <a:lnTo>
                    <a:pt x="762078" y="2966676"/>
                  </a:lnTo>
                  <a:lnTo>
                    <a:pt x="765252" y="2954618"/>
                  </a:lnTo>
                  <a:lnTo>
                    <a:pt x="767473" y="2942244"/>
                  </a:lnTo>
                  <a:lnTo>
                    <a:pt x="769378" y="2929870"/>
                  </a:lnTo>
                  <a:lnTo>
                    <a:pt x="770330" y="2916861"/>
                  </a:lnTo>
                  <a:lnTo>
                    <a:pt x="770965" y="2903852"/>
                  </a:lnTo>
                  <a:lnTo>
                    <a:pt x="770647" y="2890843"/>
                  </a:lnTo>
                  <a:lnTo>
                    <a:pt x="770013" y="2877834"/>
                  </a:lnTo>
                  <a:lnTo>
                    <a:pt x="768426" y="2864507"/>
                  </a:lnTo>
                  <a:lnTo>
                    <a:pt x="766521" y="2851816"/>
                  </a:lnTo>
                  <a:lnTo>
                    <a:pt x="763982" y="2839441"/>
                  </a:lnTo>
                  <a:lnTo>
                    <a:pt x="760808" y="2827067"/>
                  </a:lnTo>
                  <a:lnTo>
                    <a:pt x="756682" y="2814692"/>
                  </a:lnTo>
                  <a:lnTo>
                    <a:pt x="752238" y="2802953"/>
                  </a:lnTo>
                  <a:lnTo>
                    <a:pt x="747160" y="2791530"/>
                  </a:lnTo>
                  <a:lnTo>
                    <a:pt x="741764" y="2780108"/>
                  </a:lnTo>
                  <a:lnTo>
                    <a:pt x="735416" y="2769637"/>
                  </a:lnTo>
                  <a:lnTo>
                    <a:pt x="729068" y="2759166"/>
                  </a:lnTo>
                  <a:lnTo>
                    <a:pt x="722086" y="2749013"/>
                  </a:lnTo>
                  <a:lnTo>
                    <a:pt x="714468" y="2739177"/>
                  </a:lnTo>
                  <a:lnTo>
                    <a:pt x="706533" y="2729658"/>
                  </a:lnTo>
                  <a:lnTo>
                    <a:pt x="697964" y="2720774"/>
                  </a:lnTo>
                  <a:lnTo>
                    <a:pt x="689394" y="2712207"/>
                  </a:lnTo>
                  <a:lnTo>
                    <a:pt x="680189" y="2704275"/>
                  </a:lnTo>
                  <a:lnTo>
                    <a:pt x="670350" y="2696342"/>
                  </a:lnTo>
                  <a:lnTo>
                    <a:pt x="660511" y="2689362"/>
                  </a:lnTo>
                  <a:lnTo>
                    <a:pt x="650037" y="2682382"/>
                  </a:lnTo>
                  <a:lnTo>
                    <a:pt x="639563" y="2676353"/>
                  </a:lnTo>
                  <a:lnTo>
                    <a:pt x="628771" y="2670324"/>
                  </a:lnTo>
                  <a:lnTo>
                    <a:pt x="617662" y="2665248"/>
                  </a:lnTo>
                  <a:lnTo>
                    <a:pt x="606236" y="2660171"/>
                  </a:lnTo>
                  <a:lnTo>
                    <a:pt x="594175" y="2656364"/>
                  </a:lnTo>
                  <a:lnTo>
                    <a:pt x="582431" y="2652873"/>
                  </a:lnTo>
                  <a:lnTo>
                    <a:pt x="570053" y="2650018"/>
                  </a:lnTo>
                  <a:lnTo>
                    <a:pt x="557992" y="2647479"/>
                  </a:lnTo>
                  <a:lnTo>
                    <a:pt x="545296" y="2645576"/>
                  </a:lnTo>
                  <a:lnTo>
                    <a:pt x="532600" y="2644306"/>
                  </a:lnTo>
                  <a:lnTo>
                    <a:pt x="519587" y="2643989"/>
                  </a:lnTo>
                  <a:lnTo>
                    <a:pt x="506574" y="2643989"/>
                  </a:lnTo>
                  <a:close/>
                  <a:moveTo>
                    <a:pt x="552279" y="2413000"/>
                  </a:moveTo>
                  <a:lnTo>
                    <a:pt x="560214" y="2505650"/>
                  </a:lnTo>
                  <a:lnTo>
                    <a:pt x="569736" y="2506602"/>
                  </a:lnTo>
                  <a:lnTo>
                    <a:pt x="578940" y="2508188"/>
                  </a:lnTo>
                  <a:lnTo>
                    <a:pt x="588779" y="2510092"/>
                  </a:lnTo>
                  <a:lnTo>
                    <a:pt x="597984" y="2511678"/>
                  </a:lnTo>
                  <a:lnTo>
                    <a:pt x="607506" y="2513582"/>
                  </a:lnTo>
                  <a:lnTo>
                    <a:pt x="617028" y="2516120"/>
                  </a:lnTo>
                  <a:lnTo>
                    <a:pt x="626232" y="2518976"/>
                  </a:lnTo>
                  <a:lnTo>
                    <a:pt x="635119" y="2521514"/>
                  </a:lnTo>
                  <a:lnTo>
                    <a:pt x="644006" y="2524370"/>
                  </a:lnTo>
                  <a:lnTo>
                    <a:pt x="653211" y="2527860"/>
                  </a:lnTo>
                  <a:lnTo>
                    <a:pt x="661780" y="2531033"/>
                  </a:lnTo>
                  <a:lnTo>
                    <a:pt x="670668" y="2534841"/>
                  </a:lnTo>
                  <a:lnTo>
                    <a:pt x="679237" y="2538648"/>
                  </a:lnTo>
                  <a:lnTo>
                    <a:pt x="687807" y="2542773"/>
                  </a:lnTo>
                  <a:lnTo>
                    <a:pt x="696377" y="2547215"/>
                  </a:lnTo>
                  <a:lnTo>
                    <a:pt x="704629" y="2551657"/>
                  </a:lnTo>
                  <a:lnTo>
                    <a:pt x="764299" y="2480266"/>
                  </a:lnTo>
                  <a:lnTo>
                    <a:pt x="884275" y="2581165"/>
                  </a:lnTo>
                  <a:lnTo>
                    <a:pt x="824922" y="2651921"/>
                  </a:lnTo>
                  <a:lnTo>
                    <a:pt x="830953" y="2659219"/>
                  </a:lnTo>
                  <a:lnTo>
                    <a:pt x="836348" y="2666517"/>
                  </a:lnTo>
                  <a:lnTo>
                    <a:pt x="842062" y="2674449"/>
                  </a:lnTo>
                  <a:lnTo>
                    <a:pt x="847140" y="2682382"/>
                  </a:lnTo>
                  <a:lnTo>
                    <a:pt x="852536" y="2690314"/>
                  </a:lnTo>
                  <a:lnTo>
                    <a:pt x="857297" y="2698563"/>
                  </a:lnTo>
                  <a:lnTo>
                    <a:pt x="862057" y="2706813"/>
                  </a:lnTo>
                  <a:lnTo>
                    <a:pt x="866501" y="2715380"/>
                  </a:lnTo>
                  <a:lnTo>
                    <a:pt x="870945" y="2723947"/>
                  </a:lnTo>
                  <a:lnTo>
                    <a:pt x="875071" y="2732514"/>
                  </a:lnTo>
                  <a:lnTo>
                    <a:pt x="879197" y="2741398"/>
                  </a:lnTo>
                  <a:lnTo>
                    <a:pt x="883006" y="2750282"/>
                  </a:lnTo>
                  <a:lnTo>
                    <a:pt x="886497" y="2759166"/>
                  </a:lnTo>
                  <a:lnTo>
                    <a:pt x="889671" y="2768050"/>
                  </a:lnTo>
                  <a:lnTo>
                    <a:pt x="892845" y="2777252"/>
                  </a:lnTo>
                  <a:lnTo>
                    <a:pt x="896019" y="2786453"/>
                  </a:lnTo>
                  <a:lnTo>
                    <a:pt x="986794" y="2779156"/>
                  </a:lnTo>
                  <a:lnTo>
                    <a:pt x="1000125" y="2934629"/>
                  </a:lnTo>
                  <a:lnTo>
                    <a:pt x="909667" y="2942879"/>
                  </a:lnTo>
                  <a:lnTo>
                    <a:pt x="908397" y="2952397"/>
                  </a:lnTo>
                  <a:lnTo>
                    <a:pt x="907128" y="2962233"/>
                  </a:lnTo>
                  <a:lnTo>
                    <a:pt x="905541" y="2971752"/>
                  </a:lnTo>
                  <a:lnTo>
                    <a:pt x="903636" y="2981588"/>
                  </a:lnTo>
                  <a:lnTo>
                    <a:pt x="901415" y="2990790"/>
                  </a:lnTo>
                  <a:lnTo>
                    <a:pt x="899193" y="3000309"/>
                  </a:lnTo>
                  <a:lnTo>
                    <a:pt x="896654" y="3009827"/>
                  </a:lnTo>
                  <a:lnTo>
                    <a:pt x="893797" y="3019029"/>
                  </a:lnTo>
                  <a:lnTo>
                    <a:pt x="890623" y="3027913"/>
                  </a:lnTo>
                  <a:lnTo>
                    <a:pt x="887449" y="3036797"/>
                  </a:lnTo>
                  <a:lnTo>
                    <a:pt x="883958" y="3045999"/>
                  </a:lnTo>
                  <a:lnTo>
                    <a:pt x="880149" y="3054566"/>
                  </a:lnTo>
                  <a:lnTo>
                    <a:pt x="876658" y="3063450"/>
                  </a:lnTo>
                  <a:lnTo>
                    <a:pt x="872532" y="3072017"/>
                  </a:lnTo>
                  <a:lnTo>
                    <a:pt x="868088" y="3080584"/>
                  </a:lnTo>
                  <a:lnTo>
                    <a:pt x="863644" y="3089150"/>
                  </a:lnTo>
                  <a:lnTo>
                    <a:pt x="933154" y="3147532"/>
                  </a:lnTo>
                  <a:lnTo>
                    <a:pt x="831905" y="3267151"/>
                  </a:lnTo>
                  <a:lnTo>
                    <a:pt x="763347" y="3209404"/>
                  </a:lnTo>
                  <a:lnTo>
                    <a:pt x="755730" y="3215433"/>
                  </a:lnTo>
                  <a:lnTo>
                    <a:pt x="748112" y="3221144"/>
                  </a:lnTo>
                  <a:lnTo>
                    <a:pt x="740177" y="3226538"/>
                  </a:lnTo>
                  <a:lnTo>
                    <a:pt x="732560" y="3231615"/>
                  </a:lnTo>
                  <a:lnTo>
                    <a:pt x="724307" y="3237009"/>
                  </a:lnTo>
                  <a:lnTo>
                    <a:pt x="716055" y="3242085"/>
                  </a:lnTo>
                  <a:lnTo>
                    <a:pt x="707485" y="3246527"/>
                  </a:lnTo>
                  <a:lnTo>
                    <a:pt x="698916" y="3251287"/>
                  </a:lnTo>
                  <a:lnTo>
                    <a:pt x="690346" y="3256046"/>
                  </a:lnTo>
                  <a:lnTo>
                    <a:pt x="681459" y="3259854"/>
                  </a:lnTo>
                  <a:lnTo>
                    <a:pt x="672572" y="3263979"/>
                  </a:lnTo>
                  <a:lnTo>
                    <a:pt x="663685" y="3267786"/>
                  </a:lnTo>
                  <a:lnTo>
                    <a:pt x="654480" y="3271276"/>
                  </a:lnTo>
                  <a:lnTo>
                    <a:pt x="645593" y="3274449"/>
                  </a:lnTo>
                  <a:lnTo>
                    <a:pt x="635754" y="3277305"/>
                  </a:lnTo>
                  <a:lnTo>
                    <a:pt x="626549" y="3280478"/>
                  </a:lnTo>
                  <a:lnTo>
                    <a:pt x="634484" y="3369637"/>
                  </a:lnTo>
                  <a:lnTo>
                    <a:pt x="478008" y="3382963"/>
                  </a:lnTo>
                  <a:lnTo>
                    <a:pt x="470390" y="3293804"/>
                  </a:lnTo>
                  <a:lnTo>
                    <a:pt x="460551" y="3292535"/>
                  </a:lnTo>
                  <a:lnTo>
                    <a:pt x="451029" y="3291266"/>
                  </a:lnTo>
                  <a:lnTo>
                    <a:pt x="441190" y="3289362"/>
                  </a:lnTo>
                  <a:lnTo>
                    <a:pt x="431668" y="3287458"/>
                  </a:lnTo>
                  <a:lnTo>
                    <a:pt x="421829" y="3285237"/>
                  </a:lnTo>
                  <a:lnTo>
                    <a:pt x="412624" y="3283016"/>
                  </a:lnTo>
                  <a:lnTo>
                    <a:pt x="403420" y="3280478"/>
                  </a:lnTo>
                  <a:lnTo>
                    <a:pt x="394215" y="3277305"/>
                  </a:lnTo>
                  <a:lnTo>
                    <a:pt x="384693" y="3274449"/>
                  </a:lnTo>
                  <a:lnTo>
                    <a:pt x="375806" y="3271276"/>
                  </a:lnTo>
                  <a:lnTo>
                    <a:pt x="366919" y="3267786"/>
                  </a:lnTo>
                  <a:lnTo>
                    <a:pt x="358032" y="3263979"/>
                  </a:lnTo>
                  <a:lnTo>
                    <a:pt x="349145" y="3259854"/>
                  </a:lnTo>
                  <a:lnTo>
                    <a:pt x="340575" y="3256046"/>
                  </a:lnTo>
                  <a:lnTo>
                    <a:pt x="332006" y="3251921"/>
                  </a:lnTo>
                  <a:lnTo>
                    <a:pt x="323436" y="3246845"/>
                  </a:lnTo>
                  <a:lnTo>
                    <a:pt x="265987" y="3315697"/>
                  </a:lnTo>
                  <a:lnTo>
                    <a:pt x="146012" y="3214798"/>
                  </a:lnTo>
                  <a:lnTo>
                    <a:pt x="204412" y="3145628"/>
                  </a:lnTo>
                  <a:lnTo>
                    <a:pt x="198382" y="3138331"/>
                  </a:lnTo>
                  <a:lnTo>
                    <a:pt x="192669" y="3130398"/>
                  </a:lnTo>
                  <a:lnTo>
                    <a:pt x="187273" y="3122466"/>
                  </a:lnTo>
                  <a:lnTo>
                    <a:pt x="181877" y="3114851"/>
                  </a:lnTo>
                  <a:lnTo>
                    <a:pt x="176799" y="3106602"/>
                  </a:lnTo>
                  <a:lnTo>
                    <a:pt x="172038" y="3098352"/>
                  </a:lnTo>
                  <a:lnTo>
                    <a:pt x="167277" y="3089785"/>
                  </a:lnTo>
                  <a:lnTo>
                    <a:pt x="162834" y="3081853"/>
                  </a:lnTo>
                  <a:lnTo>
                    <a:pt x="158390" y="3072969"/>
                  </a:lnTo>
                  <a:lnTo>
                    <a:pt x="154264" y="3064402"/>
                  </a:lnTo>
                  <a:lnTo>
                    <a:pt x="150455" y="3055517"/>
                  </a:lnTo>
                  <a:lnTo>
                    <a:pt x="146646" y="3046633"/>
                  </a:lnTo>
                  <a:lnTo>
                    <a:pt x="143155" y="3037114"/>
                  </a:lnTo>
                  <a:lnTo>
                    <a:pt x="139664" y="3028230"/>
                  </a:lnTo>
                  <a:lnTo>
                    <a:pt x="136807" y="3018711"/>
                  </a:lnTo>
                  <a:lnTo>
                    <a:pt x="133633" y="3009193"/>
                  </a:lnTo>
                  <a:lnTo>
                    <a:pt x="43175" y="3017125"/>
                  </a:lnTo>
                  <a:lnTo>
                    <a:pt x="30162" y="2861334"/>
                  </a:lnTo>
                  <a:lnTo>
                    <a:pt x="121255" y="2853402"/>
                  </a:lnTo>
                  <a:lnTo>
                    <a:pt x="122207" y="2843249"/>
                  </a:lnTo>
                  <a:lnTo>
                    <a:pt x="123794" y="2833730"/>
                  </a:lnTo>
                  <a:lnTo>
                    <a:pt x="125698" y="2824529"/>
                  </a:lnTo>
                  <a:lnTo>
                    <a:pt x="127285" y="2814692"/>
                  </a:lnTo>
                  <a:lnTo>
                    <a:pt x="129824" y="2805491"/>
                  </a:lnTo>
                  <a:lnTo>
                    <a:pt x="132046" y="2796290"/>
                  </a:lnTo>
                  <a:lnTo>
                    <a:pt x="134903" y="2787088"/>
                  </a:lnTo>
                  <a:lnTo>
                    <a:pt x="137442" y="2777569"/>
                  </a:lnTo>
                  <a:lnTo>
                    <a:pt x="140298" y="2768685"/>
                  </a:lnTo>
                  <a:lnTo>
                    <a:pt x="143790" y="2759801"/>
                  </a:lnTo>
                  <a:lnTo>
                    <a:pt x="147598" y="2750917"/>
                  </a:lnTo>
                  <a:lnTo>
                    <a:pt x="151090" y="2742032"/>
                  </a:lnTo>
                  <a:lnTo>
                    <a:pt x="154899" y="2733466"/>
                  </a:lnTo>
                  <a:lnTo>
                    <a:pt x="159025" y="2724899"/>
                  </a:lnTo>
                  <a:lnTo>
                    <a:pt x="167912" y="2707765"/>
                  </a:lnTo>
                  <a:lnTo>
                    <a:pt x="97450" y="2648749"/>
                  </a:lnTo>
                  <a:lnTo>
                    <a:pt x="198382" y="2528812"/>
                  </a:lnTo>
                  <a:lnTo>
                    <a:pt x="269161" y="2588780"/>
                  </a:lnTo>
                  <a:lnTo>
                    <a:pt x="284079" y="2577675"/>
                  </a:lnTo>
                  <a:lnTo>
                    <a:pt x="299631" y="2566887"/>
                  </a:lnTo>
                  <a:lnTo>
                    <a:pt x="307884" y="2561493"/>
                  </a:lnTo>
                  <a:lnTo>
                    <a:pt x="315819" y="2556734"/>
                  </a:lnTo>
                  <a:lnTo>
                    <a:pt x="324388" y="2552292"/>
                  </a:lnTo>
                  <a:lnTo>
                    <a:pt x="332323" y="2547532"/>
                  </a:lnTo>
                  <a:lnTo>
                    <a:pt x="340893" y="2543407"/>
                  </a:lnTo>
                  <a:lnTo>
                    <a:pt x="349463" y="2539283"/>
                  </a:lnTo>
                  <a:lnTo>
                    <a:pt x="358350" y="2535158"/>
                  </a:lnTo>
                  <a:lnTo>
                    <a:pt x="367237" y="2531350"/>
                  </a:lnTo>
                  <a:lnTo>
                    <a:pt x="376124" y="2528177"/>
                  </a:lnTo>
                  <a:lnTo>
                    <a:pt x="385646" y="2524687"/>
                  </a:lnTo>
                  <a:lnTo>
                    <a:pt x="394533" y="2521832"/>
                  </a:lnTo>
                  <a:lnTo>
                    <a:pt x="403737" y="2518976"/>
                  </a:lnTo>
                  <a:lnTo>
                    <a:pt x="396120" y="2426327"/>
                  </a:lnTo>
                  <a:lnTo>
                    <a:pt x="552279" y="2413000"/>
                  </a:lnTo>
                  <a:close/>
                  <a:moveTo>
                    <a:pt x="1753153" y="2246313"/>
                  </a:moveTo>
                  <a:lnTo>
                    <a:pt x="1813988" y="2246313"/>
                  </a:lnTo>
                  <a:lnTo>
                    <a:pt x="1817474" y="2246631"/>
                  </a:lnTo>
                  <a:lnTo>
                    <a:pt x="1820959" y="2247583"/>
                  </a:lnTo>
                  <a:lnTo>
                    <a:pt x="1823811" y="2248536"/>
                  </a:lnTo>
                  <a:lnTo>
                    <a:pt x="1826346" y="2250441"/>
                  </a:lnTo>
                  <a:lnTo>
                    <a:pt x="1828564" y="2252346"/>
                  </a:lnTo>
                  <a:lnTo>
                    <a:pt x="1830148" y="2254886"/>
                  </a:lnTo>
                  <a:lnTo>
                    <a:pt x="1831415" y="2257426"/>
                  </a:lnTo>
                  <a:lnTo>
                    <a:pt x="1831732" y="2259966"/>
                  </a:lnTo>
                  <a:lnTo>
                    <a:pt x="1831732" y="2310766"/>
                  </a:lnTo>
                  <a:lnTo>
                    <a:pt x="1842188" y="2312036"/>
                  </a:lnTo>
                  <a:lnTo>
                    <a:pt x="1852011" y="2313623"/>
                  </a:lnTo>
                  <a:lnTo>
                    <a:pt x="1862467" y="2315528"/>
                  </a:lnTo>
                  <a:lnTo>
                    <a:pt x="1871973" y="2317751"/>
                  </a:lnTo>
                  <a:lnTo>
                    <a:pt x="1880528" y="2319973"/>
                  </a:lnTo>
                  <a:lnTo>
                    <a:pt x="1889400" y="2322513"/>
                  </a:lnTo>
                  <a:lnTo>
                    <a:pt x="1897955" y="2325371"/>
                  </a:lnTo>
                  <a:lnTo>
                    <a:pt x="1907460" y="2328863"/>
                  </a:lnTo>
                  <a:lnTo>
                    <a:pt x="1916332" y="2332673"/>
                  </a:lnTo>
                  <a:lnTo>
                    <a:pt x="1925204" y="2336801"/>
                  </a:lnTo>
                  <a:lnTo>
                    <a:pt x="1934393" y="2341246"/>
                  </a:lnTo>
                  <a:lnTo>
                    <a:pt x="1942948" y="2345691"/>
                  </a:lnTo>
                  <a:lnTo>
                    <a:pt x="1951503" y="2350771"/>
                  </a:lnTo>
                  <a:lnTo>
                    <a:pt x="1960058" y="2355851"/>
                  </a:lnTo>
                  <a:lnTo>
                    <a:pt x="1967662" y="2361566"/>
                  </a:lnTo>
                  <a:lnTo>
                    <a:pt x="1975267" y="2367281"/>
                  </a:lnTo>
                  <a:lnTo>
                    <a:pt x="1982238" y="2372996"/>
                  </a:lnTo>
                  <a:lnTo>
                    <a:pt x="1988575" y="2379346"/>
                  </a:lnTo>
                  <a:lnTo>
                    <a:pt x="1994278" y="2385378"/>
                  </a:lnTo>
                  <a:lnTo>
                    <a:pt x="1999665" y="2392046"/>
                  </a:lnTo>
                  <a:lnTo>
                    <a:pt x="2002199" y="2396491"/>
                  </a:lnTo>
                  <a:lnTo>
                    <a:pt x="2004100" y="2401253"/>
                  </a:lnTo>
                  <a:lnTo>
                    <a:pt x="2005051" y="2406016"/>
                  </a:lnTo>
                  <a:lnTo>
                    <a:pt x="2005685" y="2411413"/>
                  </a:lnTo>
                  <a:lnTo>
                    <a:pt x="2005051" y="2416493"/>
                  </a:lnTo>
                  <a:lnTo>
                    <a:pt x="2003784" y="2421891"/>
                  </a:lnTo>
                  <a:lnTo>
                    <a:pt x="2001566" y="2427288"/>
                  </a:lnTo>
                  <a:lnTo>
                    <a:pt x="1998397" y="2432368"/>
                  </a:lnTo>
                  <a:lnTo>
                    <a:pt x="1996179" y="2435543"/>
                  </a:lnTo>
                  <a:lnTo>
                    <a:pt x="1993961" y="2438401"/>
                  </a:lnTo>
                  <a:lnTo>
                    <a:pt x="1991426" y="2441576"/>
                  </a:lnTo>
                  <a:lnTo>
                    <a:pt x="1988575" y="2444433"/>
                  </a:lnTo>
                  <a:lnTo>
                    <a:pt x="1985406" y="2447291"/>
                  </a:lnTo>
                  <a:lnTo>
                    <a:pt x="1982238" y="2449831"/>
                  </a:lnTo>
                  <a:lnTo>
                    <a:pt x="1978435" y="2452688"/>
                  </a:lnTo>
                  <a:lnTo>
                    <a:pt x="1974633" y="2454911"/>
                  </a:lnTo>
                  <a:lnTo>
                    <a:pt x="1971148" y="2457133"/>
                  </a:lnTo>
                  <a:lnTo>
                    <a:pt x="1967029" y="2459038"/>
                  </a:lnTo>
                  <a:lnTo>
                    <a:pt x="1962910" y="2460626"/>
                  </a:lnTo>
                  <a:lnTo>
                    <a:pt x="1958790" y="2462213"/>
                  </a:lnTo>
                  <a:lnTo>
                    <a:pt x="1954671" y="2463483"/>
                  </a:lnTo>
                  <a:lnTo>
                    <a:pt x="1950235" y="2464118"/>
                  </a:lnTo>
                  <a:lnTo>
                    <a:pt x="1945799" y="2464753"/>
                  </a:lnTo>
                  <a:lnTo>
                    <a:pt x="1941364" y="2464753"/>
                  </a:lnTo>
                  <a:lnTo>
                    <a:pt x="1936294" y="2464753"/>
                  </a:lnTo>
                  <a:lnTo>
                    <a:pt x="1931541" y="2464118"/>
                  </a:lnTo>
                  <a:lnTo>
                    <a:pt x="1926471" y="2462531"/>
                  </a:lnTo>
                  <a:lnTo>
                    <a:pt x="1922035" y="2460626"/>
                  </a:lnTo>
                  <a:lnTo>
                    <a:pt x="1917916" y="2458403"/>
                  </a:lnTo>
                  <a:lnTo>
                    <a:pt x="1914431" y="2455546"/>
                  </a:lnTo>
                  <a:lnTo>
                    <a:pt x="1910946" y="2452688"/>
                  </a:lnTo>
                  <a:lnTo>
                    <a:pt x="1908094" y="2448878"/>
                  </a:lnTo>
                  <a:lnTo>
                    <a:pt x="1904925" y="2445068"/>
                  </a:lnTo>
                  <a:lnTo>
                    <a:pt x="1903341" y="2443798"/>
                  </a:lnTo>
                  <a:lnTo>
                    <a:pt x="1897004" y="2438401"/>
                  </a:lnTo>
                  <a:lnTo>
                    <a:pt x="1890667" y="2433638"/>
                  </a:lnTo>
                  <a:lnTo>
                    <a:pt x="1883696" y="2429193"/>
                  </a:lnTo>
                  <a:lnTo>
                    <a:pt x="1876092" y="2424431"/>
                  </a:lnTo>
                  <a:lnTo>
                    <a:pt x="1868804" y="2419986"/>
                  </a:lnTo>
                  <a:lnTo>
                    <a:pt x="1861200" y="2415858"/>
                  </a:lnTo>
                  <a:lnTo>
                    <a:pt x="1853912" y="2412366"/>
                  </a:lnTo>
                  <a:lnTo>
                    <a:pt x="1847258" y="2409508"/>
                  </a:lnTo>
                  <a:lnTo>
                    <a:pt x="1840921" y="2407286"/>
                  </a:lnTo>
                  <a:lnTo>
                    <a:pt x="1834267" y="2405381"/>
                  </a:lnTo>
                  <a:lnTo>
                    <a:pt x="1827296" y="2403793"/>
                  </a:lnTo>
                  <a:lnTo>
                    <a:pt x="1820642" y="2402523"/>
                  </a:lnTo>
                  <a:lnTo>
                    <a:pt x="1813355" y="2401253"/>
                  </a:lnTo>
                  <a:lnTo>
                    <a:pt x="1806384" y="2400301"/>
                  </a:lnTo>
                  <a:lnTo>
                    <a:pt x="1799730" y="2399666"/>
                  </a:lnTo>
                  <a:lnTo>
                    <a:pt x="1792759" y="2399348"/>
                  </a:lnTo>
                  <a:lnTo>
                    <a:pt x="1786105" y="2399031"/>
                  </a:lnTo>
                  <a:lnTo>
                    <a:pt x="1776917" y="2399348"/>
                  </a:lnTo>
                  <a:lnTo>
                    <a:pt x="1767094" y="2400301"/>
                  </a:lnTo>
                  <a:lnTo>
                    <a:pt x="1756321" y="2401571"/>
                  </a:lnTo>
                  <a:lnTo>
                    <a:pt x="1745548" y="2404428"/>
                  </a:lnTo>
                  <a:lnTo>
                    <a:pt x="1740162" y="2405698"/>
                  </a:lnTo>
                  <a:lnTo>
                    <a:pt x="1734458" y="2407603"/>
                  </a:lnTo>
                  <a:lnTo>
                    <a:pt x="1729072" y="2409826"/>
                  </a:lnTo>
                  <a:lnTo>
                    <a:pt x="1723368" y="2412048"/>
                  </a:lnTo>
                  <a:lnTo>
                    <a:pt x="1717982" y="2414906"/>
                  </a:lnTo>
                  <a:lnTo>
                    <a:pt x="1712279" y="2418081"/>
                  </a:lnTo>
                  <a:lnTo>
                    <a:pt x="1706575" y="2421256"/>
                  </a:lnTo>
                  <a:lnTo>
                    <a:pt x="1701506" y="2425383"/>
                  </a:lnTo>
                  <a:lnTo>
                    <a:pt x="1698337" y="2427923"/>
                  </a:lnTo>
                  <a:lnTo>
                    <a:pt x="1695168" y="2431416"/>
                  </a:lnTo>
                  <a:lnTo>
                    <a:pt x="1692634" y="2434908"/>
                  </a:lnTo>
                  <a:lnTo>
                    <a:pt x="1690415" y="2438401"/>
                  </a:lnTo>
                  <a:lnTo>
                    <a:pt x="1688514" y="2442211"/>
                  </a:lnTo>
                  <a:lnTo>
                    <a:pt x="1686930" y="2446338"/>
                  </a:lnTo>
                  <a:lnTo>
                    <a:pt x="1686296" y="2450783"/>
                  </a:lnTo>
                  <a:lnTo>
                    <a:pt x="1685662" y="2455228"/>
                  </a:lnTo>
                  <a:lnTo>
                    <a:pt x="1685346" y="2459673"/>
                  </a:lnTo>
                  <a:lnTo>
                    <a:pt x="1685346" y="2464118"/>
                  </a:lnTo>
                  <a:lnTo>
                    <a:pt x="1685662" y="2468563"/>
                  </a:lnTo>
                  <a:lnTo>
                    <a:pt x="1686296" y="2473008"/>
                  </a:lnTo>
                  <a:lnTo>
                    <a:pt x="1687880" y="2477136"/>
                  </a:lnTo>
                  <a:lnTo>
                    <a:pt x="1689148" y="2481581"/>
                  </a:lnTo>
                  <a:lnTo>
                    <a:pt x="1691366" y="2485708"/>
                  </a:lnTo>
                  <a:lnTo>
                    <a:pt x="1693584" y="2489518"/>
                  </a:lnTo>
                  <a:lnTo>
                    <a:pt x="1698654" y="2495233"/>
                  </a:lnTo>
                  <a:lnTo>
                    <a:pt x="1703723" y="2500631"/>
                  </a:lnTo>
                  <a:lnTo>
                    <a:pt x="1709427" y="2505076"/>
                  </a:lnTo>
                  <a:lnTo>
                    <a:pt x="1715130" y="2508568"/>
                  </a:lnTo>
                  <a:lnTo>
                    <a:pt x="1721784" y="2512378"/>
                  </a:lnTo>
                  <a:lnTo>
                    <a:pt x="1729389" y="2515871"/>
                  </a:lnTo>
                  <a:lnTo>
                    <a:pt x="1745865" y="2522538"/>
                  </a:lnTo>
                  <a:lnTo>
                    <a:pt x="1750618" y="2524443"/>
                  </a:lnTo>
                  <a:lnTo>
                    <a:pt x="1778501" y="2534603"/>
                  </a:lnTo>
                  <a:lnTo>
                    <a:pt x="1797829" y="2542223"/>
                  </a:lnTo>
                  <a:lnTo>
                    <a:pt x="1816523" y="2549208"/>
                  </a:lnTo>
                  <a:lnTo>
                    <a:pt x="1827613" y="2553336"/>
                  </a:lnTo>
                  <a:lnTo>
                    <a:pt x="1854546" y="2562861"/>
                  </a:lnTo>
                  <a:lnTo>
                    <a:pt x="1868804" y="2568258"/>
                  </a:lnTo>
                  <a:lnTo>
                    <a:pt x="1882746" y="2573656"/>
                  </a:lnTo>
                  <a:lnTo>
                    <a:pt x="1897004" y="2579688"/>
                  </a:lnTo>
                  <a:lnTo>
                    <a:pt x="1911262" y="2585721"/>
                  </a:lnTo>
                  <a:lnTo>
                    <a:pt x="1925204" y="2592388"/>
                  </a:lnTo>
                  <a:lnTo>
                    <a:pt x="1938512" y="2599373"/>
                  </a:lnTo>
                  <a:lnTo>
                    <a:pt x="1951503" y="2606676"/>
                  </a:lnTo>
                  <a:lnTo>
                    <a:pt x="1964177" y="2614613"/>
                  </a:lnTo>
                  <a:lnTo>
                    <a:pt x="1969563" y="2618741"/>
                  </a:lnTo>
                  <a:lnTo>
                    <a:pt x="1975584" y="2622868"/>
                  </a:lnTo>
                  <a:lnTo>
                    <a:pt x="1980653" y="2627313"/>
                  </a:lnTo>
                  <a:lnTo>
                    <a:pt x="1986040" y="2631758"/>
                  </a:lnTo>
                  <a:lnTo>
                    <a:pt x="1990793" y="2636203"/>
                  </a:lnTo>
                  <a:lnTo>
                    <a:pt x="1995229" y="2640966"/>
                  </a:lnTo>
                  <a:lnTo>
                    <a:pt x="1999665" y="2645728"/>
                  </a:lnTo>
                  <a:lnTo>
                    <a:pt x="2003467" y="2651126"/>
                  </a:lnTo>
                  <a:lnTo>
                    <a:pt x="2006952" y="2656206"/>
                  </a:lnTo>
                  <a:lnTo>
                    <a:pt x="2010438" y="2661286"/>
                  </a:lnTo>
                  <a:lnTo>
                    <a:pt x="2012972" y="2667001"/>
                  </a:lnTo>
                  <a:lnTo>
                    <a:pt x="2018507" y="2672398"/>
                  </a:lnTo>
                  <a:lnTo>
                    <a:pt x="2017408" y="2677796"/>
                  </a:lnTo>
                  <a:lnTo>
                    <a:pt x="2019309" y="2682876"/>
                  </a:lnTo>
                  <a:lnTo>
                    <a:pt x="2020260" y="2688273"/>
                  </a:lnTo>
                  <a:lnTo>
                    <a:pt x="2021844" y="2693671"/>
                  </a:lnTo>
                  <a:lnTo>
                    <a:pt x="2022478" y="2699068"/>
                  </a:lnTo>
                  <a:lnTo>
                    <a:pt x="2023429" y="2704148"/>
                  </a:lnTo>
                  <a:lnTo>
                    <a:pt x="2023745" y="2709546"/>
                  </a:lnTo>
                  <a:lnTo>
                    <a:pt x="2024062" y="2714943"/>
                  </a:lnTo>
                  <a:lnTo>
                    <a:pt x="2024062" y="2720023"/>
                  </a:lnTo>
                  <a:lnTo>
                    <a:pt x="2024062" y="2725738"/>
                  </a:lnTo>
                  <a:lnTo>
                    <a:pt x="2023429" y="2730818"/>
                  </a:lnTo>
                  <a:lnTo>
                    <a:pt x="2022478" y="2736216"/>
                  </a:lnTo>
                  <a:lnTo>
                    <a:pt x="2021844" y="2741296"/>
                  </a:lnTo>
                  <a:lnTo>
                    <a:pt x="2020894" y="2746376"/>
                  </a:lnTo>
                  <a:lnTo>
                    <a:pt x="2019309" y="2751773"/>
                  </a:lnTo>
                  <a:lnTo>
                    <a:pt x="2017725" y="2756853"/>
                  </a:lnTo>
                  <a:lnTo>
                    <a:pt x="2014240" y="2767331"/>
                  </a:lnTo>
                  <a:lnTo>
                    <a:pt x="2009170" y="2777173"/>
                  </a:lnTo>
                  <a:lnTo>
                    <a:pt x="2004100" y="2787016"/>
                  </a:lnTo>
                  <a:lnTo>
                    <a:pt x="1997763" y="2796223"/>
                  </a:lnTo>
                  <a:lnTo>
                    <a:pt x="1990476" y="2805431"/>
                  </a:lnTo>
                  <a:lnTo>
                    <a:pt x="1982554" y="2814003"/>
                  </a:lnTo>
                  <a:lnTo>
                    <a:pt x="1973683" y="2822576"/>
                  </a:lnTo>
                  <a:lnTo>
                    <a:pt x="1964177" y="2830513"/>
                  </a:lnTo>
                  <a:lnTo>
                    <a:pt x="1958474" y="2834641"/>
                  </a:lnTo>
                  <a:lnTo>
                    <a:pt x="1952137" y="2838768"/>
                  </a:lnTo>
                  <a:lnTo>
                    <a:pt x="1945799" y="2842261"/>
                  </a:lnTo>
                  <a:lnTo>
                    <a:pt x="1938829" y="2845753"/>
                  </a:lnTo>
                  <a:lnTo>
                    <a:pt x="1931541" y="2848928"/>
                  </a:lnTo>
                  <a:lnTo>
                    <a:pt x="1923937" y="2852421"/>
                  </a:lnTo>
                  <a:lnTo>
                    <a:pt x="1915698" y="2854961"/>
                  </a:lnTo>
                  <a:lnTo>
                    <a:pt x="1907777" y="2857818"/>
                  </a:lnTo>
                  <a:lnTo>
                    <a:pt x="1899222" y="2860041"/>
                  </a:lnTo>
                  <a:lnTo>
                    <a:pt x="1890350" y="2862263"/>
                  </a:lnTo>
                  <a:lnTo>
                    <a:pt x="1880845" y="2864486"/>
                  </a:lnTo>
                  <a:lnTo>
                    <a:pt x="1871656" y="2866391"/>
                  </a:lnTo>
                  <a:lnTo>
                    <a:pt x="1862150" y="2867978"/>
                  </a:lnTo>
                  <a:lnTo>
                    <a:pt x="1852011" y="2869566"/>
                  </a:lnTo>
                  <a:lnTo>
                    <a:pt x="1842188" y="2870201"/>
                  </a:lnTo>
                  <a:lnTo>
                    <a:pt x="1831732" y="2871471"/>
                  </a:lnTo>
                  <a:lnTo>
                    <a:pt x="1831732" y="2918143"/>
                  </a:lnTo>
                  <a:lnTo>
                    <a:pt x="1831415" y="2921001"/>
                  </a:lnTo>
                  <a:lnTo>
                    <a:pt x="1830148" y="2923858"/>
                  </a:lnTo>
                  <a:lnTo>
                    <a:pt x="1828564" y="2926081"/>
                  </a:lnTo>
                  <a:lnTo>
                    <a:pt x="1826346" y="2928303"/>
                  </a:lnTo>
                  <a:lnTo>
                    <a:pt x="1823811" y="2929573"/>
                  </a:lnTo>
                  <a:lnTo>
                    <a:pt x="1820959" y="2931161"/>
                  </a:lnTo>
                  <a:lnTo>
                    <a:pt x="1817474" y="2931796"/>
                  </a:lnTo>
                  <a:lnTo>
                    <a:pt x="1813988" y="2932113"/>
                  </a:lnTo>
                  <a:lnTo>
                    <a:pt x="1753153" y="2932113"/>
                  </a:lnTo>
                  <a:lnTo>
                    <a:pt x="1749350" y="2931796"/>
                  </a:lnTo>
                  <a:lnTo>
                    <a:pt x="1745865" y="2931161"/>
                  </a:lnTo>
                  <a:lnTo>
                    <a:pt x="1743013" y="2929573"/>
                  </a:lnTo>
                  <a:lnTo>
                    <a:pt x="1740478" y="2928303"/>
                  </a:lnTo>
                  <a:lnTo>
                    <a:pt x="1738261" y="2926081"/>
                  </a:lnTo>
                  <a:lnTo>
                    <a:pt x="1736676" y="2923858"/>
                  </a:lnTo>
                  <a:lnTo>
                    <a:pt x="1735726" y="2921001"/>
                  </a:lnTo>
                  <a:lnTo>
                    <a:pt x="1735409" y="2918143"/>
                  </a:lnTo>
                  <a:lnTo>
                    <a:pt x="1735409" y="2867661"/>
                  </a:lnTo>
                  <a:lnTo>
                    <a:pt x="1722418" y="2865438"/>
                  </a:lnTo>
                  <a:lnTo>
                    <a:pt x="1708793" y="2863216"/>
                  </a:lnTo>
                  <a:lnTo>
                    <a:pt x="1696436" y="2860041"/>
                  </a:lnTo>
                  <a:lnTo>
                    <a:pt x="1683444" y="2857183"/>
                  </a:lnTo>
                  <a:lnTo>
                    <a:pt x="1670770" y="2853373"/>
                  </a:lnTo>
                  <a:lnTo>
                    <a:pt x="1658413" y="2849246"/>
                  </a:lnTo>
                  <a:lnTo>
                    <a:pt x="1646689" y="2844801"/>
                  </a:lnTo>
                  <a:lnTo>
                    <a:pt x="1635283" y="2840038"/>
                  </a:lnTo>
                  <a:lnTo>
                    <a:pt x="1624193" y="2834958"/>
                  </a:lnTo>
                  <a:lnTo>
                    <a:pt x="1613420" y="2829243"/>
                  </a:lnTo>
                  <a:lnTo>
                    <a:pt x="1603280" y="2823528"/>
                  </a:lnTo>
                  <a:lnTo>
                    <a:pt x="1594092" y="2816543"/>
                  </a:lnTo>
                  <a:lnTo>
                    <a:pt x="1585220" y="2809876"/>
                  </a:lnTo>
                  <a:lnTo>
                    <a:pt x="1576982" y="2802573"/>
                  </a:lnTo>
                  <a:lnTo>
                    <a:pt x="1569377" y="2794636"/>
                  </a:lnTo>
                  <a:lnTo>
                    <a:pt x="1566209" y="2790826"/>
                  </a:lnTo>
                  <a:lnTo>
                    <a:pt x="1563357" y="2786698"/>
                  </a:lnTo>
                  <a:lnTo>
                    <a:pt x="1560188" y="2782253"/>
                  </a:lnTo>
                  <a:lnTo>
                    <a:pt x="1558287" y="2777173"/>
                  </a:lnTo>
                  <a:lnTo>
                    <a:pt x="1557337" y="2772411"/>
                  </a:lnTo>
                  <a:lnTo>
                    <a:pt x="1557337" y="2767331"/>
                  </a:lnTo>
                  <a:lnTo>
                    <a:pt x="1557654" y="2761933"/>
                  </a:lnTo>
                  <a:lnTo>
                    <a:pt x="1559238" y="2756853"/>
                  </a:lnTo>
                  <a:lnTo>
                    <a:pt x="1561456" y="2751456"/>
                  </a:lnTo>
                  <a:lnTo>
                    <a:pt x="1564308" y="2746058"/>
                  </a:lnTo>
                  <a:lnTo>
                    <a:pt x="1566209" y="2743201"/>
                  </a:lnTo>
                  <a:lnTo>
                    <a:pt x="1568743" y="2740026"/>
                  </a:lnTo>
                  <a:lnTo>
                    <a:pt x="1571278" y="2737168"/>
                  </a:lnTo>
                  <a:lnTo>
                    <a:pt x="1574447" y="2734311"/>
                  </a:lnTo>
                  <a:lnTo>
                    <a:pt x="1577299" y="2731136"/>
                  </a:lnTo>
                  <a:lnTo>
                    <a:pt x="1580784" y="2728596"/>
                  </a:lnTo>
                  <a:lnTo>
                    <a:pt x="1583952" y="2726056"/>
                  </a:lnTo>
                  <a:lnTo>
                    <a:pt x="1587755" y="2723833"/>
                  </a:lnTo>
                  <a:lnTo>
                    <a:pt x="1591874" y="2721611"/>
                  </a:lnTo>
                  <a:lnTo>
                    <a:pt x="1595359" y="2719706"/>
                  </a:lnTo>
                  <a:lnTo>
                    <a:pt x="1599478" y="2717801"/>
                  </a:lnTo>
                  <a:lnTo>
                    <a:pt x="1603914" y="2716531"/>
                  </a:lnTo>
                  <a:lnTo>
                    <a:pt x="1608033" y="2715261"/>
                  </a:lnTo>
                  <a:lnTo>
                    <a:pt x="1612469" y="2714626"/>
                  </a:lnTo>
                  <a:lnTo>
                    <a:pt x="1616905" y="2713673"/>
                  </a:lnTo>
                  <a:lnTo>
                    <a:pt x="1621341" y="2713673"/>
                  </a:lnTo>
                  <a:lnTo>
                    <a:pt x="1626411" y="2713673"/>
                  </a:lnTo>
                  <a:lnTo>
                    <a:pt x="1631480" y="2714943"/>
                  </a:lnTo>
                  <a:lnTo>
                    <a:pt x="1635916" y="2715896"/>
                  </a:lnTo>
                  <a:lnTo>
                    <a:pt x="1640352" y="2717801"/>
                  </a:lnTo>
                  <a:lnTo>
                    <a:pt x="1644471" y="2720023"/>
                  </a:lnTo>
                  <a:lnTo>
                    <a:pt x="1648274" y="2723198"/>
                  </a:lnTo>
                  <a:lnTo>
                    <a:pt x="1651759" y="2726056"/>
                  </a:lnTo>
                  <a:lnTo>
                    <a:pt x="1654928" y="2729866"/>
                  </a:lnTo>
                  <a:lnTo>
                    <a:pt x="1657462" y="2733041"/>
                  </a:lnTo>
                  <a:lnTo>
                    <a:pt x="1658096" y="2733993"/>
                  </a:lnTo>
                  <a:lnTo>
                    <a:pt x="1659364" y="2734946"/>
                  </a:lnTo>
                  <a:lnTo>
                    <a:pt x="1665701" y="2740026"/>
                  </a:lnTo>
                  <a:lnTo>
                    <a:pt x="1671721" y="2744471"/>
                  </a:lnTo>
                  <a:lnTo>
                    <a:pt x="1678692" y="2748598"/>
                  </a:lnTo>
                  <a:lnTo>
                    <a:pt x="1685662" y="2752726"/>
                  </a:lnTo>
                  <a:lnTo>
                    <a:pt x="1692634" y="2756853"/>
                  </a:lnTo>
                  <a:lnTo>
                    <a:pt x="1699921" y="2760346"/>
                  </a:lnTo>
                  <a:lnTo>
                    <a:pt x="1707526" y="2763521"/>
                  </a:lnTo>
                  <a:lnTo>
                    <a:pt x="1714497" y="2766061"/>
                  </a:lnTo>
                  <a:lnTo>
                    <a:pt x="1720834" y="2768283"/>
                  </a:lnTo>
                  <a:lnTo>
                    <a:pt x="1731607" y="2771458"/>
                  </a:lnTo>
                  <a:lnTo>
                    <a:pt x="1742380" y="2773998"/>
                  </a:lnTo>
                  <a:lnTo>
                    <a:pt x="1753153" y="2776221"/>
                  </a:lnTo>
                  <a:lnTo>
                    <a:pt x="1764242" y="2778126"/>
                  </a:lnTo>
                  <a:lnTo>
                    <a:pt x="1775016" y="2779396"/>
                  </a:lnTo>
                  <a:lnTo>
                    <a:pt x="1785789" y="2780666"/>
                  </a:lnTo>
                  <a:lnTo>
                    <a:pt x="1795928" y="2780983"/>
                  </a:lnTo>
                  <a:lnTo>
                    <a:pt x="1806067" y="2781301"/>
                  </a:lnTo>
                  <a:lnTo>
                    <a:pt x="1817157" y="2780983"/>
                  </a:lnTo>
                  <a:lnTo>
                    <a:pt x="1827613" y="2780348"/>
                  </a:lnTo>
                  <a:lnTo>
                    <a:pt x="1837119" y="2778761"/>
                  </a:lnTo>
                  <a:lnTo>
                    <a:pt x="1845991" y="2776856"/>
                  </a:lnTo>
                  <a:lnTo>
                    <a:pt x="1854546" y="2774633"/>
                  </a:lnTo>
                  <a:lnTo>
                    <a:pt x="1862467" y="2771776"/>
                  </a:lnTo>
                  <a:lnTo>
                    <a:pt x="1869121" y="2768283"/>
                  </a:lnTo>
                  <a:lnTo>
                    <a:pt x="1875458" y="2764791"/>
                  </a:lnTo>
                  <a:lnTo>
                    <a:pt x="1879260" y="2761616"/>
                  </a:lnTo>
                  <a:lnTo>
                    <a:pt x="1882429" y="2758441"/>
                  </a:lnTo>
                  <a:lnTo>
                    <a:pt x="1885280" y="2754948"/>
                  </a:lnTo>
                  <a:lnTo>
                    <a:pt x="1888132" y="2751456"/>
                  </a:lnTo>
                  <a:lnTo>
                    <a:pt x="1890350" y="2747646"/>
                  </a:lnTo>
                  <a:lnTo>
                    <a:pt x="1892251" y="2743518"/>
                  </a:lnTo>
                  <a:lnTo>
                    <a:pt x="1893519" y="2739391"/>
                  </a:lnTo>
                  <a:lnTo>
                    <a:pt x="1894786" y="2734946"/>
                  </a:lnTo>
                  <a:lnTo>
                    <a:pt x="1895420" y="2730818"/>
                  </a:lnTo>
                  <a:lnTo>
                    <a:pt x="1895737" y="2726373"/>
                  </a:lnTo>
                  <a:lnTo>
                    <a:pt x="1895420" y="2721928"/>
                  </a:lnTo>
                  <a:lnTo>
                    <a:pt x="1895103" y="2717483"/>
                  </a:lnTo>
                  <a:lnTo>
                    <a:pt x="1893836" y="2713038"/>
                  </a:lnTo>
                  <a:lnTo>
                    <a:pt x="1892885" y="2708911"/>
                  </a:lnTo>
                  <a:lnTo>
                    <a:pt x="1890984" y="2704783"/>
                  </a:lnTo>
                  <a:lnTo>
                    <a:pt x="1888766" y="2700656"/>
                  </a:lnTo>
                  <a:lnTo>
                    <a:pt x="1885280" y="2696211"/>
                  </a:lnTo>
                  <a:lnTo>
                    <a:pt x="1881478" y="2691766"/>
                  </a:lnTo>
                  <a:lnTo>
                    <a:pt x="1876092" y="2687321"/>
                  </a:lnTo>
                  <a:lnTo>
                    <a:pt x="1870705" y="2682876"/>
                  </a:lnTo>
                  <a:lnTo>
                    <a:pt x="1864368" y="2678748"/>
                  </a:lnTo>
                  <a:lnTo>
                    <a:pt x="1857714" y="2674621"/>
                  </a:lnTo>
                  <a:lnTo>
                    <a:pt x="1850110" y="2671128"/>
                  </a:lnTo>
                  <a:lnTo>
                    <a:pt x="1842188" y="2667318"/>
                  </a:lnTo>
                  <a:lnTo>
                    <a:pt x="1817474" y="2657158"/>
                  </a:lnTo>
                  <a:lnTo>
                    <a:pt x="1720517" y="2617471"/>
                  </a:lnTo>
                  <a:lnTo>
                    <a:pt x="1673305" y="2597786"/>
                  </a:lnTo>
                  <a:lnTo>
                    <a:pt x="1644471" y="2585086"/>
                  </a:lnTo>
                  <a:lnTo>
                    <a:pt x="1639085" y="2582546"/>
                  </a:lnTo>
                  <a:lnTo>
                    <a:pt x="1634015" y="2580006"/>
                  </a:lnTo>
                  <a:lnTo>
                    <a:pt x="1624827" y="2574608"/>
                  </a:lnTo>
                  <a:lnTo>
                    <a:pt x="1615638" y="2567623"/>
                  </a:lnTo>
                  <a:lnTo>
                    <a:pt x="1607083" y="2560638"/>
                  </a:lnTo>
                  <a:lnTo>
                    <a:pt x="1598845" y="2552383"/>
                  </a:lnTo>
                  <a:lnTo>
                    <a:pt x="1591874" y="2544446"/>
                  </a:lnTo>
                  <a:lnTo>
                    <a:pt x="1588072" y="2540001"/>
                  </a:lnTo>
                  <a:lnTo>
                    <a:pt x="1585220" y="2534921"/>
                  </a:lnTo>
                  <a:lnTo>
                    <a:pt x="1581734" y="2530476"/>
                  </a:lnTo>
                  <a:lnTo>
                    <a:pt x="1579200" y="2525713"/>
                  </a:lnTo>
                  <a:lnTo>
                    <a:pt x="1576348" y="2520633"/>
                  </a:lnTo>
                  <a:lnTo>
                    <a:pt x="1574130" y="2515236"/>
                  </a:lnTo>
                  <a:lnTo>
                    <a:pt x="1571912" y="2510156"/>
                  </a:lnTo>
                  <a:lnTo>
                    <a:pt x="1570011" y="2505076"/>
                  </a:lnTo>
                  <a:lnTo>
                    <a:pt x="1568110" y="2499678"/>
                  </a:lnTo>
                  <a:lnTo>
                    <a:pt x="1566525" y="2494598"/>
                  </a:lnTo>
                  <a:lnTo>
                    <a:pt x="1565575" y="2488883"/>
                  </a:lnTo>
                  <a:lnTo>
                    <a:pt x="1564624" y="2483803"/>
                  </a:lnTo>
                  <a:lnTo>
                    <a:pt x="1563991" y="2478088"/>
                  </a:lnTo>
                  <a:lnTo>
                    <a:pt x="1563674" y="2473008"/>
                  </a:lnTo>
                  <a:lnTo>
                    <a:pt x="1563357" y="2467293"/>
                  </a:lnTo>
                  <a:lnTo>
                    <a:pt x="1563674" y="2461896"/>
                  </a:lnTo>
                  <a:lnTo>
                    <a:pt x="1563991" y="2456816"/>
                  </a:lnTo>
                  <a:lnTo>
                    <a:pt x="1564308" y="2451101"/>
                  </a:lnTo>
                  <a:lnTo>
                    <a:pt x="1565575" y="2446021"/>
                  </a:lnTo>
                  <a:lnTo>
                    <a:pt x="1566525" y="2440306"/>
                  </a:lnTo>
                  <a:lnTo>
                    <a:pt x="1567793" y="2435226"/>
                  </a:lnTo>
                  <a:lnTo>
                    <a:pt x="1569060" y="2429828"/>
                  </a:lnTo>
                  <a:lnTo>
                    <a:pt x="1570961" y="2424748"/>
                  </a:lnTo>
                  <a:lnTo>
                    <a:pt x="1573179" y="2419668"/>
                  </a:lnTo>
                  <a:lnTo>
                    <a:pt x="1575397" y="2414271"/>
                  </a:lnTo>
                  <a:lnTo>
                    <a:pt x="1577932" y="2409191"/>
                  </a:lnTo>
                  <a:lnTo>
                    <a:pt x="1580784" y="2404428"/>
                  </a:lnTo>
                  <a:lnTo>
                    <a:pt x="1583636" y="2399031"/>
                  </a:lnTo>
                  <a:lnTo>
                    <a:pt x="1586804" y="2394268"/>
                  </a:lnTo>
                  <a:lnTo>
                    <a:pt x="1590290" y="2389506"/>
                  </a:lnTo>
                  <a:lnTo>
                    <a:pt x="1594092" y="2385061"/>
                  </a:lnTo>
                  <a:lnTo>
                    <a:pt x="1598211" y="2379981"/>
                  </a:lnTo>
                  <a:lnTo>
                    <a:pt x="1602013" y="2375536"/>
                  </a:lnTo>
                  <a:lnTo>
                    <a:pt x="1606766" y="2371091"/>
                  </a:lnTo>
                  <a:lnTo>
                    <a:pt x="1611202" y="2367281"/>
                  </a:lnTo>
                  <a:lnTo>
                    <a:pt x="1615955" y="2363153"/>
                  </a:lnTo>
                  <a:lnTo>
                    <a:pt x="1621658" y="2358073"/>
                  </a:lnTo>
                  <a:lnTo>
                    <a:pt x="1627678" y="2353628"/>
                  </a:lnTo>
                  <a:lnTo>
                    <a:pt x="1634015" y="2349818"/>
                  </a:lnTo>
                  <a:lnTo>
                    <a:pt x="1640669" y="2345691"/>
                  </a:lnTo>
                  <a:lnTo>
                    <a:pt x="1647323" y="2341881"/>
                  </a:lnTo>
                  <a:lnTo>
                    <a:pt x="1654294" y="2338071"/>
                  </a:lnTo>
                  <a:lnTo>
                    <a:pt x="1661898" y="2334896"/>
                  </a:lnTo>
                  <a:lnTo>
                    <a:pt x="1669186" y="2331403"/>
                  </a:lnTo>
                  <a:lnTo>
                    <a:pt x="1676790" y="2328546"/>
                  </a:lnTo>
                  <a:lnTo>
                    <a:pt x="1684395" y="2325371"/>
                  </a:lnTo>
                  <a:lnTo>
                    <a:pt x="1692634" y="2322831"/>
                  </a:lnTo>
                  <a:lnTo>
                    <a:pt x="1700872" y="2320608"/>
                  </a:lnTo>
                  <a:lnTo>
                    <a:pt x="1709427" y="2318386"/>
                  </a:lnTo>
                  <a:lnTo>
                    <a:pt x="1717982" y="2316163"/>
                  </a:lnTo>
                  <a:lnTo>
                    <a:pt x="1726220" y="2314893"/>
                  </a:lnTo>
                  <a:lnTo>
                    <a:pt x="1735409" y="2312988"/>
                  </a:lnTo>
                  <a:lnTo>
                    <a:pt x="1735409" y="2259966"/>
                  </a:lnTo>
                  <a:lnTo>
                    <a:pt x="1735726" y="2257426"/>
                  </a:lnTo>
                  <a:lnTo>
                    <a:pt x="1736676" y="2254886"/>
                  </a:lnTo>
                  <a:lnTo>
                    <a:pt x="1738261" y="2252346"/>
                  </a:lnTo>
                  <a:lnTo>
                    <a:pt x="1740478" y="2250441"/>
                  </a:lnTo>
                  <a:lnTo>
                    <a:pt x="1743013" y="2248536"/>
                  </a:lnTo>
                  <a:lnTo>
                    <a:pt x="1745865" y="2247583"/>
                  </a:lnTo>
                  <a:lnTo>
                    <a:pt x="1749350" y="2246631"/>
                  </a:lnTo>
                  <a:lnTo>
                    <a:pt x="1753153" y="2246313"/>
                  </a:lnTo>
                  <a:close/>
                  <a:moveTo>
                    <a:pt x="1796891" y="2159710"/>
                  </a:moveTo>
                  <a:lnTo>
                    <a:pt x="1786093" y="2160028"/>
                  </a:lnTo>
                  <a:lnTo>
                    <a:pt x="1775296" y="2160663"/>
                  </a:lnTo>
                  <a:lnTo>
                    <a:pt x="1764817" y="2161298"/>
                  </a:lnTo>
                  <a:lnTo>
                    <a:pt x="1754337" y="2162251"/>
                  </a:lnTo>
                  <a:lnTo>
                    <a:pt x="1743540" y="2163839"/>
                  </a:lnTo>
                  <a:lnTo>
                    <a:pt x="1733695" y="2165427"/>
                  </a:lnTo>
                  <a:lnTo>
                    <a:pt x="1723216" y="2167332"/>
                  </a:lnTo>
                  <a:lnTo>
                    <a:pt x="1712736" y="2169555"/>
                  </a:lnTo>
                  <a:lnTo>
                    <a:pt x="1702892" y="2171778"/>
                  </a:lnTo>
                  <a:lnTo>
                    <a:pt x="1692730" y="2174318"/>
                  </a:lnTo>
                  <a:lnTo>
                    <a:pt x="1683202" y="2177177"/>
                  </a:lnTo>
                  <a:lnTo>
                    <a:pt x="1673040" y="2180352"/>
                  </a:lnTo>
                  <a:lnTo>
                    <a:pt x="1663513" y="2183528"/>
                  </a:lnTo>
                  <a:lnTo>
                    <a:pt x="1653669" y="2187021"/>
                  </a:lnTo>
                  <a:lnTo>
                    <a:pt x="1644460" y="2190514"/>
                  </a:lnTo>
                  <a:lnTo>
                    <a:pt x="1635250" y="2194643"/>
                  </a:lnTo>
                  <a:lnTo>
                    <a:pt x="1625723" y="2198771"/>
                  </a:lnTo>
                  <a:lnTo>
                    <a:pt x="1616514" y="2203217"/>
                  </a:lnTo>
                  <a:lnTo>
                    <a:pt x="1607622" y="2207663"/>
                  </a:lnTo>
                  <a:lnTo>
                    <a:pt x="1598730" y="2213061"/>
                  </a:lnTo>
                  <a:lnTo>
                    <a:pt x="1589839" y="2217825"/>
                  </a:lnTo>
                  <a:lnTo>
                    <a:pt x="1581264" y="2222906"/>
                  </a:lnTo>
                  <a:lnTo>
                    <a:pt x="1572690" y="2228622"/>
                  </a:lnTo>
                  <a:lnTo>
                    <a:pt x="1564116" y="2234020"/>
                  </a:lnTo>
                  <a:lnTo>
                    <a:pt x="1555859" y="2240054"/>
                  </a:lnTo>
                  <a:lnTo>
                    <a:pt x="1547920" y="2246088"/>
                  </a:lnTo>
                  <a:lnTo>
                    <a:pt x="1539981" y="2252439"/>
                  </a:lnTo>
                  <a:lnTo>
                    <a:pt x="1532042" y="2258473"/>
                  </a:lnTo>
                  <a:lnTo>
                    <a:pt x="1524420" y="2265459"/>
                  </a:lnTo>
                  <a:lnTo>
                    <a:pt x="1517117" y="2272128"/>
                  </a:lnTo>
                  <a:lnTo>
                    <a:pt x="1509495" y="2279114"/>
                  </a:lnTo>
                  <a:lnTo>
                    <a:pt x="1502509" y="2286101"/>
                  </a:lnTo>
                  <a:lnTo>
                    <a:pt x="1495522" y="2293405"/>
                  </a:lnTo>
                  <a:lnTo>
                    <a:pt x="1488853" y="2301026"/>
                  </a:lnTo>
                  <a:lnTo>
                    <a:pt x="1482185" y="2308648"/>
                  </a:lnTo>
                  <a:lnTo>
                    <a:pt x="1475833" y="2316269"/>
                  </a:lnTo>
                  <a:lnTo>
                    <a:pt x="1469482" y="2324526"/>
                  </a:lnTo>
                  <a:lnTo>
                    <a:pt x="1463131" y="2332465"/>
                  </a:lnTo>
                  <a:lnTo>
                    <a:pt x="1457415" y="2340722"/>
                  </a:lnTo>
                  <a:lnTo>
                    <a:pt x="1451698" y="2348978"/>
                  </a:lnTo>
                  <a:lnTo>
                    <a:pt x="1446300" y="2357553"/>
                  </a:lnTo>
                  <a:lnTo>
                    <a:pt x="1440901" y="2366444"/>
                  </a:lnTo>
                  <a:lnTo>
                    <a:pt x="1435820" y="2375019"/>
                  </a:lnTo>
                  <a:lnTo>
                    <a:pt x="1431057" y="2383910"/>
                  </a:lnTo>
                  <a:lnTo>
                    <a:pt x="1426293" y="2393120"/>
                  </a:lnTo>
                  <a:lnTo>
                    <a:pt x="1421847" y="2402012"/>
                  </a:lnTo>
                  <a:lnTo>
                    <a:pt x="1417719" y="2411221"/>
                  </a:lnTo>
                  <a:lnTo>
                    <a:pt x="1413591" y="2421065"/>
                  </a:lnTo>
                  <a:lnTo>
                    <a:pt x="1410098" y="2430592"/>
                  </a:lnTo>
                  <a:lnTo>
                    <a:pt x="1406287" y="2440437"/>
                  </a:lnTo>
                  <a:lnTo>
                    <a:pt x="1403111" y="2449964"/>
                  </a:lnTo>
                  <a:lnTo>
                    <a:pt x="1399936" y="2460126"/>
                  </a:lnTo>
                  <a:lnTo>
                    <a:pt x="1397395" y="2469653"/>
                  </a:lnTo>
                  <a:lnTo>
                    <a:pt x="1394855" y="2480132"/>
                  </a:lnTo>
                  <a:lnTo>
                    <a:pt x="1391996" y="2490294"/>
                  </a:lnTo>
                  <a:lnTo>
                    <a:pt x="1390091" y="2500456"/>
                  </a:lnTo>
                  <a:lnTo>
                    <a:pt x="1388503" y="2510936"/>
                  </a:lnTo>
                  <a:lnTo>
                    <a:pt x="1386598" y="2521416"/>
                  </a:lnTo>
                  <a:lnTo>
                    <a:pt x="1385328" y="2532213"/>
                  </a:lnTo>
                  <a:lnTo>
                    <a:pt x="1384375" y="2542692"/>
                  </a:lnTo>
                  <a:lnTo>
                    <a:pt x="1383422" y="2553172"/>
                  </a:lnTo>
                  <a:lnTo>
                    <a:pt x="1382787" y="2564604"/>
                  </a:lnTo>
                  <a:lnTo>
                    <a:pt x="1382787" y="2575401"/>
                  </a:lnTo>
                  <a:lnTo>
                    <a:pt x="1382787" y="2585881"/>
                  </a:lnTo>
                  <a:lnTo>
                    <a:pt x="1382787" y="2596678"/>
                  </a:lnTo>
                  <a:lnTo>
                    <a:pt x="1383422" y="2607475"/>
                  </a:lnTo>
                  <a:lnTo>
                    <a:pt x="1384375" y="2617955"/>
                  </a:lnTo>
                  <a:lnTo>
                    <a:pt x="1385328" y="2628434"/>
                  </a:lnTo>
                  <a:lnTo>
                    <a:pt x="1386598" y="2638914"/>
                  </a:lnTo>
                  <a:lnTo>
                    <a:pt x="1388503" y="2649076"/>
                  </a:lnTo>
                  <a:lnTo>
                    <a:pt x="1390091" y="2659556"/>
                  </a:lnTo>
                  <a:lnTo>
                    <a:pt x="1391996" y="2669718"/>
                  </a:lnTo>
                  <a:lnTo>
                    <a:pt x="1394855" y="2680197"/>
                  </a:lnTo>
                  <a:lnTo>
                    <a:pt x="1397077" y="2690042"/>
                  </a:lnTo>
                  <a:lnTo>
                    <a:pt x="1399936" y="2699886"/>
                  </a:lnTo>
                  <a:lnTo>
                    <a:pt x="1402794" y="2709731"/>
                  </a:lnTo>
                  <a:lnTo>
                    <a:pt x="1406287" y="2719575"/>
                  </a:lnTo>
                  <a:lnTo>
                    <a:pt x="1409462" y="2729102"/>
                  </a:lnTo>
                  <a:lnTo>
                    <a:pt x="1413591" y="2738312"/>
                  </a:lnTo>
                  <a:lnTo>
                    <a:pt x="1417402" y="2748156"/>
                  </a:lnTo>
                  <a:lnTo>
                    <a:pt x="1421847" y="2757048"/>
                  </a:lnTo>
                  <a:lnTo>
                    <a:pt x="1425976" y="2766257"/>
                  </a:lnTo>
                  <a:lnTo>
                    <a:pt x="1430739" y="2775149"/>
                  </a:lnTo>
                  <a:lnTo>
                    <a:pt x="1435503" y="2784041"/>
                  </a:lnTo>
                  <a:lnTo>
                    <a:pt x="1440266" y="2792932"/>
                  </a:lnTo>
                  <a:lnTo>
                    <a:pt x="1445982" y="2801507"/>
                  </a:lnTo>
                  <a:lnTo>
                    <a:pt x="1451063" y="2810081"/>
                  </a:lnTo>
                  <a:lnTo>
                    <a:pt x="1456779" y="2818655"/>
                  </a:lnTo>
                  <a:lnTo>
                    <a:pt x="1462813" y="2826912"/>
                  </a:lnTo>
                  <a:lnTo>
                    <a:pt x="1468529" y="2834851"/>
                  </a:lnTo>
                  <a:lnTo>
                    <a:pt x="1474881" y="2842790"/>
                  </a:lnTo>
                  <a:lnTo>
                    <a:pt x="1481549" y="2850729"/>
                  </a:lnTo>
                  <a:lnTo>
                    <a:pt x="1487901" y="2858351"/>
                  </a:lnTo>
                  <a:lnTo>
                    <a:pt x="1494887" y="2865972"/>
                  </a:lnTo>
                  <a:lnTo>
                    <a:pt x="1501873" y="2873276"/>
                  </a:lnTo>
                  <a:lnTo>
                    <a:pt x="1509177" y="2880262"/>
                  </a:lnTo>
                  <a:lnTo>
                    <a:pt x="1516164" y="2887249"/>
                  </a:lnTo>
                  <a:lnTo>
                    <a:pt x="1524103" y="2894235"/>
                  </a:lnTo>
                  <a:lnTo>
                    <a:pt x="1531407" y="2900904"/>
                  </a:lnTo>
                  <a:lnTo>
                    <a:pt x="1539346" y="2907255"/>
                  </a:lnTo>
                  <a:lnTo>
                    <a:pt x="1546968" y="2913289"/>
                  </a:lnTo>
                  <a:lnTo>
                    <a:pt x="1555224" y="2919323"/>
                  </a:lnTo>
                  <a:lnTo>
                    <a:pt x="1563481" y="2925356"/>
                  </a:lnTo>
                  <a:lnTo>
                    <a:pt x="1572055" y="2930755"/>
                  </a:lnTo>
                  <a:lnTo>
                    <a:pt x="1580629" y="2936471"/>
                  </a:lnTo>
                  <a:lnTo>
                    <a:pt x="1589203" y="2941552"/>
                  </a:lnTo>
                  <a:lnTo>
                    <a:pt x="1598095" y="2946951"/>
                  </a:lnTo>
                  <a:lnTo>
                    <a:pt x="1606987" y="2951714"/>
                  </a:lnTo>
                  <a:lnTo>
                    <a:pt x="1615879" y="2956478"/>
                  </a:lnTo>
                  <a:lnTo>
                    <a:pt x="1625088" y="2960606"/>
                  </a:lnTo>
                  <a:lnTo>
                    <a:pt x="1634298" y="2965052"/>
                  </a:lnTo>
                  <a:lnTo>
                    <a:pt x="1643824" y="2969180"/>
                  </a:lnTo>
                  <a:lnTo>
                    <a:pt x="1653351" y="2972991"/>
                  </a:lnTo>
                  <a:lnTo>
                    <a:pt x="1662878" y="2976167"/>
                  </a:lnTo>
                  <a:lnTo>
                    <a:pt x="1672723" y="2979660"/>
                  </a:lnTo>
                  <a:lnTo>
                    <a:pt x="1682567" y="2982518"/>
                  </a:lnTo>
                  <a:lnTo>
                    <a:pt x="1692730" y="2985376"/>
                  </a:lnTo>
                  <a:lnTo>
                    <a:pt x="1702892" y="2988234"/>
                  </a:lnTo>
                  <a:lnTo>
                    <a:pt x="1713054" y="2990457"/>
                  </a:lnTo>
                  <a:lnTo>
                    <a:pt x="1723216" y="2992680"/>
                  </a:lnTo>
                  <a:lnTo>
                    <a:pt x="1733695" y="2994585"/>
                  </a:lnTo>
                  <a:lnTo>
                    <a:pt x="1744493" y="2995856"/>
                  </a:lnTo>
                  <a:lnTo>
                    <a:pt x="1754655" y="2997443"/>
                  </a:lnTo>
                  <a:lnTo>
                    <a:pt x="1765452" y="2998396"/>
                  </a:lnTo>
                  <a:lnTo>
                    <a:pt x="1776249" y="2999349"/>
                  </a:lnTo>
                  <a:lnTo>
                    <a:pt x="1787046" y="2999666"/>
                  </a:lnTo>
                  <a:lnTo>
                    <a:pt x="1797843" y="2999984"/>
                  </a:lnTo>
                  <a:lnTo>
                    <a:pt x="1808958" y="2999984"/>
                  </a:lnTo>
                  <a:lnTo>
                    <a:pt x="1819438" y="2999666"/>
                  </a:lnTo>
                  <a:lnTo>
                    <a:pt x="1830235" y="2999349"/>
                  </a:lnTo>
                  <a:lnTo>
                    <a:pt x="1841032" y="2998396"/>
                  </a:lnTo>
                  <a:lnTo>
                    <a:pt x="1851512" y="2997443"/>
                  </a:lnTo>
                  <a:lnTo>
                    <a:pt x="1861674" y="2995856"/>
                  </a:lnTo>
                  <a:lnTo>
                    <a:pt x="1872153" y="2994585"/>
                  </a:lnTo>
                  <a:lnTo>
                    <a:pt x="1882633" y="2992680"/>
                  </a:lnTo>
                  <a:lnTo>
                    <a:pt x="1892795" y="2990457"/>
                  </a:lnTo>
                  <a:lnTo>
                    <a:pt x="1902639" y="2988234"/>
                  </a:lnTo>
                  <a:lnTo>
                    <a:pt x="1912801" y="2985376"/>
                  </a:lnTo>
                  <a:lnTo>
                    <a:pt x="1922646" y="2982836"/>
                  </a:lnTo>
                  <a:lnTo>
                    <a:pt x="1932490" y="2979660"/>
                  </a:lnTo>
                  <a:lnTo>
                    <a:pt x="1942017" y="2976484"/>
                  </a:lnTo>
                  <a:lnTo>
                    <a:pt x="1951862" y="2972991"/>
                  </a:lnTo>
                  <a:lnTo>
                    <a:pt x="1961389" y="2969180"/>
                  </a:lnTo>
                  <a:lnTo>
                    <a:pt x="1970598" y="2965052"/>
                  </a:lnTo>
                  <a:lnTo>
                    <a:pt x="1980125" y="2960924"/>
                  </a:lnTo>
                  <a:lnTo>
                    <a:pt x="1989334" y="2956478"/>
                  </a:lnTo>
                  <a:lnTo>
                    <a:pt x="1998226" y="2952032"/>
                  </a:lnTo>
                  <a:lnTo>
                    <a:pt x="2007118" y="2947268"/>
                  </a:lnTo>
                  <a:lnTo>
                    <a:pt x="2017010" y="2942187"/>
                  </a:lnTo>
                  <a:lnTo>
                    <a:pt x="2024584" y="2936789"/>
                  </a:lnTo>
                  <a:lnTo>
                    <a:pt x="2033158" y="2931390"/>
                  </a:lnTo>
                  <a:lnTo>
                    <a:pt x="2041415" y="2925674"/>
                  </a:lnTo>
                  <a:lnTo>
                    <a:pt x="2049354" y="2919640"/>
                  </a:lnTo>
                  <a:lnTo>
                    <a:pt x="2057610" y="2913924"/>
                  </a:lnTo>
                  <a:lnTo>
                    <a:pt x="2065867" y="2907573"/>
                  </a:lnTo>
                  <a:lnTo>
                    <a:pt x="2073489" y="2901222"/>
                  </a:lnTo>
                  <a:lnTo>
                    <a:pt x="2081110" y="2894553"/>
                  </a:lnTo>
                  <a:lnTo>
                    <a:pt x="2088414" y="2887884"/>
                  </a:lnTo>
                  <a:lnTo>
                    <a:pt x="2096036" y="2880580"/>
                  </a:lnTo>
                  <a:lnTo>
                    <a:pt x="2103022" y="2873594"/>
                  </a:lnTo>
                  <a:lnTo>
                    <a:pt x="2110008" y="2866290"/>
                  </a:lnTo>
                  <a:lnTo>
                    <a:pt x="2116677" y="2858668"/>
                  </a:lnTo>
                  <a:lnTo>
                    <a:pt x="2123346" y="2851364"/>
                  </a:lnTo>
                  <a:lnTo>
                    <a:pt x="2130015" y="2843425"/>
                  </a:lnTo>
                  <a:lnTo>
                    <a:pt x="2136049" y="2835804"/>
                  </a:lnTo>
                  <a:lnTo>
                    <a:pt x="2142400" y="2827547"/>
                  </a:lnTo>
                  <a:lnTo>
                    <a:pt x="2148434" y="2819290"/>
                  </a:lnTo>
                  <a:lnTo>
                    <a:pt x="2153832" y="2810716"/>
                  </a:lnTo>
                  <a:lnTo>
                    <a:pt x="2159548" y="2802459"/>
                  </a:lnTo>
                  <a:lnTo>
                    <a:pt x="2164629" y="2793885"/>
                  </a:lnTo>
                  <a:lnTo>
                    <a:pt x="2169393" y="2784993"/>
                  </a:lnTo>
                  <a:lnTo>
                    <a:pt x="2174474" y="2775784"/>
                  </a:lnTo>
                  <a:lnTo>
                    <a:pt x="2179237" y="2766892"/>
                  </a:lnTo>
                  <a:lnTo>
                    <a:pt x="2183683" y="2757683"/>
                  </a:lnTo>
                  <a:lnTo>
                    <a:pt x="2187811" y="2748474"/>
                  </a:lnTo>
                  <a:lnTo>
                    <a:pt x="2191622" y="2739264"/>
                  </a:lnTo>
                  <a:lnTo>
                    <a:pt x="2195433" y="2729420"/>
                  </a:lnTo>
                  <a:lnTo>
                    <a:pt x="2199244" y="2719893"/>
                  </a:lnTo>
                  <a:lnTo>
                    <a:pt x="2202102" y="2710048"/>
                  </a:lnTo>
                  <a:lnTo>
                    <a:pt x="2205595" y="2700204"/>
                  </a:lnTo>
                  <a:lnTo>
                    <a:pt x="2208136" y="2690042"/>
                  </a:lnTo>
                  <a:lnTo>
                    <a:pt x="2210676" y="2680197"/>
                  </a:lnTo>
                  <a:lnTo>
                    <a:pt x="2213217" y="2669718"/>
                  </a:lnTo>
                  <a:lnTo>
                    <a:pt x="2215122" y="2659556"/>
                  </a:lnTo>
                  <a:lnTo>
                    <a:pt x="2217027" y="2649076"/>
                  </a:lnTo>
                  <a:lnTo>
                    <a:pt x="2218615" y="2638279"/>
                  </a:lnTo>
                  <a:lnTo>
                    <a:pt x="2219885" y="2628117"/>
                  </a:lnTo>
                  <a:lnTo>
                    <a:pt x="2221156" y="2617320"/>
                  </a:lnTo>
                  <a:lnTo>
                    <a:pt x="2221791" y="2606523"/>
                  </a:lnTo>
                  <a:lnTo>
                    <a:pt x="2222743" y="2595725"/>
                  </a:lnTo>
                  <a:lnTo>
                    <a:pt x="2222743" y="2584611"/>
                  </a:lnTo>
                  <a:lnTo>
                    <a:pt x="2222743" y="2573814"/>
                  </a:lnTo>
                  <a:lnTo>
                    <a:pt x="2222743" y="2563016"/>
                  </a:lnTo>
                  <a:lnTo>
                    <a:pt x="2221791" y="2552537"/>
                  </a:lnTo>
                  <a:lnTo>
                    <a:pt x="2221156" y="2541740"/>
                  </a:lnTo>
                  <a:lnTo>
                    <a:pt x="2219885" y="2531260"/>
                  </a:lnTo>
                  <a:lnTo>
                    <a:pt x="2218933" y="2521098"/>
                  </a:lnTo>
                  <a:lnTo>
                    <a:pt x="2217027" y="2510618"/>
                  </a:lnTo>
                  <a:lnTo>
                    <a:pt x="2215122" y="2500139"/>
                  </a:lnTo>
                  <a:lnTo>
                    <a:pt x="2213217" y="2490294"/>
                  </a:lnTo>
                  <a:lnTo>
                    <a:pt x="2210994" y="2479815"/>
                  </a:lnTo>
                  <a:lnTo>
                    <a:pt x="2208453" y="2469970"/>
                  </a:lnTo>
                  <a:lnTo>
                    <a:pt x="2205595" y="2460126"/>
                  </a:lnTo>
                  <a:lnTo>
                    <a:pt x="2202419" y="2449964"/>
                  </a:lnTo>
                  <a:lnTo>
                    <a:pt x="2199244" y="2440437"/>
                  </a:lnTo>
                  <a:lnTo>
                    <a:pt x="2195751" y="2430910"/>
                  </a:lnTo>
                  <a:lnTo>
                    <a:pt x="2192257" y="2421383"/>
                  </a:lnTo>
                  <a:lnTo>
                    <a:pt x="2188129" y="2412174"/>
                  </a:lnTo>
                  <a:lnTo>
                    <a:pt x="2184001" y="2402964"/>
                  </a:lnTo>
                  <a:lnTo>
                    <a:pt x="2179555" y="2393437"/>
                  </a:lnTo>
                  <a:lnTo>
                    <a:pt x="2174791" y="2384546"/>
                  </a:lnTo>
                  <a:lnTo>
                    <a:pt x="2169710" y="2375654"/>
                  </a:lnTo>
                  <a:lnTo>
                    <a:pt x="2164947" y="2366762"/>
                  </a:lnTo>
                  <a:lnTo>
                    <a:pt x="2159866" y="2358188"/>
                  </a:lnTo>
                  <a:lnTo>
                    <a:pt x="2154150" y="2349614"/>
                  </a:lnTo>
                  <a:lnTo>
                    <a:pt x="2148751" y="2341357"/>
                  </a:lnTo>
                  <a:lnTo>
                    <a:pt x="2142717" y="2333418"/>
                  </a:lnTo>
                  <a:lnTo>
                    <a:pt x="2136684" y="2325161"/>
                  </a:lnTo>
                  <a:lnTo>
                    <a:pt x="2130332" y="2316905"/>
                  </a:lnTo>
                  <a:lnTo>
                    <a:pt x="2124299" y="2309283"/>
                  </a:lnTo>
                  <a:lnTo>
                    <a:pt x="2117312" y="2301661"/>
                  </a:lnTo>
                  <a:lnTo>
                    <a:pt x="2110643" y="2294357"/>
                  </a:lnTo>
                  <a:lnTo>
                    <a:pt x="2103657" y="2286736"/>
                  </a:lnTo>
                  <a:lnTo>
                    <a:pt x="2096671" y="2279750"/>
                  </a:lnTo>
                  <a:lnTo>
                    <a:pt x="2089367" y="2272763"/>
                  </a:lnTo>
                  <a:lnTo>
                    <a:pt x="2081745" y="2265777"/>
                  </a:lnTo>
                  <a:lnTo>
                    <a:pt x="2074124" y="2259425"/>
                  </a:lnTo>
                  <a:lnTo>
                    <a:pt x="2066185" y="2252757"/>
                  </a:lnTo>
                  <a:lnTo>
                    <a:pt x="2058245" y="2246405"/>
                  </a:lnTo>
                  <a:lnTo>
                    <a:pt x="2050306" y="2240372"/>
                  </a:lnTo>
                  <a:lnTo>
                    <a:pt x="2042050" y="2234338"/>
                  </a:lnTo>
                  <a:lnTo>
                    <a:pt x="2033793" y="2228939"/>
                  </a:lnTo>
                  <a:lnTo>
                    <a:pt x="2025219" y="2223223"/>
                  </a:lnTo>
                  <a:lnTo>
                    <a:pt x="2017327" y="2218142"/>
                  </a:lnTo>
                  <a:lnTo>
                    <a:pt x="2007753" y="2213061"/>
                  </a:lnTo>
                  <a:lnTo>
                    <a:pt x="1998861" y="2207980"/>
                  </a:lnTo>
                  <a:lnTo>
                    <a:pt x="1989652" y="2203534"/>
                  </a:lnTo>
                  <a:lnTo>
                    <a:pt x="1980760" y="2199088"/>
                  </a:lnTo>
                  <a:lnTo>
                    <a:pt x="1971551" y="2194643"/>
                  </a:lnTo>
                  <a:lnTo>
                    <a:pt x="1961706" y="2190832"/>
                  </a:lnTo>
                  <a:lnTo>
                    <a:pt x="1952179" y="2187021"/>
                  </a:lnTo>
                  <a:lnTo>
                    <a:pt x="1942335" y="2183528"/>
                  </a:lnTo>
                  <a:lnTo>
                    <a:pt x="1932808" y="2180352"/>
                  </a:lnTo>
                  <a:lnTo>
                    <a:pt x="1922963" y="2177177"/>
                  </a:lnTo>
                  <a:lnTo>
                    <a:pt x="1913119" y="2174318"/>
                  </a:lnTo>
                  <a:lnTo>
                    <a:pt x="1902639" y="2171778"/>
                  </a:lnTo>
                  <a:lnTo>
                    <a:pt x="1892795" y="2169555"/>
                  </a:lnTo>
                  <a:lnTo>
                    <a:pt x="1882315" y="2167332"/>
                  </a:lnTo>
                  <a:lnTo>
                    <a:pt x="1871836" y="2165427"/>
                  </a:lnTo>
                  <a:lnTo>
                    <a:pt x="1861356" y="2163839"/>
                  </a:lnTo>
                  <a:lnTo>
                    <a:pt x="1850559" y="2162251"/>
                  </a:lnTo>
                  <a:lnTo>
                    <a:pt x="1840397" y="2161298"/>
                  </a:lnTo>
                  <a:lnTo>
                    <a:pt x="1829600" y="2160663"/>
                  </a:lnTo>
                  <a:lnTo>
                    <a:pt x="1818167" y="2160028"/>
                  </a:lnTo>
                  <a:lnTo>
                    <a:pt x="1807688" y="2159710"/>
                  </a:lnTo>
                  <a:lnTo>
                    <a:pt x="1796891" y="2159710"/>
                  </a:lnTo>
                  <a:close/>
                  <a:moveTo>
                    <a:pt x="1703527" y="1784350"/>
                  </a:moveTo>
                  <a:lnTo>
                    <a:pt x="1960753" y="1793877"/>
                  </a:lnTo>
                  <a:lnTo>
                    <a:pt x="1955037" y="1945990"/>
                  </a:lnTo>
                  <a:lnTo>
                    <a:pt x="1970280" y="1950118"/>
                  </a:lnTo>
                  <a:lnTo>
                    <a:pt x="1985841" y="1954247"/>
                  </a:lnTo>
                  <a:lnTo>
                    <a:pt x="2000766" y="1959010"/>
                  </a:lnTo>
                  <a:lnTo>
                    <a:pt x="2017010" y="1963774"/>
                  </a:lnTo>
                  <a:lnTo>
                    <a:pt x="2030935" y="1969172"/>
                  </a:lnTo>
                  <a:lnTo>
                    <a:pt x="2045225" y="1975206"/>
                  </a:lnTo>
                  <a:lnTo>
                    <a:pt x="2059833" y="1980922"/>
                  </a:lnTo>
                  <a:lnTo>
                    <a:pt x="2074441" y="1987273"/>
                  </a:lnTo>
                  <a:lnTo>
                    <a:pt x="2088414" y="1993942"/>
                  </a:lnTo>
                  <a:lnTo>
                    <a:pt x="2102069" y="2001246"/>
                  </a:lnTo>
                  <a:lnTo>
                    <a:pt x="2116042" y="2008550"/>
                  </a:lnTo>
                  <a:lnTo>
                    <a:pt x="2129697" y="2017172"/>
                  </a:lnTo>
                  <a:lnTo>
                    <a:pt x="2143035" y="2024111"/>
                  </a:lnTo>
                  <a:lnTo>
                    <a:pt x="2156055" y="2032367"/>
                  </a:lnTo>
                  <a:lnTo>
                    <a:pt x="2169075" y="2041259"/>
                  </a:lnTo>
                  <a:lnTo>
                    <a:pt x="2181778" y="2050151"/>
                  </a:lnTo>
                  <a:lnTo>
                    <a:pt x="2293243" y="1945990"/>
                  </a:lnTo>
                  <a:lnTo>
                    <a:pt x="2468220" y="2134941"/>
                  </a:lnTo>
                  <a:lnTo>
                    <a:pt x="2357390" y="2237831"/>
                  </a:lnTo>
                  <a:lnTo>
                    <a:pt x="2365330" y="2251169"/>
                  </a:lnTo>
                  <a:lnTo>
                    <a:pt x="2373269" y="2264507"/>
                  </a:lnTo>
                  <a:lnTo>
                    <a:pt x="2380573" y="2278162"/>
                  </a:lnTo>
                  <a:lnTo>
                    <a:pt x="2387559" y="2292135"/>
                  </a:lnTo>
                  <a:lnTo>
                    <a:pt x="2394228" y="2306107"/>
                  </a:lnTo>
                  <a:lnTo>
                    <a:pt x="2400897" y="2320715"/>
                  </a:lnTo>
                  <a:lnTo>
                    <a:pt x="2406930" y="2335323"/>
                  </a:lnTo>
                  <a:lnTo>
                    <a:pt x="2412647" y="2349614"/>
                  </a:lnTo>
                  <a:lnTo>
                    <a:pt x="2418045" y="2364539"/>
                  </a:lnTo>
                  <a:lnTo>
                    <a:pt x="2423444" y="2379465"/>
                  </a:lnTo>
                  <a:lnTo>
                    <a:pt x="2427890" y="2394708"/>
                  </a:lnTo>
                  <a:lnTo>
                    <a:pt x="2432335" y="2409951"/>
                  </a:lnTo>
                  <a:lnTo>
                    <a:pt x="2435829" y="2425194"/>
                  </a:lnTo>
                  <a:lnTo>
                    <a:pt x="2439639" y="2440754"/>
                  </a:lnTo>
                  <a:lnTo>
                    <a:pt x="2443133" y="2456315"/>
                  </a:lnTo>
                  <a:lnTo>
                    <a:pt x="2445673" y="2472193"/>
                  </a:lnTo>
                  <a:lnTo>
                    <a:pt x="2595563" y="2477909"/>
                  </a:lnTo>
                  <a:lnTo>
                    <a:pt x="2586354" y="2735136"/>
                  </a:lnTo>
                  <a:lnTo>
                    <a:pt x="2437099" y="2729420"/>
                  </a:lnTo>
                  <a:lnTo>
                    <a:pt x="2432971" y="2744980"/>
                  </a:lnTo>
                  <a:lnTo>
                    <a:pt x="2428842" y="2760541"/>
                  </a:lnTo>
                  <a:lnTo>
                    <a:pt x="2424079" y="2776419"/>
                  </a:lnTo>
                  <a:lnTo>
                    <a:pt x="2419315" y="2791027"/>
                  </a:lnTo>
                  <a:lnTo>
                    <a:pt x="2413599" y="2806270"/>
                  </a:lnTo>
                  <a:lnTo>
                    <a:pt x="2408201" y="2821196"/>
                  </a:lnTo>
                  <a:lnTo>
                    <a:pt x="2402167" y="2835804"/>
                  </a:lnTo>
                  <a:lnTo>
                    <a:pt x="2395816" y="2850094"/>
                  </a:lnTo>
                  <a:lnTo>
                    <a:pt x="2388829" y="2864702"/>
                  </a:lnTo>
                  <a:lnTo>
                    <a:pt x="2381525" y="2878992"/>
                  </a:lnTo>
                  <a:lnTo>
                    <a:pt x="2374221" y="2892647"/>
                  </a:lnTo>
                  <a:lnTo>
                    <a:pt x="2366917" y="2906303"/>
                  </a:lnTo>
                  <a:lnTo>
                    <a:pt x="2358661" y="2919640"/>
                  </a:lnTo>
                  <a:lnTo>
                    <a:pt x="2350404" y="2932978"/>
                  </a:lnTo>
                  <a:lnTo>
                    <a:pt x="2341512" y="2945998"/>
                  </a:lnTo>
                  <a:lnTo>
                    <a:pt x="2332620" y="2958701"/>
                  </a:lnTo>
                  <a:lnTo>
                    <a:pt x="2433606" y="3067625"/>
                  </a:lnTo>
                  <a:lnTo>
                    <a:pt x="2245290" y="3242603"/>
                  </a:lnTo>
                  <a:lnTo>
                    <a:pt x="2144940" y="3134949"/>
                  </a:lnTo>
                  <a:lnTo>
                    <a:pt x="2131285" y="3143205"/>
                  </a:lnTo>
                  <a:lnTo>
                    <a:pt x="2117947" y="3150509"/>
                  </a:lnTo>
                  <a:lnTo>
                    <a:pt x="2103657" y="3157813"/>
                  </a:lnTo>
                  <a:lnTo>
                    <a:pt x="2089684" y="3165117"/>
                  </a:lnTo>
                  <a:lnTo>
                    <a:pt x="2075394" y="3172103"/>
                  </a:lnTo>
                  <a:lnTo>
                    <a:pt x="2061104" y="3178455"/>
                  </a:lnTo>
                  <a:lnTo>
                    <a:pt x="2046496" y="3184488"/>
                  </a:lnTo>
                  <a:lnTo>
                    <a:pt x="2031570" y="3190205"/>
                  </a:lnTo>
                  <a:lnTo>
                    <a:pt x="2017645" y="3195603"/>
                  </a:lnTo>
                  <a:lnTo>
                    <a:pt x="2001402" y="3200684"/>
                  </a:lnTo>
                  <a:lnTo>
                    <a:pt x="1986159" y="3205448"/>
                  </a:lnTo>
                  <a:lnTo>
                    <a:pt x="1970598" y="3209576"/>
                  </a:lnTo>
                  <a:lnTo>
                    <a:pt x="1955037" y="3213704"/>
                  </a:lnTo>
                  <a:lnTo>
                    <a:pt x="1939477" y="3217515"/>
                  </a:lnTo>
                  <a:lnTo>
                    <a:pt x="1923916" y="3220373"/>
                  </a:lnTo>
                  <a:lnTo>
                    <a:pt x="1908038" y="3223231"/>
                  </a:lnTo>
                  <a:lnTo>
                    <a:pt x="1902322" y="3370263"/>
                  </a:lnTo>
                  <a:lnTo>
                    <a:pt x="1645095" y="3360736"/>
                  </a:lnTo>
                  <a:lnTo>
                    <a:pt x="1650493" y="3213704"/>
                  </a:lnTo>
                  <a:lnTo>
                    <a:pt x="1634615" y="3209576"/>
                  </a:lnTo>
                  <a:lnTo>
                    <a:pt x="1619054" y="3205130"/>
                  </a:lnTo>
                  <a:lnTo>
                    <a:pt x="1603494" y="3200684"/>
                  </a:lnTo>
                  <a:lnTo>
                    <a:pt x="1588251" y="3195603"/>
                  </a:lnTo>
                  <a:lnTo>
                    <a:pt x="1573325" y="3189887"/>
                  </a:lnTo>
                  <a:lnTo>
                    <a:pt x="1558717" y="3184488"/>
                  </a:lnTo>
                  <a:lnTo>
                    <a:pt x="1543792" y="3178137"/>
                  </a:lnTo>
                  <a:lnTo>
                    <a:pt x="1529184" y="3171786"/>
                  </a:lnTo>
                  <a:lnTo>
                    <a:pt x="1515211" y="3164482"/>
                  </a:lnTo>
                  <a:lnTo>
                    <a:pt x="1500921" y="3157496"/>
                  </a:lnTo>
                  <a:lnTo>
                    <a:pt x="1486948" y="3150192"/>
                  </a:lnTo>
                  <a:lnTo>
                    <a:pt x="1472975" y="3142252"/>
                  </a:lnTo>
                  <a:lnTo>
                    <a:pt x="1459637" y="3134313"/>
                  </a:lnTo>
                  <a:lnTo>
                    <a:pt x="1446300" y="3125739"/>
                  </a:lnTo>
                  <a:lnTo>
                    <a:pt x="1433280" y="3117165"/>
                  </a:lnTo>
                  <a:lnTo>
                    <a:pt x="1420577" y="3107638"/>
                  </a:lnTo>
                  <a:lnTo>
                    <a:pt x="1312606" y="3207988"/>
                  </a:lnTo>
                  <a:lnTo>
                    <a:pt x="1137310" y="3019673"/>
                  </a:lnTo>
                  <a:lnTo>
                    <a:pt x="1245917" y="2918688"/>
                  </a:lnTo>
                  <a:lnTo>
                    <a:pt x="1238296" y="2905350"/>
                  </a:lnTo>
                  <a:lnTo>
                    <a:pt x="1230357" y="2891377"/>
                  </a:lnTo>
                  <a:lnTo>
                    <a:pt x="1223053" y="2877722"/>
                  </a:lnTo>
                  <a:lnTo>
                    <a:pt x="1216066" y="2863749"/>
                  </a:lnTo>
                  <a:lnTo>
                    <a:pt x="1209397" y="2849459"/>
                  </a:lnTo>
                  <a:lnTo>
                    <a:pt x="1203046" y="2834851"/>
                  </a:lnTo>
                  <a:lnTo>
                    <a:pt x="1197012" y="2820560"/>
                  </a:lnTo>
                  <a:lnTo>
                    <a:pt x="1191296" y="2805635"/>
                  </a:lnTo>
                  <a:lnTo>
                    <a:pt x="1186215" y="2790710"/>
                  </a:lnTo>
                  <a:lnTo>
                    <a:pt x="1181134" y="2775466"/>
                  </a:lnTo>
                  <a:lnTo>
                    <a:pt x="1176688" y="2760223"/>
                  </a:lnTo>
                  <a:lnTo>
                    <a:pt x="1172560" y="2744980"/>
                  </a:lnTo>
                  <a:lnTo>
                    <a:pt x="1168432" y="2729420"/>
                  </a:lnTo>
                  <a:lnTo>
                    <a:pt x="1164938" y="2713859"/>
                  </a:lnTo>
                  <a:lnTo>
                    <a:pt x="1161763" y="2697981"/>
                  </a:lnTo>
                  <a:lnTo>
                    <a:pt x="1159222" y="2682420"/>
                  </a:lnTo>
                  <a:lnTo>
                    <a:pt x="1009650" y="2676704"/>
                  </a:lnTo>
                  <a:lnTo>
                    <a:pt x="1019494" y="2419478"/>
                  </a:lnTo>
                  <a:lnTo>
                    <a:pt x="1169384" y="2425194"/>
                  </a:lnTo>
                  <a:lnTo>
                    <a:pt x="1173513" y="2409633"/>
                  </a:lnTo>
                  <a:lnTo>
                    <a:pt x="1177641" y="2393755"/>
                  </a:lnTo>
                  <a:lnTo>
                    <a:pt x="1182404" y="2378512"/>
                  </a:lnTo>
                  <a:lnTo>
                    <a:pt x="1187803" y="2363904"/>
                  </a:lnTo>
                  <a:lnTo>
                    <a:pt x="1193202" y="2348978"/>
                  </a:lnTo>
                  <a:lnTo>
                    <a:pt x="1198918" y="2334053"/>
                  </a:lnTo>
                  <a:lnTo>
                    <a:pt x="1205269" y="2319445"/>
                  </a:lnTo>
                  <a:lnTo>
                    <a:pt x="1211620" y="2305155"/>
                  </a:lnTo>
                  <a:lnTo>
                    <a:pt x="1218607" y="2290864"/>
                  </a:lnTo>
                  <a:lnTo>
                    <a:pt x="1225593" y="2277209"/>
                  </a:lnTo>
                  <a:lnTo>
                    <a:pt x="1233215" y="2263554"/>
                  </a:lnTo>
                  <a:lnTo>
                    <a:pt x="1240836" y="2249581"/>
                  </a:lnTo>
                  <a:lnTo>
                    <a:pt x="1248775" y="2236243"/>
                  </a:lnTo>
                  <a:lnTo>
                    <a:pt x="1257349" y="2223223"/>
                  </a:lnTo>
                  <a:lnTo>
                    <a:pt x="1265606" y="2210203"/>
                  </a:lnTo>
                  <a:lnTo>
                    <a:pt x="1274815" y="2197818"/>
                  </a:lnTo>
                  <a:lnTo>
                    <a:pt x="1171607" y="2086988"/>
                  </a:lnTo>
                  <a:lnTo>
                    <a:pt x="1360558" y="1912011"/>
                  </a:lnTo>
                  <a:lnTo>
                    <a:pt x="1464083" y="2023476"/>
                  </a:lnTo>
                  <a:lnTo>
                    <a:pt x="1477421" y="2018537"/>
                  </a:lnTo>
                  <a:lnTo>
                    <a:pt x="1491076" y="2007915"/>
                  </a:lnTo>
                  <a:lnTo>
                    <a:pt x="1504732" y="2000611"/>
                  </a:lnTo>
                  <a:lnTo>
                    <a:pt x="1518387" y="1993625"/>
                  </a:lnTo>
                  <a:lnTo>
                    <a:pt x="1532677" y="1986956"/>
                  </a:lnTo>
                  <a:lnTo>
                    <a:pt x="1546650" y="1980605"/>
                  </a:lnTo>
                  <a:lnTo>
                    <a:pt x="1561258" y="1974571"/>
                  </a:lnTo>
                  <a:lnTo>
                    <a:pt x="1575548" y="1969172"/>
                  </a:lnTo>
                  <a:lnTo>
                    <a:pt x="1590474" y="1963774"/>
                  </a:lnTo>
                  <a:lnTo>
                    <a:pt x="1605399" y="1958693"/>
                  </a:lnTo>
                  <a:lnTo>
                    <a:pt x="1620325" y="1954247"/>
                  </a:lnTo>
                  <a:lnTo>
                    <a:pt x="1635568" y="1950118"/>
                  </a:lnTo>
                  <a:lnTo>
                    <a:pt x="1650811" y="1945990"/>
                  </a:lnTo>
                  <a:lnTo>
                    <a:pt x="1666371" y="1942815"/>
                  </a:lnTo>
                  <a:lnTo>
                    <a:pt x="1681932" y="1939321"/>
                  </a:lnTo>
                  <a:lnTo>
                    <a:pt x="1697493" y="1936781"/>
                  </a:lnTo>
                  <a:lnTo>
                    <a:pt x="1703527" y="1784350"/>
                  </a:lnTo>
                  <a:close/>
                  <a:moveTo>
                    <a:pt x="499967" y="1495425"/>
                  </a:moveTo>
                  <a:lnTo>
                    <a:pt x="512673" y="1507816"/>
                  </a:lnTo>
                  <a:lnTo>
                    <a:pt x="526015" y="1520207"/>
                  </a:lnTo>
                  <a:lnTo>
                    <a:pt x="540309" y="1532916"/>
                  </a:lnTo>
                  <a:lnTo>
                    <a:pt x="555557" y="1545307"/>
                  </a:lnTo>
                  <a:lnTo>
                    <a:pt x="571122" y="1557381"/>
                  </a:lnTo>
                  <a:lnTo>
                    <a:pt x="587958" y="1569136"/>
                  </a:lnTo>
                  <a:lnTo>
                    <a:pt x="596217" y="1574220"/>
                  </a:lnTo>
                  <a:lnTo>
                    <a:pt x="604794" y="1579939"/>
                  </a:lnTo>
                  <a:lnTo>
                    <a:pt x="613371" y="1584705"/>
                  </a:lnTo>
                  <a:lnTo>
                    <a:pt x="622265" y="1589788"/>
                  </a:lnTo>
                  <a:lnTo>
                    <a:pt x="639736" y="1608851"/>
                  </a:lnTo>
                  <a:lnTo>
                    <a:pt x="657525" y="1628868"/>
                  </a:lnTo>
                  <a:lnTo>
                    <a:pt x="692150" y="1668583"/>
                  </a:lnTo>
                  <a:lnTo>
                    <a:pt x="641960" y="1916723"/>
                  </a:lnTo>
                  <a:lnTo>
                    <a:pt x="640054" y="1924030"/>
                  </a:lnTo>
                  <a:lnTo>
                    <a:pt x="637830" y="1931338"/>
                  </a:lnTo>
                  <a:lnTo>
                    <a:pt x="635289" y="1938328"/>
                  </a:lnTo>
                  <a:lnTo>
                    <a:pt x="631795" y="1945000"/>
                  </a:lnTo>
                  <a:lnTo>
                    <a:pt x="628618" y="1951672"/>
                  </a:lnTo>
                  <a:lnTo>
                    <a:pt x="624489" y="1958026"/>
                  </a:lnTo>
                  <a:lnTo>
                    <a:pt x="620041" y="1963745"/>
                  </a:lnTo>
                  <a:lnTo>
                    <a:pt x="615277" y="1969464"/>
                  </a:lnTo>
                  <a:lnTo>
                    <a:pt x="247746" y="2374875"/>
                  </a:lnTo>
                  <a:lnTo>
                    <a:pt x="244252" y="2379323"/>
                  </a:lnTo>
                  <a:lnTo>
                    <a:pt x="240122" y="2382818"/>
                  </a:lnTo>
                  <a:lnTo>
                    <a:pt x="235675" y="2386631"/>
                  </a:lnTo>
                  <a:lnTo>
                    <a:pt x="231228" y="2390126"/>
                  </a:lnTo>
                  <a:lnTo>
                    <a:pt x="226781" y="2393303"/>
                  </a:lnTo>
                  <a:lnTo>
                    <a:pt x="222334" y="2395845"/>
                  </a:lnTo>
                  <a:lnTo>
                    <a:pt x="217251" y="2399022"/>
                  </a:lnTo>
                  <a:lnTo>
                    <a:pt x="212486" y="2401246"/>
                  </a:lnTo>
                  <a:lnTo>
                    <a:pt x="207404" y="2403470"/>
                  </a:lnTo>
                  <a:lnTo>
                    <a:pt x="202639" y="2405377"/>
                  </a:lnTo>
                  <a:lnTo>
                    <a:pt x="197239" y="2406965"/>
                  </a:lnTo>
                  <a:lnTo>
                    <a:pt x="192156" y="2408236"/>
                  </a:lnTo>
                  <a:lnTo>
                    <a:pt x="187074" y="2409189"/>
                  </a:lnTo>
                  <a:lnTo>
                    <a:pt x="181673" y="2410460"/>
                  </a:lnTo>
                  <a:lnTo>
                    <a:pt x="176273" y="2411095"/>
                  </a:lnTo>
                  <a:lnTo>
                    <a:pt x="170873" y="2411413"/>
                  </a:lnTo>
                  <a:lnTo>
                    <a:pt x="165473" y="2411413"/>
                  </a:lnTo>
                  <a:lnTo>
                    <a:pt x="160073" y="2411413"/>
                  </a:lnTo>
                  <a:lnTo>
                    <a:pt x="154990" y="2411095"/>
                  </a:lnTo>
                  <a:lnTo>
                    <a:pt x="149272" y="2410460"/>
                  </a:lnTo>
                  <a:lnTo>
                    <a:pt x="144190" y="2409825"/>
                  </a:lnTo>
                  <a:lnTo>
                    <a:pt x="139107" y="2408554"/>
                  </a:lnTo>
                  <a:lnTo>
                    <a:pt x="133707" y="2406965"/>
                  </a:lnTo>
                  <a:lnTo>
                    <a:pt x="128625" y="2405377"/>
                  </a:lnTo>
                  <a:lnTo>
                    <a:pt x="123224" y="2403470"/>
                  </a:lnTo>
                  <a:lnTo>
                    <a:pt x="118459" y="2401246"/>
                  </a:lnTo>
                  <a:lnTo>
                    <a:pt x="113377" y="2399022"/>
                  </a:lnTo>
                  <a:lnTo>
                    <a:pt x="108612" y="2395845"/>
                  </a:lnTo>
                  <a:lnTo>
                    <a:pt x="104165" y="2392985"/>
                  </a:lnTo>
                  <a:lnTo>
                    <a:pt x="99082" y="2390126"/>
                  </a:lnTo>
                  <a:lnTo>
                    <a:pt x="94635" y="2386313"/>
                  </a:lnTo>
                  <a:lnTo>
                    <a:pt x="90506" y="2382501"/>
                  </a:lnTo>
                  <a:lnTo>
                    <a:pt x="86058" y="2378688"/>
                  </a:lnTo>
                  <a:lnTo>
                    <a:pt x="82564" y="2374875"/>
                  </a:lnTo>
                  <a:lnTo>
                    <a:pt x="78752" y="2370427"/>
                  </a:lnTo>
                  <a:lnTo>
                    <a:pt x="75258" y="2365661"/>
                  </a:lnTo>
                  <a:lnTo>
                    <a:pt x="72081" y="2361213"/>
                  </a:lnTo>
                  <a:lnTo>
                    <a:pt x="69222" y="2356448"/>
                  </a:lnTo>
                  <a:lnTo>
                    <a:pt x="66364" y="2351999"/>
                  </a:lnTo>
                  <a:lnTo>
                    <a:pt x="64140" y="2346916"/>
                  </a:lnTo>
                  <a:lnTo>
                    <a:pt x="61916" y="2342150"/>
                  </a:lnTo>
                  <a:lnTo>
                    <a:pt x="60328" y="2336749"/>
                  </a:lnTo>
                  <a:lnTo>
                    <a:pt x="58422" y="2331983"/>
                  </a:lnTo>
                  <a:lnTo>
                    <a:pt x="57151" y="2326900"/>
                  </a:lnTo>
                  <a:lnTo>
                    <a:pt x="55563" y="2321498"/>
                  </a:lnTo>
                  <a:lnTo>
                    <a:pt x="54928" y="2316097"/>
                  </a:lnTo>
                  <a:lnTo>
                    <a:pt x="54293" y="2310696"/>
                  </a:lnTo>
                  <a:lnTo>
                    <a:pt x="53975" y="2305612"/>
                  </a:lnTo>
                  <a:lnTo>
                    <a:pt x="53975" y="2299893"/>
                  </a:lnTo>
                  <a:lnTo>
                    <a:pt x="53975" y="2294810"/>
                  </a:lnTo>
                  <a:lnTo>
                    <a:pt x="54293" y="2289726"/>
                  </a:lnTo>
                  <a:lnTo>
                    <a:pt x="54928" y="2284007"/>
                  </a:lnTo>
                  <a:lnTo>
                    <a:pt x="55563" y="2278924"/>
                  </a:lnTo>
                  <a:lnTo>
                    <a:pt x="56834" y="2273523"/>
                  </a:lnTo>
                  <a:lnTo>
                    <a:pt x="58422" y="2268439"/>
                  </a:lnTo>
                  <a:lnTo>
                    <a:pt x="60328" y="2263355"/>
                  </a:lnTo>
                  <a:lnTo>
                    <a:pt x="61916" y="2257954"/>
                  </a:lnTo>
                  <a:lnTo>
                    <a:pt x="64140" y="2253188"/>
                  </a:lnTo>
                  <a:lnTo>
                    <a:pt x="66364" y="2248105"/>
                  </a:lnTo>
                  <a:lnTo>
                    <a:pt x="69222" y="2243021"/>
                  </a:lnTo>
                  <a:lnTo>
                    <a:pt x="72081" y="2238573"/>
                  </a:lnTo>
                  <a:lnTo>
                    <a:pt x="75258" y="2233807"/>
                  </a:lnTo>
                  <a:lnTo>
                    <a:pt x="78752" y="2229359"/>
                  </a:lnTo>
                  <a:lnTo>
                    <a:pt x="82882" y="2224911"/>
                  </a:lnTo>
                  <a:lnTo>
                    <a:pt x="429129" y="1842376"/>
                  </a:lnTo>
                  <a:lnTo>
                    <a:pt x="499967" y="1495425"/>
                  </a:lnTo>
                  <a:close/>
                  <a:moveTo>
                    <a:pt x="2178844" y="1055220"/>
                  </a:moveTo>
                  <a:lnTo>
                    <a:pt x="2166450" y="1055537"/>
                  </a:lnTo>
                  <a:lnTo>
                    <a:pt x="2154055" y="1056172"/>
                  </a:lnTo>
                  <a:lnTo>
                    <a:pt x="2141978" y="1058076"/>
                  </a:lnTo>
                  <a:lnTo>
                    <a:pt x="2129584" y="1059979"/>
                  </a:lnTo>
                  <a:lnTo>
                    <a:pt x="2117507" y="1062518"/>
                  </a:lnTo>
                  <a:lnTo>
                    <a:pt x="2105430" y="1066008"/>
                  </a:lnTo>
                  <a:lnTo>
                    <a:pt x="2093671" y="1070133"/>
                  </a:lnTo>
                  <a:lnTo>
                    <a:pt x="2081594" y="1074575"/>
                  </a:lnTo>
                  <a:lnTo>
                    <a:pt x="2070153" y="1079334"/>
                  </a:lnTo>
                  <a:lnTo>
                    <a:pt x="2058712" y="1085363"/>
                  </a:lnTo>
                  <a:lnTo>
                    <a:pt x="2047588" y="1091709"/>
                  </a:lnTo>
                  <a:lnTo>
                    <a:pt x="2036783" y="1098372"/>
                  </a:lnTo>
                  <a:lnTo>
                    <a:pt x="2025977" y="1105987"/>
                  </a:lnTo>
                  <a:lnTo>
                    <a:pt x="2018490" y="1114236"/>
                  </a:lnTo>
                  <a:lnTo>
                    <a:pt x="2005320" y="1122803"/>
                  </a:lnTo>
                  <a:lnTo>
                    <a:pt x="1996103" y="1132005"/>
                  </a:lnTo>
                  <a:lnTo>
                    <a:pt x="1987204" y="1141206"/>
                  </a:lnTo>
                  <a:lnTo>
                    <a:pt x="1978941" y="1151042"/>
                  </a:lnTo>
                  <a:lnTo>
                    <a:pt x="1971314" y="1161513"/>
                  </a:lnTo>
                  <a:lnTo>
                    <a:pt x="1964322" y="1171666"/>
                  </a:lnTo>
                  <a:lnTo>
                    <a:pt x="1957330" y="1182454"/>
                  </a:lnTo>
                  <a:lnTo>
                    <a:pt x="1951610" y="1193242"/>
                  </a:lnTo>
                  <a:lnTo>
                    <a:pt x="1945889" y="1204348"/>
                  </a:lnTo>
                  <a:lnTo>
                    <a:pt x="1941122" y="1216088"/>
                  </a:lnTo>
                  <a:lnTo>
                    <a:pt x="1936673" y="1227510"/>
                  </a:lnTo>
                  <a:lnTo>
                    <a:pt x="1932859" y="1239250"/>
                  </a:lnTo>
                  <a:lnTo>
                    <a:pt x="1929999" y="1251307"/>
                  </a:lnTo>
                  <a:lnTo>
                    <a:pt x="1927456" y="1263047"/>
                  </a:lnTo>
                  <a:lnTo>
                    <a:pt x="1925231" y="1275421"/>
                  </a:lnTo>
                  <a:lnTo>
                    <a:pt x="1923642" y="1287796"/>
                  </a:lnTo>
                  <a:lnTo>
                    <a:pt x="1923007" y="1299853"/>
                  </a:lnTo>
                  <a:lnTo>
                    <a:pt x="1922371" y="1312545"/>
                  </a:lnTo>
                  <a:lnTo>
                    <a:pt x="1923007" y="1324919"/>
                  </a:lnTo>
                  <a:lnTo>
                    <a:pt x="1923642" y="1336976"/>
                  </a:lnTo>
                  <a:lnTo>
                    <a:pt x="1925231" y="1349351"/>
                  </a:lnTo>
                  <a:lnTo>
                    <a:pt x="1927456" y="1361408"/>
                  </a:lnTo>
                  <a:lnTo>
                    <a:pt x="1929999" y="1373465"/>
                  </a:lnTo>
                  <a:lnTo>
                    <a:pt x="1933177" y="1385522"/>
                  </a:lnTo>
                  <a:lnTo>
                    <a:pt x="1936990" y="1397579"/>
                  </a:lnTo>
                  <a:lnTo>
                    <a:pt x="1941440" y="1409002"/>
                  </a:lnTo>
                  <a:lnTo>
                    <a:pt x="1946843" y="1420424"/>
                  </a:lnTo>
                  <a:lnTo>
                    <a:pt x="1952563" y="1432164"/>
                  </a:lnTo>
                  <a:lnTo>
                    <a:pt x="1958919" y="1443269"/>
                  </a:lnTo>
                  <a:lnTo>
                    <a:pt x="1965593" y="1454375"/>
                  </a:lnTo>
                  <a:lnTo>
                    <a:pt x="1973539" y="1465163"/>
                  </a:lnTo>
                  <a:lnTo>
                    <a:pt x="1981802" y="1475633"/>
                  </a:lnTo>
                  <a:lnTo>
                    <a:pt x="1990065" y="1485152"/>
                  </a:lnTo>
                  <a:lnTo>
                    <a:pt x="1999281" y="1494671"/>
                  </a:lnTo>
                  <a:lnTo>
                    <a:pt x="2008816" y="1503872"/>
                  </a:lnTo>
                  <a:lnTo>
                    <a:pt x="2018350" y="1511805"/>
                  </a:lnTo>
                  <a:lnTo>
                    <a:pt x="2028838" y="1519737"/>
                  </a:lnTo>
                  <a:lnTo>
                    <a:pt x="2039325" y="1526717"/>
                  </a:lnTo>
                  <a:lnTo>
                    <a:pt x="2049813" y="1533381"/>
                  </a:lnTo>
                  <a:lnTo>
                    <a:pt x="2060937" y="1539409"/>
                  </a:lnTo>
                  <a:lnTo>
                    <a:pt x="2072060" y="1544803"/>
                  </a:lnTo>
                  <a:lnTo>
                    <a:pt x="2083501" y="1549880"/>
                  </a:lnTo>
                  <a:lnTo>
                    <a:pt x="2094942" y="1554005"/>
                  </a:lnTo>
                  <a:lnTo>
                    <a:pt x="2107019" y="1557812"/>
                  </a:lnTo>
                  <a:lnTo>
                    <a:pt x="2118778" y="1560985"/>
                  </a:lnTo>
                  <a:lnTo>
                    <a:pt x="2130855" y="1563523"/>
                  </a:lnTo>
                  <a:lnTo>
                    <a:pt x="2142932" y="1565745"/>
                  </a:lnTo>
                  <a:lnTo>
                    <a:pt x="2155326" y="1567331"/>
                  </a:lnTo>
                  <a:lnTo>
                    <a:pt x="2167721" y="1567966"/>
                  </a:lnTo>
                  <a:lnTo>
                    <a:pt x="2179798" y="1568283"/>
                  </a:lnTo>
                  <a:lnTo>
                    <a:pt x="2192510" y="1567966"/>
                  </a:lnTo>
                  <a:lnTo>
                    <a:pt x="2204905" y="1567014"/>
                  </a:lnTo>
                  <a:lnTo>
                    <a:pt x="2216982" y="1565427"/>
                  </a:lnTo>
                  <a:lnTo>
                    <a:pt x="2229058" y="1563206"/>
                  </a:lnTo>
                  <a:lnTo>
                    <a:pt x="2241135" y="1560668"/>
                  </a:lnTo>
                  <a:lnTo>
                    <a:pt x="2253212" y="1557178"/>
                  </a:lnTo>
                  <a:lnTo>
                    <a:pt x="2264971" y="1553370"/>
                  </a:lnTo>
                  <a:lnTo>
                    <a:pt x="2277048" y="1548928"/>
                  </a:lnTo>
                  <a:lnTo>
                    <a:pt x="2288489" y="1543851"/>
                  </a:lnTo>
                  <a:lnTo>
                    <a:pt x="2299930" y="1538140"/>
                  </a:lnTo>
                  <a:lnTo>
                    <a:pt x="2311053" y="1532111"/>
                  </a:lnTo>
                  <a:lnTo>
                    <a:pt x="2321859" y="1524814"/>
                  </a:lnTo>
                  <a:lnTo>
                    <a:pt x="2332665" y="1517516"/>
                  </a:lnTo>
                  <a:lnTo>
                    <a:pt x="2343152" y="1509266"/>
                  </a:lnTo>
                  <a:lnTo>
                    <a:pt x="2353322" y="1500382"/>
                  </a:lnTo>
                  <a:lnTo>
                    <a:pt x="2362539" y="1491498"/>
                  </a:lnTo>
                  <a:lnTo>
                    <a:pt x="2371437" y="1482296"/>
                  </a:lnTo>
                  <a:lnTo>
                    <a:pt x="2379701" y="1472143"/>
                  </a:lnTo>
                  <a:lnTo>
                    <a:pt x="2387328" y="1462307"/>
                  </a:lnTo>
                  <a:lnTo>
                    <a:pt x="2394955" y="1451836"/>
                  </a:lnTo>
                  <a:lnTo>
                    <a:pt x="2400994" y="1441048"/>
                  </a:lnTo>
                  <a:lnTo>
                    <a:pt x="2407350" y="1430260"/>
                  </a:lnTo>
                  <a:lnTo>
                    <a:pt x="2412753" y="1419155"/>
                  </a:lnTo>
                  <a:lnTo>
                    <a:pt x="2417520" y="1407415"/>
                  </a:lnTo>
                  <a:lnTo>
                    <a:pt x="2421969" y="1395993"/>
                  </a:lnTo>
                  <a:lnTo>
                    <a:pt x="2425783" y="1384253"/>
                  </a:lnTo>
                  <a:lnTo>
                    <a:pt x="2428961" y="1372196"/>
                  </a:lnTo>
                  <a:lnTo>
                    <a:pt x="2431504" y="1360139"/>
                  </a:lnTo>
                  <a:lnTo>
                    <a:pt x="2433411" y="1348081"/>
                  </a:lnTo>
                  <a:lnTo>
                    <a:pt x="2435000" y="1336024"/>
                  </a:lnTo>
                  <a:lnTo>
                    <a:pt x="2435635" y="1323333"/>
                  </a:lnTo>
                  <a:lnTo>
                    <a:pt x="2435953" y="1310958"/>
                  </a:lnTo>
                  <a:lnTo>
                    <a:pt x="2435635" y="1298901"/>
                  </a:lnTo>
                  <a:lnTo>
                    <a:pt x="2435000" y="1286527"/>
                  </a:lnTo>
                  <a:lnTo>
                    <a:pt x="2433411" y="1274152"/>
                  </a:lnTo>
                  <a:lnTo>
                    <a:pt x="2431186" y="1262095"/>
                  </a:lnTo>
                  <a:lnTo>
                    <a:pt x="2428643" y="1250038"/>
                  </a:lnTo>
                  <a:lnTo>
                    <a:pt x="2425465" y="1237981"/>
                  </a:lnTo>
                  <a:lnTo>
                    <a:pt x="2421652" y="1225924"/>
                  </a:lnTo>
                  <a:lnTo>
                    <a:pt x="2416884" y="1214501"/>
                  </a:lnTo>
                  <a:lnTo>
                    <a:pt x="2411799" y="1203079"/>
                  </a:lnTo>
                  <a:lnTo>
                    <a:pt x="2406079" y="1191339"/>
                  </a:lnTo>
                  <a:lnTo>
                    <a:pt x="2399723" y="1180233"/>
                  </a:lnTo>
                  <a:lnTo>
                    <a:pt x="2393049" y="1169128"/>
                  </a:lnTo>
                  <a:lnTo>
                    <a:pt x="2385103" y="1158657"/>
                  </a:lnTo>
                  <a:lnTo>
                    <a:pt x="2376840" y="1148187"/>
                  </a:lnTo>
                  <a:lnTo>
                    <a:pt x="2368259" y="1138351"/>
                  </a:lnTo>
                  <a:lnTo>
                    <a:pt x="2359043" y="1128832"/>
                  </a:lnTo>
                  <a:lnTo>
                    <a:pt x="2349826" y="1120265"/>
                  </a:lnTo>
                  <a:lnTo>
                    <a:pt x="2340292" y="1111698"/>
                  </a:lnTo>
                  <a:lnTo>
                    <a:pt x="2329804" y="1103766"/>
                  </a:lnTo>
                  <a:lnTo>
                    <a:pt x="2319317" y="1096785"/>
                  </a:lnTo>
                  <a:lnTo>
                    <a:pt x="2308829" y="1090122"/>
                  </a:lnTo>
                  <a:lnTo>
                    <a:pt x="2297705" y="1084094"/>
                  </a:lnTo>
                  <a:lnTo>
                    <a:pt x="2286582" y="1078700"/>
                  </a:lnTo>
                  <a:lnTo>
                    <a:pt x="2275141" y="1073623"/>
                  </a:lnTo>
                  <a:lnTo>
                    <a:pt x="2263700" y="1069181"/>
                  </a:lnTo>
                  <a:lnTo>
                    <a:pt x="2251623" y="1065691"/>
                  </a:lnTo>
                  <a:lnTo>
                    <a:pt x="2239864" y="1062518"/>
                  </a:lnTo>
                  <a:lnTo>
                    <a:pt x="2227787" y="1059979"/>
                  </a:lnTo>
                  <a:lnTo>
                    <a:pt x="2215710" y="1057758"/>
                  </a:lnTo>
                  <a:lnTo>
                    <a:pt x="2203316" y="1056172"/>
                  </a:lnTo>
                  <a:lnTo>
                    <a:pt x="2190921" y="1055537"/>
                  </a:lnTo>
                  <a:lnTo>
                    <a:pt x="2178844" y="1055220"/>
                  </a:lnTo>
                  <a:close/>
                  <a:moveTo>
                    <a:pt x="2144839" y="823913"/>
                  </a:moveTo>
                  <a:lnTo>
                    <a:pt x="2301519" y="838826"/>
                  </a:lnTo>
                  <a:lnTo>
                    <a:pt x="2292938" y="930841"/>
                  </a:lnTo>
                  <a:lnTo>
                    <a:pt x="2302155" y="933379"/>
                  </a:lnTo>
                  <a:lnTo>
                    <a:pt x="2311053" y="936235"/>
                  </a:lnTo>
                  <a:lnTo>
                    <a:pt x="2319952" y="939725"/>
                  </a:lnTo>
                  <a:lnTo>
                    <a:pt x="2328851" y="943215"/>
                  </a:lnTo>
                  <a:lnTo>
                    <a:pt x="2338067" y="946706"/>
                  </a:lnTo>
                  <a:lnTo>
                    <a:pt x="2346330" y="950513"/>
                  </a:lnTo>
                  <a:lnTo>
                    <a:pt x="2354911" y="954638"/>
                  </a:lnTo>
                  <a:lnTo>
                    <a:pt x="2363492" y="959080"/>
                  </a:lnTo>
                  <a:lnTo>
                    <a:pt x="2372073" y="963522"/>
                  </a:lnTo>
                  <a:lnTo>
                    <a:pt x="2380654" y="968282"/>
                  </a:lnTo>
                  <a:lnTo>
                    <a:pt x="2388917" y="973358"/>
                  </a:lnTo>
                  <a:lnTo>
                    <a:pt x="2397180" y="978752"/>
                  </a:lnTo>
                  <a:lnTo>
                    <a:pt x="2405125" y="983829"/>
                  </a:lnTo>
                  <a:lnTo>
                    <a:pt x="2413071" y="989540"/>
                  </a:lnTo>
                  <a:lnTo>
                    <a:pt x="2420698" y="995569"/>
                  </a:lnTo>
                  <a:lnTo>
                    <a:pt x="2428643" y="1001280"/>
                  </a:lnTo>
                  <a:lnTo>
                    <a:pt x="2499197" y="943215"/>
                  </a:lnTo>
                  <a:lnTo>
                    <a:pt x="2599625" y="1063787"/>
                  </a:lnTo>
                  <a:lnTo>
                    <a:pt x="2529389" y="1122169"/>
                  </a:lnTo>
                  <a:lnTo>
                    <a:pt x="2533839" y="1130736"/>
                  </a:lnTo>
                  <a:lnTo>
                    <a:pt x="2538288" y="1139620"/>
                  </a:lnTo>
                  <a:lnTo>
                    <a:pt x="2542420" y="1148504"/>
                  </a:lnTo>
                  <a:lnTo>
                    <a:pt x="2546551" y="1157388"/>
                  </a:lnTo>
                  <a:lnTo>
                    <a:pt x="2550365" y="1166590"/>
                  </a:lnTo>
                  <a:lnTo>
                    <a:pt x="2553543" y="1175474"/>
                  </a:lnTo>
                  <a:lnTo>
                    <a:pt x="2557039" y="1184676"/>
                  </a:lnTo>
                  <a:lnTo>
                    <a:pt x="2559899" y="1193560"/>
                  </a:lnTo>
                  <a:lnTo>
                    <a:pt x="2562442" y="1203079"/>
                  </a:lnTo>
                  <a:lnTo>
                    <a:pt x="2564984" y="1212280"/>
                  </a:lnTo>
                  <a:lnTo>
                    <a:pt x="2567527" y="1221799"/>
                  </a:lnTo>
                  <a:lnTo>
                    <a:pt x="2569116" y="1231318"/>
                  </a:lnTo>
                  <a:lnTo>
                    <a:pt x="2571022" y="1240519"/>
                  </a:lnTo>
                  <a:lnTo>
                    <a:pt x="2572612" y="1249721"/>
                  </a:lnTo>
                  <a:lnTo>
                    <a:pt x="2574201" y="1259557"/>
                  </a:lnTo>
                  <a:lnTo>
                    <a:pt x="2575154" y="1269075"/>
                  </a:lnTo>
                  <a:lnTo>
                    <a:pt x="2665412" y="1277325"/>
                  </a:lnTo>
                  <a:lnTo>
                    <a:pt x="2650793" y="1433433"/>
                  </a:lnTo>
                  <a:lnTo>
                    <a:pt x="2561170" y="1425501"/>
                  </a:lnTo>
                  <a:lnTo>
                    <a:pt x="2558310" y="1434385"/>
                  </a:lnTo>
                  <a:lnTo>
                    <a:pt x="2555132" y="1443587"/>
                  </a:lnTo>
                  <a:lnTo>
                    <a:pt x="2552272" y="1452471"/>
                  </a:lnTo>
                  <a:lnTo>
                    <a:pt x="2548458" y="1461355"/>
                  </a:lnTo>
                  <a:lnTo>
                    <a:pt x="2544644" y="1470239"/>
                  </a:lnTo>
                  <a:lnTo>
                    <a:pt x="2540513" y="1479124"/>
                  </a:lnTo>
                  <a:lnTo>
                    <a:pt x="2536381" y="1488008"/>
                  </a:lnTo>
                  <a:lnTo>
                    <a:pt x="2531932" y="1496575"/>
                  </a:lnTo>
                  <a:lnTo>
                    <a:pt x="2527482" y="1505142"/>
                  </a:lnTo>
                  <a:lnTo>
                    <a:pt x="2522715" y="1513708"/>
                  </a:lnTo>
                  <a:lnTo>
                    <a:pt x="2517630" y="1521958"/>
                  </a:lnTo>
                  <a:lnTo>
                    <a:pt x="2512228" y="1530208"/>
                  </a:lnTo>
                  <a:lnTo>
                    <a:pt x="2506825" y="1538140"/>
                  </a:lnTo>
                  <a:lnTo>
                    <a:pt x="2501104" y="1546390"/>
                  </a:lnTo>
                  <a:lnTo>
                    <a:pt x="2495384" y="1554322"/>
                  </a:lnTo>
                  <a:lnTo>
                    <a:pt x="2489027" y="1561937"/>
                  </a:lnTo>
                  <a:lnTo>
                    <a:pt x="2546233" y="1631107"/>
                  </a:lnTo>
                  <a:lnTo>
                    <a:pt x="2425465" y="1731372"/>
                  </a:lnTo>
                  <a:lnTo>
                    <a:pt x="2367624" y="1662202"/>
                  </a:lnTo>
                  <a:lnTo>
                    <a:pt x="2359043" y="1666644"/>
                  </a:lnTo>
                  <a:lnTo>
                    <a:pt x="2350144" y="1671086"/>
                  </a:lnTo>
                  <a:lnTo>
                    <a:pt x="2341245" y="1675211"/>
                  </a:lnTo>
                  <a:lnTo>
                    <a:pt x="2332029" y="1679018"/>
                  </a:lnTo>
                  <a:lnTo>
                    <a:pt x="2323130" y="1682826"/>
                  </a:lnTo>
                  <a:lnTo>
                    <a:pt x="2313596" y="1685999"/>
                  </a:lnTo>
                  <a:lnTo>
                    <a:pt x="2304697" y="1689489"/>
                  </a:lnTo>
                  <a:lnTo>
                    <a:pt x="2295481" y="1692344"/>
                  </a:lnTo>
                  <a:lnTo>
                    <a:pt x="2286264" y="1694883"/>
                  </a:lnTo>
                  <a:lnTo>
                    <a:pt x="2277048" y="1697421"/>
                  </a:lnTo>
                  <a:lnTo>
                    <a:pt x="2267196" y="1699642"/>
                  </a:lnTo>
                  <a:lnTo>
                    <a:pt x="2257979" y="1701546"/>
                  </a:lnTo>
                  <a:lnTo>
                    <a:pt x="2248763" y="1703450"/>
                  </a:lnTo>
                  <a:lnTo>
                    <a:pt x="2238910" y="1705036"/>
                  </a:lnTo>
                  <a:lnTo>
                    <a:pt x="2229376" y="1706623"/>
                  </a:lnTo>
                  <a:lnTo>
                    <a:pt x="2220170" y="1707575"/>
                  </a:lnTo>
                  <a:lnTo>
                    <a:pt x="2211579" y="1797051"/>
                  </a:lnTo>
                  <a:lnTo>
                    <a:pt x="2054898" y="1782138"/>
                  </a:lnTo>
                  <a:lnTo>
                    <a:pt x="2063161" y="1692027"/>
                  </a:lnTo>
                  <a:lnTo>
                    <a:pt x="2054263" y="1689172"/>
                  </a:lnTo>
                  <a:lnTo>
                    <a:pt x="2045364" y="1685999"/>
                  </a:lnTo>
                  <a:lnTo>
                    <a:pt x="2035830" y="1682826"/>
                  </a:lnTo>
                  <a:lnTo>
                    <a:pt x="2027249" y="1679335"/>
                  </a:lnTo>
                  <a:lnTo>
                    <a:pt x="2018350" y="1675528"/>
                  </a:lnTo>
                  <a:lnTo>
                    <a:pt x="2009451" y="1671720"/>
                  </a:lnTo>
                  <a:lnTo>
                    <a:pt x="2000870" y="1667596"/>
                  </a:lnTo>
                  <a:lnTo>
                    <a:pt x="1992289" y="1663154"/>
                  </a:lnTo>
                  <a:lnTo>
                    <a:pt x="1984026" y="1658077"/>
                  </a:lnTo>
                  <a:lnTo>
                    <a:pt x="1975445" y="1653317"/>
                  </a:lnTo>
                  <a:lnTo>
                    <a:pt x="1967182" y="1648241"/>
                  </a:lnTo>
                  <a:lnTo>
                    <a:pt x="1958919" y="1642847"/>
                  </a:lnTo>
                  <a:lnTo>
                    <a:pt x="1950656" y="1637453"/>
                  </a:lnTo>
                  <a:lnTo>
                    <a:pt x="1943029" y="1631742"/>
                  </a:lnTo>
                  <a:lnTo>
                    <a:pt x="1935084" y="1626030"/>
                  </a:lnTo>
                  <a:lnTo>
                    <a:pt x="1927456" y="1620002"/>
                  </a:lnTo>
                  <a:lnTo>
                    <a:pt x="1857220" y="1678384"/>
                  </a:lnTo>
                  <a:lnTo>
                    <a:pt x="1756792" y="1556860"/>
                  </a:lnTo>
                  <a:lnTo>
                    <a:pt x="1827346" y="1498478"/>
                  </a:lnTo>
                  <a:lnTo>
                    <a:pt x="1822896" y="1489594"/>
                  </a:lnTo>
                  <a:lnTo>
                    <a:pt x="1818765" y="1481027"/>
                  </a:lnTo>
                  <a:lnTo>
                    <a:pt x="1814633" y="1472143"/>
                  </a:lnTo>
                  <a:lnTo>
                    <a:pt x="1810820" y="1463259"/>
                  </a:lnTo>
                  <a:lnTo>
                    <a:pt x="1807324" y="1454057"/>
                  </a:lnTo>
                  <a:lnTo>
                    <a:pt x="1803828" y="1445173"/>
                  </a:lnTo>
                  <a:lnTo>
                    <a:pt x="1800968" y="1436289"/>
                  </a:lnTo>
                  <a:lnTo>
                    <a:pt x="1797789" y="1426770"/>
                  </a:lnTo>
                  <a:lnTo>
                    <a:pt x="1795247" y="1417569"/>
                  </a:lnTo>
                  <a:lnTo>
                    <a:pt x="1792704" y="1408367"/>
                  </a:lnTo>
                  <a:lnTo>
                    <a:pt x="1790480" y="1399166"/>
                  </a:lnTo>
                  <a:lnTo>
                    <a:pt x="1788573" y="1389647"/>
                  </a:lnTo>
                  <a:lnTo>
                    <a:pt x="1786666" y="1380445"/>
                  </a:lnTo>
                  <a:lnTo>
                    <a:pt x="1785395" y="1371244"/>
                  </a:lnTo>
                  <a:lnTo>
                    <a:pt x="1783170" y="1352206"/>
                  </a:lnTo>
                  <a:lnTo>
                    <a:pt x="1690687" y="1343639"/>
                  </a:lnTo>
                  <a:lnTo>
                    <a:pt x="1705624" y="1186897"/>
                  </a:lnTo>
                  <a:lnTo>
                    <a:pt x="1798425" y="1195781"/>
                  </a:lnTo>
                  <a:lnTo>
                    <a:pt x="1801285" y="1186897"/>
                  </a:lnTo>
                  <a:lnTo>
                    <a:pt x="1804146" y="1178012"/>
                  </a:lnTo>
                  <a:lnTo>
                    <a:pt x="1807642" y="1169128"/>
                  </a:lnTo>
                  <a:lnTo>
                    <a:pt x="1810820" y="1160244"/>
                  </a:lnTo>
                  <a:lnTo>
                    <a:pt x="1814633" y="1151677"/>
                  </a:lnTo>
                  <a:lnTo>
                    <a:pt x="1818765" y="1142793"/>
                  </a:lnTo>
                  <a:lnTo>
                    <a:pt x="1822896" y="1134226"/>
                  </a:lnTo>
                  <a:lnTo>
                    <a:pt x="1827346" y="1125659"/>
                  </a:lnTo>
                  <a:lnTo>
                    <a:pt x="1831795" y="1117727"/>
                  </a:lnTo>
                  <a:lnTo>
                    <a:pt x="1836562" y="1109160"/>
                  </a:lnTo>
                  <a:lnTo>
                    <a:pt x="1841329" y="1100910"/>
                  </a:lnTo>
                  <a:lnTo>
                    <a:pt x="1846732" y="1092661"/>
                  </a:lnTo>
                  <a:lnTo>
                    <a:pt x="1852135" y="1085045"/>
                  </a:lnTo>
                  <a:lnTo>
                    <a:pt x="1857856" y="1077113"/>
                  </a:lnTo>
                  <a:lnTo>
                    <a:pt x="1863894" y="1069181"/>
                  </a:lnTo>
                  <a:lnTo>
                    <a:pt x="1869615" y="1061566"/>
                  </a:lnTo>
                  <a:lnTo>
                    <a:pt x="1810184" y="989858"/>
                  </a:lnTo>
                  <a:lnTo>
                    <a:pt x="1931588" y="889593"/>
                  </a:lnTo>
                  <a:lnTo>
                    <a:pt x="1990700" y="961301"/>
                  </a:lnTo>
                  <a:lnTo>
                    <a:pt x="1999599" y="956859"/>
                  </a:lnTo>
                  <a:lnTo>
                    <a:pt x="2008180" y="952734"/>
                  </a:lnTo>
                  <a:lnTo>
                    <a:pt x="2017079" y="948609"/>
                  </a:lnTo>
                  <a:lnTo>
                    <a:pt x="2025977" y="944485"/>
                  </a:lnTo>
                  <a:lnTo>
                    <a:pt x="2034876" y="941312"/>
                  </a:lnTo>
                  <a:lnTo>
                    <a:pt x="2043775" y="937504"/>
                  </a:lnTo>
                  <a:lnTo>
                    <a:pt x="2052673" y="934649"/>
                  </a:lnTo>
                  <a:lnTo>
                    <a:pt x="2061890" y="931476"/>
                  </a:lnTo>
                  <a:lnTo>
                    <a:pt x="2071424" y="928937"/>
                  </a:lnTo>
                  <a:lnTo>
                    <a:pt x="2080641" y="926399"/>
                  </a:lnTo>
                  <a:lnTo>
                    <a:pt x="2089539" y="924178"/>
                  </a:lnTo>
                  <a:lnTo>
                    <a:pt x="2099074" y="922274"/>
                  </a:lnTo>
                  <a:lnTo>
                    <a:pt x="2108608" y="920370"/>
                  </a:lnTo>
                  <a:lnTo>
                    <a:pt x="2117825" y="918784"/>
                  </a:lnTo>
                  <a:lnTo>
                    <a:pt x="2127041" y="917515"/>
                  </a:lnTo>
                  <a:lnTo>
                    <a:pt x="2136258" y="916246"/>
                  </a:lnTo>
                  <a:lnTo>
                    <a:pt x="2144839" y="823913"/>
                  </a:lnTo>
                  <a:close/>
                  <a:moveTo>
                    <a:pt x="1509345" y="590550"/>
                  </a:moveTo>
                  <a:lnTo>
                    <a:pt x="1518239" y="590550"/>
                  </a:lnTo>
                  <a:lnTo>
                    <a:pt x="1526817" y="591817"/>
                  </a:lnTo>
                  <a:lnTo>
                    <a:pt x="1535394" y="593400"/>
                  </a:lnTo>
                  <a:lnTo>
                    <a:pt x="1543971" y="596250"/>
                  </a:lnTo>
                  <a:lnTo>
                    <a:pt x="1551912" y="599417"/>
                  </a:lnTo>
                  <a:lnTo>
                    <a:pt x="1559854" y="603534"/>
                  </a:lnTo>
                  <a:lnTo>
                    <a:pt x="1566843" y="608601"/>
                  </a:lnTo>
                  <a:lnTo>
                    <a:pt x="1570655" y="611452"/>
                  </a:lnTo>
                  <a:lnTo>
                    <a:pt x="1574149" y="614302"/>
                  </a:lnTo>
                  <a:lnTo>
                    <a:pt x="1577326" y="617469"/>
                  </a:lnTo>
                  <a:lnTo>
                    <a:pt x="1580185" y="620953"/>
                  </a:lnTo>
                  <a:lnTo>
                    <a:pt x="1583362" y="624753"/>
                  </a:lnTo>
                  <a:lnTo>
                    <a:pt x="1586221" y="628237"/>
                  </a:lnTo>
                  <a:lnTo>
                    <a:pt x="1588762" y="632037"/>
                  </a:lnTo>
                  <a:lnTo>
                    <a:pt x="1591621" y="636154"/>
                  </a:lnTo>
                  <a:lnTo>
                    <a:pt x="1593845" y="640271"/>
                  </a:lnTo>
                  <a:lnTo>
                    <a:pt x="1595433" y="644388"/>
                  </a:lnTo>
                  <a:lnTo>
                    <a:pt x="1597339" y="648505"/>
                  </a:lnTo>
                  <a:lnTo>
                    <a:pt x="1598927" y="652305"/>
                  </a:lnTo>
                  <a:lnTo>
                    <a:pt x="1601151" y="660856"/>
                  </a:lnTo>
                  <a:lnTo>
                    <a:pt x="1603057" y="669724"/>
                  </a:lnTo>
                  <a:lnTo>
                    <a:pt x="1603375" y="678274"/>
                  </a:lnTo>
                  <a:lnTo>
                    <a:pt x="1603375" y="687142"/>
                  </a:lnTo>
                  <a:lnTo>
                    <a:pt x="1602104" y="696326"/>
                  </a:lnTo>
                  <a:lnTo>
                    <a:pt x="1600516" y="704560"/>
                  </a:lnTo>
                  <a:lnTo>
                    <a:pt x="1597657" y="712794"/>
                  </a:lnTo>
                  <a:lnTo>
                    <a:pt x="1594480" y="721028"/>
                  </a:lnTo>
                  <a:lnTo>
                    <a:pt x="1590350" y="728629"/>
                  </a:lnTo>
                  <a:lnTo>
                    <a:pt x="1585268" y="736229"/>
                  </a:lnTo>
                  <a:lnTo>
                    <a:pt x="1582409" y="739396"/>
                  </a:lnTo>
                  <a:lnTo>
                    <a:pt x="1579550" y="742880"/>
                  </a:lnTo>
                  <a:lnTo>
                    <a:pt x="1576373" y="746047"/>
                  </a:lnTo>
                  <a:lnTo>
                    <a:pt x="1572879" y="749531"/>
                  </a:lnTo>
                  <a:lnTo>
                    <a:pt x="1569384" y="752381"/>
                  </a:lnTo>
                  <a:lnTo>
                    <a:pt x="1565572" y="755231"/>
                  </a:lnTo>
                  <a:lnTo>
                    <a:pt x="1297460" y="948099"/>
                  </a:lnTo>
                  <a:lnTo>
                    <a:pt x="1293012" y="951266"/>
                  </a:lnTo>
                  <a:lnTo>
                    <a:pt x="1288247" y="953799"/>
                  </a:lnTo>
                  <a:lnTo>
                    <a:pt x="1283164" y="956333"/>
                  </a:lnTo>
                  <a:lnTo>
                    <a:pt x="1278399" y="958550"/>
                  </a:lnTo>
                  <a:lnTo>
                    <a:pt x="1273634" y="960450"/>
                  </a:lnTo>
                  <a:lnTo>
                    <a:pt x="1268869" y="962033"/>
                  </a:lnTo>
                  <a:lnTo>
                    <a:pt x="1263469" y="962983"/>
                  </a:lnTo>
                  <a:lnTo>
                    <a:pt x="1258386" y="964250"/>
                  </a:lnTo>
                  <a:lnTo>
                    <a:pt x="1253304" y="964884"/>
                  </a:lnTo>
                  <a:lnTo>
                    <a:pt x="1247903" y="965200"/>
                  </a:lnTo>
                  <a:lnTo>
                    <a:pt x="1242820" y="965200"/>
                  </a:lnTo>
                  <a:lnTo>
                    <a:pt x="1237102" y="964884"/>
                  </a:lnTo>
                  <a:lnTo>
                    <a:pt x="1232020" y="964567"/>
                  </a:lnTo>
                  <a:lnTo>
                    <a:pt x="1226937" y="963617"/>
                  </a:lnTo>
                  <a:lnTo>
                    <a:pt x="1221537" y="962667"/>
                  </a:lnTo>
                  <a:lnTo>
                    <a:pt x="1216454" y="961083"/>
                  </a:lnTo>
                  <a:lnTo>
                    <a:pt x="1006475" y="894894"/>
                  </a:lnTo>
                  <a:lnTo>
                    <a:pt x="1009652" y="885393"/>
                  </a:lnTo>
                  <a:lnTo>
                    <a:pt x="1013464" y="875259"/>
                  </a:lnTo>
                  <a:lnTo>
                    <a:pt x="1017911" y="862591"/>
                  </a:lnTo>
                  <a:lnTo>
                    <a:pt x="1022676" y="847706"/>
                  </a:lnTo>
                  <a:lnTo>
                    <a:pt x="1027123" y="832188"/>
                  </a:lnTo>
                  <a:lnTo>
                    <a:pt x="1029029" y="824271"/>
                  </a:lnTo>
                  <a:lnTo>
                    <a:pt x="1030935" y="816353"/>
                  </a:lnTo>
                  <a:lnTo>
                    <a:pt x="1031888" y="808753"/>
                  </a:lnTo>
                  <a:lnTo>
                    <a:pt x="1033159" y="801469"/>
                  </a:lnTo>
                  <a:lnTo>
                    <a:pt x="1033794" y="793868"/>
                  </a:lnTo>
                  <a:lnTo>
                    <a:pt x="1033794" y="786584"/>
                  </a:lnTo>
                  <a:lnTo>
                    <a:pt x="1033794" y="778666"/>
                  </a:lnTo>
                  <a:lnTo>
                    <a:pt x="1033477" y="770749"/>
                  </a:lnTo>
                  <a:lnTo>
                    <a:pt x="1032841" y="762832"/>
                  </a:lnTo>
                  <a:lnTo>
                    <a:pt x="1031888" y="755548"/>
                  </a:lnTo>
                  <a:lnTo>
                    <a:pt x="1029665" y="740980"/>
                  </a:lnTo>
                  <a:lnTo>
                    <a:pt x="1027441" y="727995"/>
                  </a:lnTo>
                  <a:lnTo>
                    <a:pt x="1025217" y="718178"/>
                  </a:lnTo>
                  <a:lnTo>
                    <a:pt x="1022994" y="708994"/>
                  </a:lnTo>
                  <a:lnTo>
                    <a:pt x="1227572" y="773599"/>
                  </a:lnTo>
                  <a:lnTo>
                    <a:pt x="1458835" y="607651"/>
                  </a:lnTo>
                  <a:lnTo>
                    <a:pt x="1462965" y="605118"/>
                  </a:lnTo>
                  <a:lnTo>
                    <a:pt x="1467095" y="602268"/>
                  </a:lnTo>
                  <a:lnTo>
                    <a:pt x="1470589" y="600051"/>
                  </a:lnTo>
                  <a:lnTo>
                    <a:pt x="1474719" y="598467"/>
                  </a:lnTo>
                  <a:lnTo>
                    <a:pt x="1479166" y="596567"/>
                  </a:lnTo>
                  <a:lnTo>
                    <a:pt x="1483296" y="594984"/>
                  </a:lnTo>
                  <a:lnTo>
                    <a:pt x="1491873" y="592767"/>
                  </a:lnTo>
                  <a:lnTo>
                    <a:pt x="1500768" y="591183"/>
                  </a:lnTo>
                  <a:lnTo>
                    <a:pt x="1509345" y="590550"/>
                  </a:lnTo>
                  <a:close/>
                  <a:moveTo>
                    <a:pt x="690596" y="539750"/>
                  </a:moveTo>
                  <a:lnTo>
                    <a:pt x="691548" y="539750"/>
                  </a:lnTo>
                  <a:lnTo>
                    <a:pt x="693769" y="540067"/>
                  </a:lnTo>
                  <a:lnTo>
                    <a:pt x="702017" y="540702"/>
                  </a:lnTo>
                  <a:lnTo>
                    <a:pt x="727394" y="541020"/>
                  </a:lnTo>
                  <a:lnTo>
                    <a:pt x="757531" y="541655"/>
                  </a:lnTo>
                  <a:lnTo>
                    <a:pt x="770854" y="541972"/>
                  </a:lnTo>
                  <a:lnTo>
                    <a:pt x="781640" y="543242"/>
                  </a:lnTo>
                  <a:lnTo>
                    <a:pt x="781957" y="543242"/>
                  </a:lnTo>
                  <a:lnTo>
                    <a:pt x="785763" y="546734"/>
                  </a:lnTo>
                  <a:lnTo>
                    <a:pt x="789887" y="552130"/>
                  </a:lnTo>
                  <a:lnTo>
                    <a:pt x="794646" y="558479"/>
                  </a:lnTo>
                  <a:lnTo>
                    <a:pt x="799404" y="566415"/>
                  </a:lnTo>
                  <a:lnTo>
                    <a:pt x="804797" y="576573"/>
                  </a:lnTo>
                  <a:lnTo>
                    <a:pt x="809872" y="588001"/>
                  </a:lnTo>
                  <a:lnTo>
                    <a:pt x="812093" y="594668"/>
                  </a:lnTo>
                  <a:lnTo>
                    <a:pt x="814631" y="602286"/>
                  </a:lnTo>
                  <a:lnTo>
                    <a:pt x="817169" y="609905"/>
                  </a:lnTo>
                  <a:lnTo>
                    <a:pt x="820024" y="618476"/>
                  </a:lnTo>
                  <a:lnTo>
                    <a:pt x="822244" y="627364"/>
                  </a:lnTo>
                  <a:lnTo>
                    <a:pt x="824465" y="637205"/>
                  </a:lnTo>
                  <a:lnTo>
                    <a:pt x="826685" y="647681"/>
                  </a:lnTo>
                  <a:lnTo>
                    <a:pt x="828906" y="658791"/>
                  </a:lnTo>
                  <a:lnTo>
                    <a:pt x="830809" y="670537"/>
                  </a:lnTo>
                  <a:lnTo>
                    <a:pt x="832395" y="683235"/>
                  </a:lnTo>
                  <a:lnTo>
                    <a:pt x="834299" y="696567"/>
                  </a:lnTo>
                  <a:lnTo>
                    <a:pt x="835885" y="710535"/>
                  </a:lnTo>
                  <a:lnTo>
                    <a:pt x="836836" y="725454"/>
                  </a:lnTo>
                  <a:lnTo>
                    <a:pt x="838105" y="741644"/>
                  </a:lnTo>
                  <a:lnTo>
                    <a:pt x="839057" y="757834"/>
                  </a:lnTo>
                  <a:lnTo>
                    <a:pt x="840009" y="775611"/>
                  </a:lnTo>
                  <a:lnTo>
                    <a:pt x="840326" y="794022"/>
                  </a:lnTo>
                  <a:lnTo>
                    <a:pt x="840643" y="813069"/>
                  </a:lnTo>
                  <a:lnTo>
                    <a:pt x="840326" y="833703"/>
                  </a:lnTo>
                  <a:lnTo>
                    <a:pt x="840326" y="854972"/>
                  </a:lnTo>
                  <a:lnTo>
                    <a:pt x="844767" y="839735"/>
                  </a:lnTo>
                  <a:lnTo>
                    <a:pt x="849208" y="824497"/>
                  </a:lnTo>
                  <a:lnTo>
                    <a:pt x="857456" y="794975"/>
                  </a:lnTo>
                  <a:lnTo>
                    <a:pt x="864435" y="767992"/>
                  </a:lnTo>
                  <a:lnTo>
                    <a:pt x="870145" y="742914"/>
                  </a:lnTo>
                  <a:lnTo>
                    <a:pt x="878710" y="705456"/>
                  </a:lnTo>
                  <a:lnTo>
                    <a:pt x="881248" y="694028"/>
                  </a:lnTo>
                  <a:lnTo>
                    <a:pt x="882517" y="688314"/>
                  </a:lnTo>
                  <a:lnTo>
                    <a:pt x="878076" y="679425"/>
                  </a:lnTo>
                  <a:lnTo>
                    <a:pt x="874586" y="670854"/>
                  </a:lnTo>
                  <a:lnTo>
                    <a:pt x="871097" y="663236"/>
                  </a:lnTo>
                  <a:lnTo>
                    <a:pt x="868559" y="655617"/>
                  </a:lnTo>
                  <a:lnTo>
                    <a:pt x="864752" y="644506"/>
                  </a:lnTo>
                  <a:lnTo>
                    <a:pt x="863801" y="640380"/>
                  </a:lnTo>
                  <a:lnTo>
                    <a:pt x="867290" y="637205"/>
                  </a:lnTo>
                  <a:lnTo>
                    <a:pt x="876489" y="629269"/>
                  </a:lnTo>
                  <a:lnTo>
                    <a:pt x="881882" y="624507"/>
                  </a:lnTo>
                  <a:lnTo>
                    <a:pt x="888227" y="619746"/>
                  </a:lnTo>
                  <a:lnTo>
                    <a:pt x="894571" y="615619"/>
                  </a:lnTo>
                  <a:lnTo>
                    <a:pt x="900598" y="611810"/>
                  </a:lnTo>
                  <a:lnTo>
                    <a:pt x="921535" y="619746"/>
                  </a:lnTo>
                  <a:lnTo>
                    <a:pt x="939300" y="659426"/>
                  </a:lnTo>
                  <a:lnTo>
                    <a:pt x="934224" y="671172"/>
                  </a:lnTo>
                  <a:lnTo>
                    <a:pt x="928514" y="683235"/>
                  </a:lnTo>
                  <a:lnTo>
                    <a:pt x="922487" y="695932"/>
                  </a:lnTo>
                  <a:lnTo>
                    <a:pt x="923439" y="707043"/>
                  </a:lnTo>
                  <a:lnTo>
                    <a:pt x="924073" y="720693"/>
                  </a:lnTo>
                  <a:lnTo>
                    <a:pt x="924708" y="736248"/>
                  </a:lnTo>
                  <a:lnTo>
                    <a:pt x="924073" y="753390"/>
                  </a:lnTo>
                  <a:lnTo>
                    <a:pt x="923439" y="790213"/>
                  </a:lnTo>
                  <a:lnTo>
                    <a:pt x="921852" y="827354"/>
                  </a:lnTo>
                  <a:lnTo>
                    <a:pt x="920266" y="862273"/>
                  </a:lnTo>
                  <a:lnTo>
                    <a:pt x="918680" y="891161"/>
                  </a:lnTo>
                  <a:lnTo>
                    <a:pt x="916777" y="918461"/>
                  </a:lnTo>
                  <a:lnTo>
                    <a:pt x="918680" y="913382"/>
                  </a:lnTo>
                  <a:lnTo>
                    <a:pt x="923756" y="899097"/>
                  </a:lnTo>
                  <a:lnTo>
                    <a:pt x="927245" y="888621"/>
                  </a:lnTo>
                  <a:lnTo>
                    <a:pt x="931369" y="876241"/>
                  </a:lnTo>
                  <a:lnTo>
                    <a:pt x="935493" y="862273"/>
                  </a:lnTo>
                  <a:lnTo>
                    <a:pt x="939934" y="846401"/>
                  </a:lnTo>
                  <a:lnTo>
                    <a:pt x="943741" y="828307"/>
                  </a:lnTo>
                  <a:lnTo>
                    <a:pt x="947865" y="809260"/>
                  </a:lnTo>
                  <a:lnTo>
                    <a:pt x="951672" y="788626"/>
                  </a:lnTo>
                  <a:lnTo>
                    <a:pt x="955161" y="766722"/>
                  </a:lnTo>
                  <a:lnTo>
                    <a:pt x="957699" y="743866"/>
                  </a:lnTo>
                  <a:lnTo>
                    <a:pt x="958650" y="731486"/>
                  </a:lnTo>
                  <a:lnTo>
                    <a:pt x="959919" y="719106"/>
                  </a:lnTo>
                  <a:lnTo>
                    <a:pt x="960554" y="707043"/>
                  </a:lnTo>
                  <a:lnTo>
                    <a:pt x="960871" y="694345"/>
                  </a:lnTo>
                  <a:lnTo>
                    <a:pt x="961188" y="681330"/>
                  </a:lnTo>
                  <a:lnTo>
                    <a:pt x="961188" y="668315"/>
                  </a:lnTo>
                  <a:lnTo>
                    <a:pt x="969119" y="649268"/>
                  </a:lnTo>
                  <a:lnTo>
                    <a:pt x="970705" y="651173"/>
                  </a:lnTo>
                  <a:lnTo>
                    <a:pt x="973877" y="656887"/>
                  </a:lnTo>
                  <a:lnTo>
                    <a:pt x="976098" y="661331"/>
                  </a:lnTo>
                  <a:lnTo>
                    <a:pt x="978636" y="666727"/>
                  </a:lnTo>
                  <a:lnTo>
                    <a:pt x="981808" y="673076"/>
                  </a:lnTo>
                  <a:lnTo>
                    <a:pt x="984663" y="681012"/>
                  </a:lnTo>
                  <a:lnTo>
                    <a:pt x="988152" y="690218"/>
                  </a:lnTo>
                  <a:lnTo>
                    <a:pt x="991007" y="700377"/>
                  </a:lnTo>
                  <a:lnTo>
                    <a:pt x="993862" y="712122"/>
                  </a:lnTo>
                  <a:lnTo>
                    <a:pt x="997035" y="724820"/>
                  </a:lnTo>
                  <a:lnTo>
                    <a:pt x="999572" y="739422"/>
                  </a:lnTo>
                  <a:lnTo>
                    <a:pt x="1002110" y="754977"/>
                  </a:lnTo>
                  <a:lnTo>
                    <a:pt x="1004013" y="772436"/>
                  </a:lnTo>
                  <a:lnTo>
                    <a:pt x="1005600" y="790848"/>
                  </a:lnTo>
                  <a:lnTo>
                    <a:pt x="1005282" y="796244"/>
                  </a:lnTo>
                  <a:lnTo>
                    <a:pt x="1004331" y="801958"/>
                  </a:lnTo>
                  <a:lnTo>
                    <a:pt x="1003062" y="809260"/>
                  </a:lnTo>
                  <a:lnTo>
                    <a:pt x="1000841" y="817196"/>
                  </a:lnTo>
                  <a:lnTo>
                    <a:pt x="997669" y="826085"/>
                  </a:lnTo>
                  <a:lnTo>
                    <a:pt x="994497" y="836243"/>
                  </a:lnTo>
                  <a:lnTo>
                    <a:pt x="985932" y="858781"/>
                  </a:lnTo>
                  <a:lnTo>
                    <a:pt x="964043" y="914969"/>
                  </a:lnTo>
                  <a:lnTo>
                    <a:pt x="951037" y="948301"/>
                  </a:lnTo>
                  <a:lnTo>
                    <a:pt x="937079" y="985442"/>
                  </a:lnTo>
                  <a:lnTo>
                    <a:pt x="922804" y="1025757"/>
                  </a:lnTo>
                  <a:lnTo>
                    <a:pt x="915825" y="1047026"/>
                  </a:lnTo>
                  <a:lnTo>
                    <a:pt x="908212" y="1068929"/>
                  </a:lnTo>
                  <a:lnTo>
                    <a:pt x="901233" y="1091785"/>
                  </a:lnTo>
                  <a:lnTo>
                    <a:pt x="894254" y="1115594"/>
                  </a:lnTo>
                  <a:lnTo>
                    <a:pt x="886958" y="1139719"/>
                  </a:lnTo>
                  <a:lnTo>
                    <a:pt x="880296" y="1165115"/>
                  </a:lnTo>
                  <a:lnTo>
                    <a:pt x="873634" y="1190510"/>
                  </a:lnTo>
                  <a:lnTo>
                    <a:pt x="867290" y="1217493"/>
                  </a:lnTo>
                  <a:lnTo>
                    <a:pt x="861580" y="1244476"/>
                  </a:lnTo>
                  <a:lnTo>
                    <a:pt x="855553" y="1272728"/>
                  </a:lnTo>
                  <a:lnTo>
                    <a:pt x="850477" y="1301298"/>
                  </a:lnTo>
                  <a:lnTo>
                    <a:pt x="845402" y="1330821"/>
                  </a:lnTo>
                  <a:lnTo>
                    <a:pt x="840960" y="1360343"/>
                  </a:lnTo>
                  <a:lnTo>
                    <a:pt x="836836" y="1391135"/>
                  </a:lnTo>
                  <a:lnTo>
                    <a:pt x="874586" y="1434307"/>
                  </a:lnTo>
                  <a:lnTo>
                    <a:pt x="949768" y="1522239"/>
                  </a:lnTo>
                  <a:lnTo>
                    <a:pt x="990373" y="1569856"/>
                  </a:lnTo>
                  <a:lnTo>
                    <a:pt x="1026219" y="1613028"/>
                  </a:lnTo>
                  <a:lnTo>
                    <a:pt x="1041129" y="1631122"/>
                  </a:lnTo>
                  <a:lnTo>
                    <a:pt x="1053500" y="1646042"/>
                  </a:lnTo>
                  <a:lnTo>
                    <a:pt x="1062065" y="1657470"/>
                  </a:lnTo>
                  <a:lnTo>
                    <a:pt x="1066824" y="1664137"/>
                  </a:lnTo>
                  <a:lnTo>
                    <a:pt x="1071582" y="1671755"/>
                  </a:lnTo>
                  <a:lnTo>
                    <a:pt x="1077292" y="1680326"/>
                  </a:lnTo>
                  <a:lnTo>
                    <a:pt x="1080147" y="1685088"/>
                  </a:lnTo>
                  <a:lnTo>
                    <a:pt x="1083002" y="1689850"/>
                  </a:lnTo>
                  <a:lnTo>
                    <a:pt x="1085540" y="1695564"/>
                  </a:lnTo>
                  <a:lnTo>
                    <a:pt x="1088395" y="1701913"/>
                  </a:lnTo>
                  <a:lnTo>
                    <a:pt x="1090616" y="1708579"/>
                  </a:lnTo>
                  <a:lnTo>
                    <a:pt x="1091884" y="1715880"/>
                  </a:lnTo>
                  <a:lnTo>
                    <a:pt x="1093471" y="1724134"/>
                  </a:lnTo>
                  <a:lnTo>
                    <a:pt x="1093788" y="1733022"/>
                  </a:lnTo>
                  <a:lnTo>
                    <a:pt x="1093788" y="1742545"/>
                  </a:lnTo>
                  <a:lnTo>
                    <a:pt x="1092836" y="1753021"/>
                  </a:lnTo>
                  <a:lnTo>
                    <a:pt x="1090933" y="1765084"/>
                  </a:lnTo>
                  <a:lnTo>
                    <a:pt x="1087761" y="1777147"/>
                  </a:lnTo>
                  <a:lnTo>
                    <a:pt x="1086809" y="1785083"/>
                  </a:lnTo>
                  <a:lnTo>
                    <a:pt x="1084271" y="1801272"/>
                  </a:lnTo>
                  <a:lnTo>
                    <a:pt x="1076340" y="1854920"/>
                  </a:lnTo>
                  <a:lnTo>
                    <a:pt x="1054452" y="2009516"/>
                  </a:lnTo>
                  <a:lnTo>
                    <a:pt x="1023681" y="2230139"/>
                  </a:lnTo>
                  <a:lnTo>
                    <a:pt x="1022730" y="2236488"/>
                  </a:lnTo>
                  <a:lnTo>
                    <a:pt x="1021461" y="2242520"/>
                  </a:lnTo>
                  <a:lnTo>
                    <a:pt x="1019875" y="2248551"/>
                  </a:lnTo>
                  <a:lnTo>
                    <a:pt x="1018289" y="2254582"/>
                  </a:lnTo>
                  <a:lnTo>
                    <a:pt x="1015751" y="2259979"/>
                  </a:lnTo>
                  <a:lnTo>
                    <a:pt x="1013530" y="2265693"/>
                  </a:lnTo>
                  <a:lnTo>
                    <a:pt x="1011310" y="2271407"/>
                  </a:lnTo>
                  <a:lnTo>
                    <a:pt x="1008455" y="2276486"/>
                  </a:lnTo>
                  <a:lnTo>
                    <a:pt x="1005917" y="2281248"/>
                  </a:lnTo>
                  <a:lnTo>
                    <a:pt x="1002427" y="2286009"/>
                  </a:lnTo>
                  <a:lnTo>
                    <a:pt x="999255" y="2291088"/>
                  </a:lnTo>
                  <a:lnTo>
                    <a:pt x="995766" y="2295533"/>
                  </a:lnTo>
                  <a:lnTo>
                    <a:pt x="992276" y="2299659"/>
                  </a:lnTo>
                  <a:lnTo>
                    <a:pt x="988470" y="2303469"/>
                  </a:lnTo>
                  <a:lnTo>
                    <a:pt x="984346" y="2307278"/>
                  </a:lnTo>
                  <a:lnTo>
                    <a:pt x="980222" y="2311087"/>
                  </a:lnTo>
                  <a:lnTo>
                    <a:pt x="975781" y="2314262"/>
                  </a:lnTo>
                  <a:lnTo>
                    <a:pt x="971339" y="2317436"/>
                  </a:lnTo>
                  <a:lnTo>
                    <a:pt x="966581" y="2320293"/>
                  </a:lnTo>
                  <a:lnTo>
                    <a:pt x="961823" y="2322833"/>
                  </a:lnTo>
                  <a:lnTo>
                    <a:pt x="956747" y="2325372"/>
                  </a:lnTo>
                  <a:lnTo>
                    <a:pt x="951989" y="2327277"/>
                  </a:lnTo>
                  <a:lnTo>
                    <a:pt x="946913" y="2329182"/>
                  </a:lnTo>
                  <a:lnTo>
                    <a:pt x="941203" y="2331086"/>
                  </a:lnTo>
                  <a:lnTo>
                    <a:pt x="936128" y="2332674"/>
                  </a:lnTo>
                  <a:lnTo>
                    <a:pt x="930418" y="2333309"/>
                  </a:lnTo>
                  <a:lnTo>
                    <a:pt x="925025" y="2334578"/>
                  </a:lnTo>
                  <a:lnTo>
                    <a:pt x="919315" y="2334896"/>
                  </a:lnTo>
                  <a:lnTo>
                    <a:pt x="913605" y="2335213"/>
                  </a:lnTo>
                  <a:lnTo>
                    <a:pt x="907577" y="2335213"/>
                  </a:lnTo>
                  <a:lnTo>
                    <a:pt x="901550" y="2334896"/>
                  </a:lnTo>
                  <a:lnTo>
                    <a:pt x="895523" y="2333943"/>
                  </a:lnTo>
                  <a:lnTo>
                    <a:pt x="889813" y="2333309"/>
                  </a:lnTo>
                  <a:lnTo>
                    <a:pt x="883786" y="2332356"/>
                  </a:lnTo>
                  <a:lnTo>
                    <a:pt x="878076" y="2330769"/>
                  </a:lnTo>
                  <a:lnTo>
                    <a:pt x="872683" y="2328864"/>
                  </a:lnTo>
                  <a:lnTo>
                    <a:pt x="867290" y="2326642"/>
                  </a:lnTo>
                  <a:lnTo>
                    <a:pt x="862214" y="2324420"/>
                  </a:lnTo>
                  <a:lnTo>
                    <a:pt x="857456" y="2321881"/>
                  </a:lnTo>
                  <a:lnTo>
                    <a:pt x="852698" y="2319341"/>
                  </a:lnTo>
                  <a:lnTo>
                    <a:pt x="848257" y="2316167"/>
                  </a:lnTo>
                  <a:lnTo>
                    <a:pt x="843815" y="2312992"/>
                  </a:lnTo>
                  <a:lnTo>
                    <a:pt x="839692" y="2309183"/>
                  </a:lnTo>
                  <a:lnTo>
                    <a:pt x="835568" y="2305373"/>
                  </a:lnTo>
                  <a:lnTo>
                    <a:pt x="831761" y="2301882"/>
                  </a:lnTo>
                  <a:lnTo>
                    <a:pt x="827954" y="2297755"/>
                  </a:lnTo>
                  <a:lnTo>
                    <a:pt x="824782" y="2293311"/>
                  </a:lnTo>
                  <a:lnTo>
                    <a:pt x="821293" y="2288866"/>
                  </a:lnTo>
                  <a:lnTo>
                    <a:pt x="818755" y="2283787"/>
                  </a:lnTo>
                  <a:lnTo>
                    <a:pt x="815900" y="2279026"/>
                  </a:lnTo>
                  <a:lnTo>
                    <a:pt x="813362" y="2274264"/>
                  </a:lnTo>
                  <a:lnTo>
                    <a:pt x="811141" y="2269185"/>
                  </a:lnTo>
                  <a:lnTo>
                    <a:pt x="809238" y="2263471"/>
                  </a:lnTo>
                  <a:lnTo>
                    <a:pt x="807335" y="2258392"/>
                  </a:lnTo>
                  <a:lnTo>
                    <a:pt x="805749" y="2252678"/>
                  </a:lnTo>
                  <a:lnTo>
                    <a:pt x="804162" y="2246646"/>
                  </a:lnTo>
                  <a:lnTo>
                    <a:pt x="803211" y="2241250"/>
                  </a:lnTo>
                  <a:lnTo>
                    <a:pt x="802576" y="2234901"/>
                  </a:lnTo>
                  <a:lnTo>
                    <a:pt x="801942" y="2228869"/>
                  </a:lnTo>
                  <a:lnTo>
                    <a:pt x="801625" y="2222838"/>
                  </a:lnTo>
                  <a:lnTo>
                    <a:pt x="801625" y="2216807"/>
                  </a:lnTo>
                  <a:lnTo>
                    <a:pt x="801942" y="2210458"/>
                  </a:lnTo>
                  <a:lnTo>
                    <a:pt x="802576" y="2204109"/>
                  </a:lnTo>
                  <a:lnTo>
                    <a:pt x="803211" y="2197443"/>
                  </a:lnTo>
                  <a:lnTo>
                    <a:pt x="833981" y="1990152"/>
                  </a:lnTo>
                  <a:lnTo>
                    <a:pt x="855235" y="1846032"/>
                  </a:lnTo>
                  <a:lnTo>
                    <a:pt x="861897" y="1797146"/>
                  </a:lnTo>
                  <a:lnTo>
                    <a:pt x="863801" y="1783178"/>
                  </a:lnTo>
                  <a:lnTo>
                    <a:pt x="864435" y="1777147"/>
                  </a:lnTo>
                  <a:lnTo>
                    <a:pt x="861897" y="1774290"/>
                  </a:lnTo>
                  <a:lnTo>
                    <a:pt x="855553" y="1767623"/>
                  </a:lnTo>
                  <a:lnTo>
                    <a:pt x="833030" y="1744133"/>
                  </a:lnTo>
                  <a:lnTo>
                    <a:pt x="763558" y="1673343"/>
                  </a:lnTo>
                  <a:lnTo>
                    <a:pt x="687424" y="1595886"/>
                  </a:lnTo>
                  <a:lnTo>
                    <a:pt x="657288" y="1564777"/>
                  </a:lnTo>
                  <a:lnTo>
                    <a:pt x="637620" y="1543825"/>
                  </a:lnTo>
                  <a:lnTo>
                    <a:pt x="624931" y="1537159"/>
                  </a:lnTo>
                  <a:lnTo>
                    <a:pt x="612876" y="1530175"/>
                  </a:lnTo>
                  <a:lnTo>
                    <a:pt x="600822" y="1523192"/>
                  </a:lnTo>
                  <a:lnTo>
                    <a:pt x="589719" y="1516208"/>
                  </a:lnTo>
                  <a:lnTo>
                    <a:pt x="578933" y="1508907"/>
                  </a:lnTo>
                  <a:lnTo>
                    <a:pt x="569100" y="1501605"/>
                  </a:lnTo>
                  <a:lnTo>
                    <a:pt x="559266" y="1494622"/>
                  </a:lnTo>
                  <a:lnTo>
                    <a:pt x="550383" y="1487003"/>
                  </a:lnTo>
                  <a:lnTo>
                    <a:pt x="541818" y="1480019"/>
                  </a:lnTo>
                  <a:lnTo>
                    <a:pt x="533570" y="1472718"/>
                  </a:lnTo>
                  <a:lnTo>
                    <a:pt x="525957" y="1465099"/>
                  </a:lnTo>
                  <a:lnTo>
                    <a:pt x="518978" y="1458116"/>
                  </a:lnTo>
                  <a:lnTo>
                    <a:pt x="511682" y="1451132"/>
                  </a:lnTo>
                  <a:lnTo>
                    <a:pt x="505655" y="1444148"/>
                  </a:lnTo>
                  <a:lnTo>
                    <a:pt x="499945" y="1436847"/>
                  </a:lnTo>
                  <a:lnTo>
                    <a:pt x="494235" y="1430181"/>
                  </a:lnTo>
                  <a:lnTo>
                    <a:pt x="489159" y="1423514"/>
                  </a:lnTo>
                  <a:lnTo>
                    <a:pt x="484718" y="1416848"/>
                  </a:lnTo>
                  <a:lnTo>
                    <a:pt x="480277" y="1410499"/>
                  </a:lnTo>
                  <a:lnTo>
                    <a:pt x="476470" y="1404150"/>
                  </a:lnTo>
                  <a:lnTo>
                    <a:pt x="473298" y="1397801"/>
                  </a:lnTo>
                  <a:lnTo>
                    <a:pt x="469808" y="1392405"/>
                  </a:lnTo>
                  <a:lnTo>
                    <a:pt x="464733" y="1381294"/>
                  </a:lnTo>
                  <a:lnTo>
                    <a:pt x="460926" y="1371453"/>
                  </a:lnTo>
                  <a:lnTo>
                    <a:pt x="458706" y="1362565"/>
                  </a:lnTo>
                  <a:lnTo>
                    <a:pt x="457754" y="1359073"/>
                  </a:lnTo>
                  <a:lnTo>
                    <a:pt x="457119" y="1355264"/>
                  </a:lnTo>
                  <a:lnTo>
                    <a:pt x="457119" y="1352089"/>
                  </a:lnTo>
                  <a:lnTo>
                    <a:pt x="457119" y="1349550"/>
                  </a:lnTo>
                  <a:lnTo>
                    <a:pt x="456802" y="1347010"/>
                  </a:lnTo>
                  <a:lnTo>
                    <a:pt x="456168" y="1344788"/>
                  </a:lnTo>
                  <a:lnTo>
                    <a:pt x="454264" y="1342566"/>
                  </a:lnTo>
                  <a:lnTo>
                    <a:pt x="452361" y="1340344"/>
                  </a:lnTo>
                  <a:lnTo>
                    <a:pt x="449823" y="1338439"/>
                  </a:lnTo>
                  <a:lnTo>
                    <a:pt x="446968" y="1336217"/>
                  </a:lnTo>
                  <a:lnTo>
                    <a:pt x="440624" y="1332408"/>
                  </a:lnTo>
                  <a:lnTo>
                    <a:pt x="434279" y="1328598"/>
                  </a:lnTo>
                  <a:lnTo>
                    <a:pt x="431107" y="1326376"/>
                  </a:lnTo>
                  <a:lnTo>
                    <a:pt x="428887" y="1324472"/>
                  </a:lnTo>
                  <a:lnTo>
                    <a:pt x="426666" y="1322250"/>
                  </a:lnTo>
                  <a:lnTo>
                    <a:pt x="425397" y="1319393"/>
                  </a:lnTo>
                  <a:lnTo>
                    <a:pt x="424128" y="1317170"/>
                  </a:lnTo>
                  <a:lnTo>
                    <a:pt x="424128" y="1314631"/>
                  </a:lnTo>
                  <a:lnTo>
                    <a:pt x="425714" y="1302568"/>
                  </a:lnTo>
                  <a:lnTo>
                    <a:pt x="427618" y="1289553"/>
                  </a:lnTo>
                  <a:lnTo>
                    <a:pt x="429521" y="1275268"/>
                  </a:lnTo>
                  <a:lnTo>
                    <a:pt x="432059" y="1260983"/>
                  </a:lnTo>
                  <a:lnTo>
                    <a:pt x="438086" y="1229873"/>
                  </a:lnTo>
                  <a:lnTo>
                    <a:pt x="445382" y="1196542"/>
                  </a:lnTo>
                  <a:lnTo>
                    <a:pt x="453313" y="1161623"/>
                  </a:lnTo>
                  <a:lnTo>
                    <a:pt x="462195" y="1125117"/>
                  </a:lnTo>
                  <a:lnTo>
                    <a:pt x="471712" y="1087658"/>
                  </a:lnTo>
                  <a:lnTo>
                    <a:pt x="481229" y="1049883"/>
                  </a:lnTo>
                  <a:lnTo>
                    <a:pt x="501531" y="974014"/>
                  </a:lnTo>
                  <a:lnTo>
                    <a:pt x="521199" y="901001"/>
                  </a:lnTo>
                  <a:lnTo>
                    <a:pt x="538963" y="833386"/>
                  </a:lnTo>
                  <a:lnTo>
                    <a:pt x="546577" y="803228"/>
                  </a:lnTo>
                  <a:lnTo>
                    <a:pt x="553238" y="775293"/>
                  </a:lnTo>
                  <a:lnTo>
                    <a:pt x="622710" y="754659"/>
                  </a:lnTo>
                  <a:lnTo>
                    <a:pt x="591305" y="753072"/>
                  </a:lnTo>
                  <a:lnTo>
                    <a:pt x="520881" y="750215"/>
                  </a:lnTo>
                  <a:lnTo>
                    <a:pt x="482497" y="748628"/>
                  </a:lnTo>
                  <a:lnTo>
                    <a:pt x="448554" y="747358"/>
                  </a:lnTo>
                  <a:lnTo>
                    <a:pt x="423494" y="747041"/>
                  </a:lnTo>
                  <a:lnTo>
                    <a:pt x="415563" y="747358"/>
                  </a:lnTo>
                  <a:lnTo>
                    <a:pt x="411439" y="747993"/>
                  </a:lnTo>
                  <a:lnTo>
                    <a:pt x="409853" y="748628"/>
                  </a:lnTo>
                  <a:lnTo>
                    <a:pt x="406364" y="750850"/>
                  </a:lnTo>
                  <a:lnTo>
                    <a:pt x="396847" y="757516"/>
                  </a:lnTo>
                  <a:lnTo>
                    <a:pt x="382889" y="767992"/>
                  </a:lnTo>
                  <a:lnTo>
                    <a:pt x="366393" y="781007"/>
                  </a:lnTo>
                  <a:lnTo>
                    <a:pt x="325472" y="812752"/>
                  </a:lnTo>
                  <a:lnTo>
                    <a:pt x="279791" y="849258"/>
                  </a:lnTo>
                  <a:lnTo>
                    <a:pt x="195093" y="917826"/>
                  </a:lnTo>
                  <a:lnTo>
                    <a:pt x="154805" y="951158"/>
                  </a:lnTo>
                  <a:lnTo>
                    <a:pt x="154488" y="951475"/>
                  </a:lnTo>
                  <a:lnTo>
                    <a:pt x="150681" y="954332"/>
                  </a:lnTo>
                  <a:lnTo>
                    <a:pt x="146875" y="957506"/>
                  </a:lnTo>
                  <a:lnTo>
                    <a:pt x="143068" y="960046"/>
                  </a:lnTo>
                  <a:lnTo>
                    <a:pt x="139261" y="962586"/>
                  </a:lnTo>
                  <a:lnTo>
                    <a:pt x="135454" y="964808"/>
                  </a:lnTo>
                  <a:lnTo>
                    <a:pt x="131013" y="966712"/>
                  </a:lnTo>
                  <a:lnTo>
                    <a:pt x="126889" y="968617"/>
                  </a:lnTo>
                  <a:lnTo>
                    <a:pt x="122766" y="969887"/>
                  </a:lnTo>
                  <a:lnTo>
                    <a:pt x="113883" y="972426"/>
                  </a:lnTo>
                  <a:lnTo>
                    <a:pt x="105318" y="974014"/>
                  </a:lnTo>
                  <a:lnTo>
                    <a:pt x="96436" y="975283"/>
                  </a:lnTo>
                  <a:lnTo>
                    <a:pt x="87554" y="974966"/>
                  </a:lnTo>
                  <a:lnTo>
                    <a:pt x="78671" y="974014"/>
                  </a:lnTo>
                  <a:lnTo>
                    <a:pt x="70106" y="972109"/>
                  </a:lnTo>
                  <a:lnTo>
                    <a:pt x="61541" y="969569"/>
                  </a:lnTo>
                  <a:lnTo>
                    <a:pt x="52976" y="966395"/>
                  </a:lnTo>
                  <a:lnTo>
                    <a:pt x="48852" y="964490"/>
                  </a:lnTo>
                  <a:lnTo>
                    <a:pt x="45363" y="962268"/>
                  </a:lnTo>
                  <a:lnTo>
                    <a:pt x="41239" y="959729"/>
                  </a:lnTo>
                  <a:lnTo>
                    <a:pt x="37432" y="956872"/>
                  </a:lnTo>
                  <a:lnTo>
                    <a:pt x="33626" y="954015"/>
                  </a:lnTo>
                  <a:lnTo>
                    <a:pt x="30453" y="951158"/>
                  </a:lnTo>
                  <a:lnTo>
                    <a:pt x="26647" y="947666"/>
                  </a:lnTo>
                  <a:lnTo>
                    <a:pt x="23792" y="944491"/>
                  </a:lnTo>
                  <a:lnTo>
                    <a:pt x="20302" y="940682"/>
                  </a:lnTo>
                  <a:lnTo>
                    <a:pt x="17764" y="936873"/>
                  </a:lnTo>
                  <a:lnTo>
                    <a:pt x="14909" y="933063"/>
                  </a:lnTo>
                  <a:lnTo>
                    <a:pt x="12689" y="929254"/>
                  </a:lnTo>
                  <a:lnTo>
                    <a:pt x="10468" y="925127"/>
                  </a:lnTo>
                  <a:lnTo>
                    <a:pt x="8248" y="921000"/>
                  </a:lnTo>
                  <a:lnTo>
                    <a:pt x="6662" y="916874"/>
                  </a:lnTo>
                  <a:lnTo>
                    <a:pt x="4758" y="912429"/>
                  </a:lnTo>
                  <a:lnTo>
                    <a:pt x="2538" y="903858"/>
                  </a:lnTo>
                  <a:lnTo>
                    <a:pt x="634" y="894970"/>
                  </a:lnTo>
                  <a:lnTo>
                    <a:pt x="0" y="886399"/>
                  </a:lnTo>
                  <a:lnTo>
                    <a:pt x="0" y="877511"/>
                  </a:lnTo>
                  <a:lnTo>
                    <a:pt x="952" y="868622"/>
                  </a:lnTo>
                  <a:lnTo>
                    <a:pt x="2538" y="859734"/>
                  </a:lnTo>
                  <a:lnTo>
                    <a:pt x="5075" y="851163"/>
                  </a:lnTo>
                  <a:lnTo>
                    <a:pt x="8882" y="842909"/>
                  </a:lnTo>
                  <a:lnTo>
                    <a:pt x="10785" y="838782"/>
                  </a:lnTo>
                  <a:lnTo>
                    <a:pt x="13006" y="834656"/>
                  </a:lnTo>
                  <a:lnTo>
                    <a:pt x="15544" y="831164"/>
                  </a:lnTo>
                  <a:lnTo>
                    <a:pt x="18082" y="827354"/>
                  </a:lnTo>
                  <a:lnTo>
                    <a:pt x="20937" y="823545"/>
                  </a:lnTo>
                  <a:lnTo>
                    <a:pt x="24109" y="820053"/>
                  </a:lnTo>
                  <a:lnTo>
                    <a:pt x="27281" y="816561"/>
                  </a:lnTo>
                  <a:lnTo>
                    <a:pt x="30771" y="813069"/>
                  </a:lnTo>
                  <a:lnTo>
                    <a:pt x="80575" y="775611"/>
                  </a:lnTo>
                  <a:lnTo>
                    <a:pt x="189700" y="694028"/>
                  </a:lnTo>
                  <a:lnTo>
                    <a:pt x="248386" y="650220"/>
                  </a:lnTo>
                  <a:lnTo>
                    <a:pt x="300094" y="612127"/>
                  </a:lnTo>
                  <a:lnTo>
                    <a:pt x="321348" y="596572"/>
                  </a:lnTo>
                  <a:lnTo>
                    <a:pt x="337843" y="585144"/>
                  </a:lnTo>
                  <a:lnTo>
                    <a:pt x="349263" y="577208"/>
                  </a:lnTo>
                  <a:lnTo>
                    <a:pt x="352436" y="574986"/>
                  </a:lnTo>
                  <a:lnTo>
                    <a:pt x="354022" y="574351"/>
                  </a:lnTo>
                  <a:lnTo>
                    <a:pt x="460926" y="562606"/>
                  </a:lnTo>
                  <a:lnTo>
                    <a:pt x="554190" y="552448"/>
                  </a:lnTo>
                  <a:lnTo>
                    <a:pt x="595112" y="548003"/>
                  </a:lnTo>
                  <a:lnTo>
                    <a:pt x="631275" y="544512"/>
                  </a:lnTo>
                  <a:lnTo>
                    <a:pt x="663315" y="541655"/>
                  </a:lnTo>
                  <a:lnTo>
                    <a:pt x="690596" y="539750"/>
                  </a:lnTo>
                  <a:close/>
                  <a:moveTo>
                    <a:pt x="912333" y="0"/>
                  </a:moveTo>
                  <a:lnTo>
                    <a:pt x="923772" y="0"/>
                  </a:lnTo>
                  <a:lnTo>
                    <a:pt x="935529" y="0"/>
                  </a:lnTo>
                  <a:lnTo>
                    <a:pt x="943791" y="636"/>
                  </a:lnTo>
                  <a:lnTo>
                    <a:pt x="952052" y="1908"/>
                  </a:lnTo>
                  <a:lnTo>
                    <a:pt x="960632" y="3817"/>
                  </a:lnTo>
                  <a:lnTo>
                    <a:pt x="969211" y="5407"/>
                  </a:lnTo>
                  <a:lnTo>
                    <a:pt x="977473" y="8270"/>
                  </a:lnTo>
                  <a:lnTo>
                    <a:pt x="986052" y="11451"/>
                  </a:lnTo>
                  <a:lnTo>
                    <a:pt x="993996" y="14949"/>
                  </a:lnTo>
                  <a:lnTo>
                    <a:pt x="1001940" y="19084"/>
                  </a:lnTo>
                  <a:lnTo>
                    <a:pt x="1010202" y="22901"/>
                  </a:lnTo>
                  <a:lnTo>
                    <a:pt x="1017828" y="27990"/>
                  </a:lnTo>
                  <a:lnTo>
                    <a:pt x="1025454" y="33080"/>
                  </a:lnTo>
                  <a:lnTo>
                    <a:pt x="1032762" y="39123"/>
                  </a:lnTo>
                  <a:lnTo>
                    <a:pt x="1039753" y="44848"/>
                  </a:lnTo>
                  <a:lnTo>
                    <a:pt x="1047061" y="51210"/>
                  </a:lnTo>
                  <a:lnTo>
                    <a:pt x="1053734" y="57889"/>
                  </a:lnTo>
                  <a:lnTo>
                    <a:pt x="1060407" y="65523"/>
                  </a:lnTo>
                  <a:lnTo>
                    <a:pt x="1066127" y="72839"/>
                  </a:lnTo>
                  <a:lnTo>
                    <a:pt x="1072164" y="80791"/>
                  </a:lnTo>
                  <a:lnTo>
                    <a:pt x="1077884" y="89061"/>
                  </a:lnTo>
                  <a:lnTo>
                    <a:pt x="1082968" y="97331"/>
                  </a:lnTo>
                  <a:lnTo>
                    <a:pt x="1087734" y="106555"/>
                  </a:lnTo>
                  <a:lnTo>
                    <a:pt x="1092183" y="115779"/>
                  </a:lnTo>
                  <a:lnTo>
                    <a:pt x="1096313" y="125003"/>
                  </a:lnTo>
                  <a:lnTo>
                    <a:pt x="1100127" y="134546"/>
                  </a:lnTo>
                  <a:lnTo>
                    <a:pt x="1103304" y="145042"/>
                  </a:lnTo>
                  <a:lnTo>
                    <a:pt x="1106164" y="155220"/>
                  </a:lnTo>
                  <a:lnTo>
                    <a:pt x="1108706" y="166035"/>
                  </a:lnTo>
                  <a:lnTo>
                    <a:pt x="1110612" y="176849"/>
                  </a:lnTo>
                  <a:lnTo>
                    <a:pt x="1111566" y="187982"/>
                  </a:lnTo>
                  <a:lnTo>
                    <a:pt x="1112519" y="199433"/>
                  </a:lnTo>
                  <a:lnTo>
                    <a:pt x="1112837" y="210883"/>
                  </a:lnTo>
                  <a:lnTo>
                    <a:pt x="1112519" y="222970"/>
                  </a:lnTo>
                  <a:lnTo>
                    <a:pt x="1110930" y="247144"/>
                  </a:lnTo>
                  <a:lnTo>
                    <a:pt x="1109024" y="271636"/>
                  </a:lnTo>
                  <a:lnTo>
                    <a:pt x="1106164" y="296764"/>
                  </a:lnTo>
                  <a:lnTo>
                    <a:pt x="1104575" y="308851"/>
                  </a:lnTo>
                  <a:lnTo>
                    <a:pt x="1102351" y="321574"/>
                  </a:lnTo>
                  <a:lnTo>
                    <a:pt x="1100444" y="333978"/>
                  </a:lnTo>
                  <a:lnTo>
                    <a:pt x="1097902" y="345747"/>
                  </a:lnTo>
                  <a:lnTo>
                    <a:pt x="1095360" y="358152"/>
                  </a:lnTo>
                  <a:lnTo>
                    <a:pt x="1092183" y="369921"/>
                  </a:lnTo>
                  <a:lnTo>
                    <a:pt x="1089323" y="381372"/>
                  </a:lnTo>
                  <a:lnTo>
                    <a:pt x="1085510" y="393140"/>
                  </a:lnTo>
                  <a:lnTo>
                    <a:pt x="1082014" y="404273"/>
                  </a:lnTo>
                  <a:lnTo>
                    <a:pt x="1077884" y="415406"/>
                  </a:lnTo>
                  <a:lnTo>
                    <a:pt x="1073753" y="425902"/>
                  </a:lnTo>
                  <a:lnTo>
                    <a:pt x="1068986" y="436080"/>
                  </a:lnTo>
                  <a:lnTo>
                    <a:pt x="1063585" y="445941"/>
                  </a:lnTo>
                  <a:lnTo>
                    <a:pt x="1058501" y="455483"/>
                  </a:lnTo>
                  <a:lnTo>
                    <a:pt x="1052463" y="464389"/>
                  </a:lnTo>
                  <a:lnTo>
                    <a:pt x="1046108" y="472977"/>
                  </a:lnTo>
                  <a:lnTo>
                    <a:pt x="1039753" y="481247"/>
                  </a:lnTo>
                  <a:lnTo>
                    <a:pt x="1032762" y="488563"/>
                  </a:lnTo>
                  <a:lnTo>
                    <a:pt x="1025454" y="495242"/>
                  </a:lnTo>
                  <a:lnTo>
                    <a:pt x="1017510" y="501922"/>
                  </a:lnTo>
                  <a:lnTo>
                    <a:pt x="1009248" y="507647"/>
                  </a:lnTo>
                  <a:lnTo>
                    <a:pt x="1000351" y="512736"/>
                  </a:lnTo>
                  <a:lnTo>
                    <a:pt x="991454" y="516871"/>
                  </a:lnTo>
                  <a:lnTo>
                    <a:pt x="981921" y="520688"/>
                  </a:lnTo>
                  <a:lnTo>
                    <a:pt x="971435" y="523551"/>
                  </a:lnTo>
                  <a:lnTo>
                    <a:pt x="960949" y="525778"/>
                  </a:lnTo>
                  <a:lnTo>
                    <a:pt x="953005" y="526732"/>
                  </a:lnTo>
                  <a:lnTo>
                    <a:pt x="944426" y="527050"/>
                  </a:lnTo>
                  <a:lnTo>
                    <a:pt x="935847" y="526414"/>
                  </a:lnTo>
                  <a:lnTo>
                    <a:pt x="926314" y="525141"/>
                  </a:lnTo>
                  <a:lnTo>
                    <a:pt x="917099" y="523233"/>
                  </a:lnTo>
                  <a:lnTo>
                    <a:pt x="907884" y="520688"/>
                  </a:lnTo>
                  <a:lnTo>
                    <a:pt x="898669" y="517190"/>
                  </a:lnTo>
                  <a:lnTo>
                    <a:pt x="888819" y="513373"/>
                  </a:lnTo>
                  <a:lnTo>
                    <a:pt x="879286" y="508283"/>
                  </a:lnTo>
                  <a:lnTo>
                    <a:pt x="869118" y="503194"/>
                  </a:lnTo>
                  <a:lnTo>
                    <a:pt x="859585" y="496833"/>
                  </a:lnTo>
                  <a:lnTo>
                    <a:pt x="849735" y="490153"/>
                  </a:lnTo>
                  <a:lnTo>
                    <a:pt x="840202" y="482837"/>
                  </a:lnTo>
                  <a:lnTo>
                    <a:pt x="830987" y="474886"/>
                  </a:lnTo>
                  <a:lnTo>
                    <a:pt x="821454" y="465979"/>
                  </a:lnTo>
                  <a:lnTo>
                    <a:pt x="812239" y="456755"/>
                  </a:lnTo>
                  <a:lnTo>
                    <a:pt x="803342" y="446577"/>
                  </a:lnTo>
                  <a:lnTo>
                    <a:pt x="794445" y="435762"/>
                  </a:lnTo>
                  <a:lnTo>
                    <a:pt x="786183" y="424630"/>
                  </a:lnTo>
                  <a:lnTo>
                    <a:pt x="778240" y="412225"/>
                  </a:lnTo>
                  <a:lnTo>
                    <a:pt x="770296" y="400138"/>
                  </a:lnTo>
                  <a:lnTo>
                    <a:pt x="762987" y="386779"/>
                  </a:lnTo>
                  <a:lnTo>
                    <a:pt x="756314" y="372784"/>
                  </a:lnTo>
                  <a:lnTo>
                    <a:pt x="749324" y="358470"/>
                  </a:lnTo>
                  <a:lnTo>
                    <a:pt x="743604" y="343203"/>
                  </a:lnTo>
                  <a:lnTo>
                    <a:pt x="738202" y="327617"/>
                  </a:lnTo>
                  <a:lnTo>
                    <a:pt x="733436" y="311077"/>
                  </a:lnTo>
                  <a:lnTo>
                    <a:pt x="728987" y="294219"/>
                  </a:lnTo>
                  <a:lnTo>
                    <a:pt x="725810" y="276725"/>
                  </a:lnTo>
                  <a:lnTo>
                    <a:pt x="722632" y="258595"/>
                  </a:lnTo>
                  <a:lnTo>
                    <a:pt x="720408" y="240146"/>
                  </a:lnTo>
                  <a:lnTo>
                    <a:pt x="719137" y="221062"/>
                  </a:lnTo>
                  <a:lnTo>
                    <a:pt x="719772" y="209293"/>
                  </a:lnTo>
                  <a:lnTo>
                    <a:pt x="721361" y="197206"/>
                  </a:lnTo>
                  <a:lnTo>
                    <a:pt x="722632" y="185756"/>
                  </a:lnTo>
                  <a:lnTo>
                    <a:pt x="724856" y="174623"/>
                  </a:lnTo>
                  <a:lnTo>
                    <a:pt x="727399" y="163490"/>
                  </a:lnTo>
                  <a:lnTo>
                    <a:pt x="730576" y="152676"/>
                  </a:lnTo>
                  <a:lnTo>
                    <a:pt x="734389" y="142179"/>
                  </a:lnTo>
                  <a:lnTo>
                    <a:pt x="737884" y="131683"/>
                  </a:lnTo>
                  <a:lnTo>
                    <a:pt x="742333" y="121823"/>
                  </a:lnTo>
                  <a:lnTo>
                    <a:pt x="746782" y="111962"/>
                  </a:lnTo>
                  <a:lnTo>
                    <a:pt x="752184" y="102420"/>
                  </a:lnTo>
                  <a:lnTo>
                    <a:pt x="757268" y="93514"/>
                  </a:lnTo>
                  <a:lnTo>
                    <a:pt x="763305" y="84290"/>
                  </a:lnTo>
                  <a:lnTo>
                    <a:pt x="769660" y="76338"/>
                  </a:lnTo>
                  <a:lnTo>
                    <a:pt x="776015" y="68068"/>
                  </a:lnTo>
                  <a:lnTo>
                    <a:pt x="783006" y="60116"/>
                  </a:lnTo>
                  <a:lnTo>
                    <a:pt x="790314" y="53118"/>
                  </a:lnTo>
                  <a:lnTo>
                    <a:pt x="797940" y="46121"/>
                  </a:lnTo>
                  <a:lnTo>
                    <a:pt x="805567" y="39759"/>
                  </a:lnTo>
                  <a:lnTo>
                    <a:pt x="813828" y="33398"/>
                  </a:lnTo>
                  <a:lnTo>
                    <a:pt x="822725" y="27990"/>
                  </a:lnTo>
                  <a:lnTo>
                    <a:pt x="831305" y="22901"/>
                  </a:lnTo>
                  <a:lnTo>
                    <a:pt x="840520" y="18130"/>
                  </a:lnTo>
                  <a:lnTo>
                    <a:pt x="849735" y="13995"/>
                  </a:lnTo>
                  <a:lnTo>
                    <a:pt x="859903" y="10496"/>
                  </a:lnTo>
                  <a:lnTo>
                    <a:pt x="870071" y="7316"/>
                  </a:lnTo>
                  <a:lnTo>
                    <a:pt x="879922" y="4771"/>
                  </a:lnTo>
                  <a:lnTo>
                    <a:pt x="890725" y="2544"/>
                  </a:lnTo>
                  <a:lnTo>
                    <a:pt x="901529" y="954"/>
                  </a:lnTo>
                  <a:lnTo>
                    <a:pt x="912333" y="0"/>
                  </a:lnTo>
                  <a:close/>
                </a:path>
              </a:pathLst>
            </a:custGeom>
            <a:solidFill>
              <a:schemeClr val="accent2"/>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sz="2398" dirty="0">
                <a:solidFill>
                  <a:srgbClr val="FFFFFF"/>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A25AC3A0-4A94-C7F1-16F2-04319D2CA572}"/>
              </a:ext>
            </a:extLst>
          </p:cNvPr>
          <p:cNvSpPr txBox="1"/>
          <p:nvPr/>
        </p:nvSpPr>
        <p:spPr>
          <a:xfrm>
            <a:off x="6094411" y="748067"/>
            <a:ext cx="5594895" cy="619163"/>
          </a:xfrm>
          <a:prstGeom prst="wedgeRectCallout">
            <a:avLst>
              <a:gd name="adj1" fmla="val -34765"/>
              <a:gd name="adj2" fmla="val 864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1400">
                <a:solidFill>
                  <a:schemeClr val="accent2"/>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zh-CN" altLang="en-US" sz="1399" dirty="0">
                <a:ea typeface="微软雅黑" panose="020B0503020204020204" pitchFamily="34" charset="-122"/>
              </a:rPr>
              <a:t>基于对目标职级的认知，用工作案例佐证自己已达到相应的专业能力、综合素质能力。</a:t>
            </a:r>
            <a:r>
              <a:rPr lang="en-US" altLang="zh-CN" sz="1399" dirty="0">
                <a:ea typeface="微软雅黑" panose="020B0503020204020204" pitchFamily="34" charset="-122"/>
              </a:rPr>
              <a:t>PPT</a:t>
            </a:r>
            <a:r>
              <a:rPr lang="zh-CN" altLang="en-US" sz="1399" dirty="0">
                <a:ea typeface="微软雅黑" panose="020B0503020204020204" pitchFamily="34" charset="-122"/>
              </a:rPr>
              <a:t>中可以简要介绍，详细例证可以演讲时展示。</a:t>
            </a:r>
          </a:p>
        </p:txBody>
      </p:sp>
    </p:spTree>
    <p:extLst>
      <p:ext uri="{BB962C8B-B14F-4D97-AF65-F5344CB8AC3E}">
        <p14:creationId xmlns:p14="http://schemas.microsoft.com/office/powerpoint/2010/main" val="321012132"/>
      </p:ext>
    </p:extLst>
  </p:cSld>
  <p:clrMapOvr>
    <a:masterClrMapping/>
  </p:clrMapOvr>
  <mc:AlternateContent xmlns:mc="http://schemas.openxmlformats.org/markup-compatibility/2006" xmlns:p14="http://schemas.microsoft.com/office/powerpoint/2010/main">
    <mc:Choice Requires="p14">
      <p:transition p14:dur="0" advClick="0" advTm="4982"/>
    </mc:Choice>
    <mc:Fallback xmlns="">
      <p:transition advClick="0" advTm="498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500"/>
                                        <p:tgtEl>
                                          <p:spTgt spid="49"/>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500"/>
                                        <p:tgtEl>
                                          <p:spTgt spid="52"/>
                                        </p:tgtEl>
                                      </p:cBhvr>
                                    </p:animEffect>
                                  </p:childTnLst>
                                </p:cTn>
                              </p:par>
                            </p:childTnLst>
                          </p:cTn>
                        </p:par>
                        <p:par>
                          <p:cTn id="30" fill="hold">
                            <p:stCondLst>
                              <p:cond delay="3000"/>
                            </p:stCondLst>
                            <p:childTnLst>
                              <p:par>
                                <p:cTn id="31" presetID="22" presetClass="entr" presetSubtype="8" fill="hold"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wipe(left)">
                                      <p:cBhvr>
                                        <p:cTn id="3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168678" y="3298964"/>
            <a:ext cx="3752133" cy="707864"/>
          </a:xfrm>
          <a:prstGeom prst="rect">
            <a:avLst/>
          </a:prstGeom>
          <a:noFill/>
        </p:spPr>
        <p:txBody>
          <a:bodyPr wrap="square" lIns="91422" tIns="45709" rIns="91422" bIns="45709" rtlCol="0">
            <a:spAutoFit/>
          </a:bodyPr>
          <a:lstStyle>
            <a:defPPr>
              <a:defRPr lang="zh-CN"/>
            </a:defPPr>
            <a:lvl1pPr algn="ctr">
              <a:defRPr sz="4000" b="1">
                <a:effectLst>
                  <a:reflection blurRad="12700" stA="11000" endA="300" endPos="67000" dist="63500" dir="5400000" sy="-100000" algn="bl" rotWithShape="0"/>
                </a:effectLst>
                <a:latin typeface="微软雅黑" panose="020B0503020204020204" charset="-122"/>
                <a:ea typeface="微软雅黑" panose="020B0503020204020204" charset="-122"/>
              </a:defRPr>
            </a:lvl1pPr>
          </a:lstStyle>
          <a:p>
            <a:r>
              <a:rPr lang="zh-CN" altLang="en-US" dirty="0">
                <a:sym typeface="+mn-lt"/>
              </a:rPr>
              <a:t>未来规划</a:t>
            </a:r>
            <a:endParaRPr lang="en-GB" altLang="zh-CN" dirty="0">
              <a:sym typeface="+mn-lt"/>
            </a:endParaRPr>
          </a:p>
        </p:txBody>
      </p:sp>
      <p:sp>
        <p:nvSpPr>
          <p:cNvPr id="14" name="TextBox 49"/>
          <p:cNvSpPr txBox="1"/>
          <p:nvPr/>
        </p:nvSpPr>
        <p:spPr>
          <a:xfrm>
            <a:off x="4667155" y="4173182"/>
            <a:ext cx="1377590" cy="325646"/>
          </a:xfrm>
          <a:prstGeom prst="rect">
            <a:avLst/>
          </a:prstGeom>
          <a:noFill/>
        </p:spPr>
        <p:txBody>
          <a:bodyPr wrap="square" lIns="0" tIns="0" rIns="0" bIns="0" rtlCol="0">
            <a:spAutoFit/>
          </a:bodyPr>
          <a:lstStyle/>
          <a:p>
            <a:pPr marL="171330" indent="-171330" eaLnBrk="0" hangingPunct="0">
              <a:lnSpc>
                <a:spcPct val="150000"/>
              </a:lnSpc>
              <a:buFont typeface="Wingdings" panose="05000000000000000000" pitchFamily="2" charset="2"/>
              <a:buChar char="p"/>
            </a:pPr>
            <a:r>
              <a:rPr lang="zh-CN" altLang="en-US" sz="1599" b="1" dirty="0">
                <a:latin typeface="微软雅黑" panose="020B0503020204020204" pitchFamily="34" charset="-122"/>
                <a:ea typeface="微软雅黑" panose="020B0503020204020204" pitchFamily="34" charset="-122"/>
                <a:cs typeface="+mn-ea"/>
                <a:sym typeface="+mn-lt"/>
              </a:rPr>
              <a:t>工作规划</a:t>
            </a:r>
          </a:p>
        </p:txBody>
      </p:sp>
      <p:sp>
        <p:nvSpPr>
          <p:cNvPr id="6" name="TextBox 49"/>
          <p:cNvSpPr txBox="1"/>
          <p:nvPr/>
        </p:nvSpPr>
        <p:spPr>
          <a:xfrm>
            <a:off x="6317009" y="4161194"/>
            <a:ext cx="2246375" cy="325646"/>
          </a:xfrm>
          <a:prstGeom prst="rect">
            <a:avLst/>
          </a:prstGeom>
          <a:noFill/>
        </p:spPr>
        <p:txBody>
          <a:bodyPr wrap="square" lIns="0" tIns="0" rIns="0" bIns="0" rtlCol="0">
            <a:spAutoFit/>
          </a:bodyPr>
          <a:lstStyle/>
          <a:p>
            <a:pPr marL="171330" indent="-171330" eaLnBrk="0" hangingPunct="0">
              <a:lnSpc>
                <a:spcPct val="150000"/>
              </a:lnSpc>
              <a:buFont typeface="Wingdings" panose="05000000000000000000" pitchFamily="2" charset="2"/>
              <a:buChar char="p"/>
            </a:pPr>
            <a:r>
              <a:rPr lang="zh-CN" altLang="en-US" sz="1599" b="1" dirty="0">
                <a:latin typeface="微软雅黑" panose="020B0503020204020204" pitchFamily="34" charset="-122"/>
                <a:ea typeface="微软雅黑" panose="020B0503020204020204" pitchFamily="34" charset="-122"/>
                <a:cs typeface="+mn-ea"/>
                <a:sym typeface="+mn-lt"/>
              </a:rPr>
              <a:t>成长规划</a:t>
            </a:r>
          </a:p>
        </p:txBody>
      </p:sp>
      <p:sp>
        <p:nvSpPr>
          <p:cNvPr id="2" name="TextBox 48">
            <a:extLst>
              <a:ext uri="{FF2B5EF4-FFF2-40B4-BE49-F238E27FC236}">
                <a16:creationId xmlns:a16="http://schemas.microsoft.com/office/drawing/2014/main" id="{D6B8B015-C262-9916-4AC6-F1046C0E48E3}"/>
              </a:ext>
            </a:extLst>
          </p:cNvPr>
          <p:cNvSpPr txBox="1"/>
          <p:nvPr/>
        </p:nvSpPr>
        <p:spPr>
          <a:xfrm>
            <a:off x="4667155" y="2451100"/>
            <a:ext cx="2599690" cy="705485"/>
          </a:xfrm>
          <a:prstGeom prst="rect">
            <a:avLst/>
          </a:prstGeom>
          <a:noFill/>
        </p:spPr>
        <p:txBody>
          <a:bodyPr wrap="square" lIns="91422" tIns="45709" rIns="91422" bIns="45709" rtlCol="0">
            <a:spAutoFit/>
          </a:bodyPr>
          <a:lstStyle/>
          <a:p>
            <a:pPr marL="0" marR="0" lvl="0" indent="0" algn="ctr" defTabSz="609600" rtl="0" eaLnBrk="1" fontAlgn="base" latinLnBrk="0" hangingPunct="1">
              <a:lnSpc>
                <a:spcPct val="100000"/>
              </a:lnSpc>
              <a:spcBef>
                <a:spcPct val="0"/>
              </a:spcBef>
              <a:spcAft>
                <a:spcPct val="0"/>
              </a:spcAft>
              <a:buClrTx/>
              <a:buSzTx/>
              <a:buFontTx/>
              <a:buNone/>
              <a:tabLst/>
              <a:defRPr/>
            </a:pPr>
            <a:r>
              <a:rPr kumimoji="0" lang="en-US" altLang="zh-CN" sz="4000" b="1" i="0" u="none" strike="noStrike" kern="1200" cap="none" spc="0" normalizeH="0" baseline="0" noProof="0" dirty="0">
                <a:ln>
                  <a:noFill/>
                </a:ln>
                <a:solidFill>
                  <a:srgbClr val="FF9000"/>
                </a:solidFill>
                <a:effectLst/>
                <a:uLnTx/>
                <a:uFillTx/>
                <a:latin typeface="微软雅黑" panose="020B0503020204020204" charset="-122"/>
                <a:ea typeface="微软雅黑" panose="020B0503020204020204" charset="-122"/>
                <a:cs typeface="+mn-cs"/>
              </a:rPr>
              <a:t>PART 3</a:t>
            </a:r>
          </a:p>
        </p:txBody>
      </p:sp>
    </p:spTree>
    <p:extLst>
      <p:ext uri="{BB962C8B-B14F-4D97-AF65-F5344CB8AC3E}">
        <p14:creationId xmlns:p14="http://schemas.microsoft.com/office/powerpoint/2010/main" val="232275318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par>
                                <p:cTn id="8" presetID="36" presetClass="emph" presetSubtype="0" fill="hold" grpId="1" nodeType="withEffect">
                                  <p:stCondLst>
                                    <p:cond delay="0"/>
                                  </p:stCondLst>
                                  <p:iterate type="lt">
                                    <p:tmPct val="30000"/>
                                  </p:iterate>
                                  <p:childTnLst>
                                    <p:animScale>
                                      <p:cBhvr>
                                        <p:cTn id="9" dur="50" autoRev="1" fill="hold">
                                          <p:stCondLst>
                                            <p:cond delay="0"/>
                                          </p:stCondLst>
                                        </p:cTn>
                                        <p:tgtEl>
                                          <p:spTgt spid="13"/>
                                        </p:tgtEl>
                                      </p:cBhvr>
                                      <p:to x="80000" y="100000"/>
                                    </p:animScale>
                                    <p:anim by="(#ppt_w*0.10)" calcmode="lin" valueType="num">
                                      <p:cBhvr>
                                        <p:cTn id="10" dur="50" autoRev="1" fill="hold">
                                          <p:stCondLst>
                                            <p:cond delay="0"/>
                                          </p:stCondLst>
                                        </p:cTn>
                                        <p:tgtEl>
                                          <p:spTgt spid="13"/>
                                        </p:tgtEl>
                                        <p:attrNameLst>
                                          <p:attrName>ppt_x</p:attrName>
                                        </p:attrNameLst>
                                      </p:cBhvr>
                                    </p:anim>
                                    <p:anim by="(-#ppt_w*0.10)" calcmode="lin" valueType="num">
                                      <p:cBhvr>
                                        <p:cTn id="11" dur="50" autoRev="1" fill="hold">
                                          <p:stCondLst>
                                            <p:cond delay="0"/>
                                          </p:stCondLst>
                                        </p:cTn>
                                        <p:tgtEl>
                                          <p:spTgt spid="13"/>
                                        </p:tgtEl>
                                        <p:attrNameLst>
                                          <p:attrName>ppt_y</p:attrName>
                                        </p:attrNameLst>
                                      </p:cBhvr>
                                    </p:anim>
                                    <p:animRot by="-480000">
                                      <p:cBhvr>
                                        <p:cTn id="12" dur="50" autoRev="1" fill="hold">
                                          <p:stCondLst>
                                            <p:cond delay="0"/>
                                          </p:stCondLst>
                                        </p:cTn>
                                        <p:tgtEl>
                                          <p:spTgt spid="13"/>
                                        </p:tgtEl>
                                        <p:attrNameLst>
                                          <p:attrName>r</p:attrName>
                                        </p:attrNameLst>
                                      </p:cBhvr>
                                    </p:animRot>
                                  </p:childTnLst>
                                </p:cTn>
                              </p:par>
                            </p:childTnLst>
                          </p:cTn>
                        </p:par>
                        <p:par>
                          <p:cTn id="13" fill="hold">
                            <p:stCondLst>
                              <p:cond delay="380"/>
                            </p:stCondLst>
                            <p:childTnLst>
                              <p:par>
                                <p:cTn id="14" presetID="22" presetClass="entr" presetSubtype="8" fill="hold" grpId="0" nodeType="afterEffect">
                                  <p:stCondLst>
                                    <p:cond delay="0"/>
                                  </p:stCondLst>
                                  <p:iterate type="lt">
                                    <p:tmPct val="30000"/>
                                  </p:iterate>
                                  <p:childTnLst>
                                    <p:set>
                                      <p:cBhvr>
                                        <p:cTn id="15" dur="1" fill="hold">
                                          <p:stCondLst>
                                            <p:cond delay="0"/>
                                          </p:stCondLst>
                                        </p:cTn>
                                        <p:tgtEl>
                                          <p:spTgt spid="14"/>
                                        </p:tgtEl>
                                        <p:attrNameLst>
                                          <p:attrName>style.visibility</p:attrName>
                                        </p:attrNameLst>
                                      </p:cBhvr>
                                      <p:to>
                                        <p:strVal val="visible"/>
                                      </p:to>
                                    </p:set>
                                    <p:animEffect transition="in" filter="wipe(left)">
                                      <p:cBhvr>
                                        <p:cTn id="16" dur="200"/>
                                        <p:tgtEl>
                                          <p:spTgt spid="14"/>
                                        </p:tgtEl>
                                      </p:cBhvr>
                                    </p:animEffect>
                                  </p:childTnLst>
                                </p:cTn>
                              </p:par>
                              <p:par>
                                <p:cTn id="17" presetID="36" presetClass="emph" presetSubtype="0" fill="hold" grpId="1" nodeType="withEffect">
                                  <p:stCondLst>
                                    <p:cond delay="0"/>
                                  </p:stCondLst>
                                  <p:iterate type="lt">
                                    <p:tmPct val="30000"/>
                                  </p:iterate>
                                  <p:childTnLst>
                                    <p:animScale>
                                      <p:cBhvr>
                                        <p:cTn id="18" dur="50" autoRev="1" fill="hold">
                                          <p:stCondLst>
                                            <p:cond delay="0"/>
                                          </p:stCondLst>
                                        </p:cTn>
                                        <p:tgtEl>
                                          <p:spTgt spid="14"/>
                                        </p:tgtEl>
                                      </p:cBhvr>
                                      <p:to x="80000" y="100000"/>
                                    </p:animScale>
                                    <p:anim by="(#ppt_w*0.10)" calcmode="lin" valueType="num">
                                      <p:cBhvr>
                                        <p:cTn id="19" dur="50" autoRev="1" fill="hold">
                                          <p:stCondLst>
                                            <p:cond delay="0"/>
                                          </p:stCondLst>
                                        </p:cTn>
                                        <p:tgtEl>
                                          <p:spTgt spid="14"/>
                                        </p:tgtEl>
                                        <p:attrNameLst>
                                          <p:attrName>ppt_x</p:attrName>
                                        </p:attrNameLst>
                                      </p:cBhvr>
                                    </p:anim>
                                    <p:anim by="(-#ppt_w*0.10)" calcmode="lin" valueType="num">
                                      <p:cBhvr>
                                        <p:cTn id="20" dur="50" autoRev="1" fill="hold">
                                          <p:stCondLst>
                                            <p:cond delay="0"/>
                                          </p:stCondLst>
                                        </p:cTn>
                                        <p:tgtEl>
                                          <p:spTgt spid="14"/>
                                        </p:tgtEl>
                                        <p:attrNameLst>
                                          <p:attrName>ppt_y</p:attrName>
                                        </p:attrNameLst>
                                      </p:cBhvr>
                                    </p:anim>
                                    <p:animRot by="-480000">
                                      <p:cBhvr>
                                        <p:cTn id="21" dur="50" autoRev="1" fill="hold">
                                          <p:stCondLst>
                                            <p:cond delay="0"/>
                                          </p:stCondLst>
                                        </p:cTn>
                                        <p:tgtEl>
                                          <p:spTgt spid="14"/>
                                        </p:tgtEl>
                                        <p:attrNameLst>
                                          <p:attrName>r</p:attrName>
                                        </p:attrNameLst>
                                      </p:cBhvr>
                                    </p:animRot>
                                  </p:childTnLst>
                                </p:cTn>
                              </p:par>
                            </p:childTnLst>
                          </p:cTn>
                        </p:par>
                        <p:par>
                          <p:cTn id="22" fill="hold">
                            <p:stCondLst>
                              <p:cond delay="760"/>
                            </p:stCondLst>
                            <p:childTnLst>
                              <p:par>
                                <p:cTn id="23" presetID="22" presetClass="entr" presetSubtype="8" fill="hold" grpId="0" nodeType="afterEffect">
                                  <p:stCondLst>
                                    <p:cond delay="0"/>
                                  </p:stCondLst>
                                  <p:iterate type="lt">
                                    <p:tmPct val="30000"/>
                                  </p:iterate>
                                  <p:childTnLst>
                                    <p:set>
                                      <p:cBhvr>
                                        <p:cTn id="24" dur="1" fill="hold">
                                          <p:stCondLst>
                                            <p:cond delay="0"/>
                                          </p:stCondLst>
                                        </p:cTn>
                                        <p:tgtEl>
                                          <p:spTgt spid="6"/>
                                        </p:tgtEl>
                                        <p:attrNameLst>
                                          <p:attrName>style.visibility</p:attrName>
                                        </p:attrNameLst>
                                      </p:cBhvr>
                                      <p:to>
                                        <p:strVal val="visible"/>
                                      </p:to>
                                    </p:set>
                                    <p:animEffect transition="in" filter="wipe(left)">
                                      <p:cBhvr>
                                        <p:cTn id="25" dur="200"/>
                                        <p:tgtEl>
                                          <p:spTgt spid="6"/>
                                        </p:tgtEl>
                                      </p:cBhvr>
                                    </p:animEffect>
                                  </p:childTnLst>
                                </p:cTn>
                              </p:par>
                              <p:par>
                                <p:cTn id="26" presetID="36" presetClass="emph" presetSubtype="0" fill="hold" grpId="1" nodeType="withEffect">
                                  <p:stCondLst>
                                    <p:cond delay="0"/>
                                  </p:stCondLst>
                                  <p:iterate type="lt">
                                    <p:tmPct val="30000"/>
                                  </p:iterate>
                                  <p:childTnLst>
                                    <p:animScale>
                                      <p:cBhvr>
                                        <p:cTn id="27" dur="50" autoRev="1" fill="hold">
                                          <p:stCondLst>
                                            <p:cond delay="0"/>
                                          </p:stCondLst>
                                        </p:cTn>
                                        <p:tgtEl>
                                          <p:spTgt spid="6"/>
                                        </p:tgtEl>
                                      </p:cBhvr>
                                      <p:to x="80000" y="100000"/>
                                    </p:animScale>
                                    <p:anim by="(#ppt_w*0.10)" calcmode="lin" valueType="num">
                                      <p:cBhvr>
                                        <p:cTn id="28" dur="50" autoRev="1" fill="hold">
                                          <p:stCondLst>
                                            <p:cond delay="0"/>
                                          </p:stCondLst>
                                        </p:cTn>
                                        <p:tgtEl>
                                          <p:spTgt spid="6"/>
                                        </p:tgtEl>
                                        <p:attrNameLst>
                                          <p:attrName>ppt_x</p:attrName>
                                        </p:attrNameLst>
                                      </p:cBhvr>
                                    </p:anim>
                                    <p:anim by="(-#ppt_w*0.10)" calcmode="lin" valueType="num">
                                      <p:cBhvr>
                                        <p:cTn id="29" dur="50" autoRev="1" fill="hold">
                                          <p:stCondLst>
                                            <p:cond delay="0"/>
                                          </p:stCondLst>
                                        </p:cTn>
                                        <p:tgtEl>
                                          <p:spTgt spid="6"/>
                                        </p:tgtEl>
                                        <p:attrNameLst>
                                          <p:attrName>ppt_y</p:attrName>
                                        </p:attrNameLst>
                                      </p:cBhvr>
                                    </p:anim>
                                    <p:animRot by="-480000">
                                      <p:cBhvr>
                                        <p:cTn id="30" dur="50" autoRev="1"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6" grpId="0"/>
      <p:bldP spid="6"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98E54E-87FB-834C-5644-90CE2593593B}"/>
              </a:ext>
            </a:extLst>
          </p:cNvPr>
          <p:cNvSpPr>
            <a:spLocks noGrp="1"/>
          </p:cNvSpPr>
          <p:nvPr>
            <p:ph type="title"/>
          </p:nvPr>
        </p:nvSpPr>
        <p:spPr>
          <a:xfrm>
            <a:off x="357020" y="222934"/>
            <a:ext cx="10512862" cy="461665"/>
          </a:xfrm>
        </p:spPr>
        <p:txBody>
          <a:bodyPr/>
          <a:lstStyle/>
          <a:p>
            <a:r>
              <a:rPr lang="zh-CN" altLang="en-US" dirty="0"/>
              <a:t>工作规划</a:t>
            </a:r>
          </a:p>
        </p:txBody>
      </p:sp>
      <p:graphicFrame>
        <p:nvGraphicFramePr>
          <p:cNvPr id="26" name="表格 2">
            <a:extLst>
              <a:ext uri="{FF2B5EF4-FFF2-40B4-BE49-F238E27FC236}">
                <a16:creationId xmlns:a16="http://schemas.microsoft.com/office/drawing/2014/main" id="{3946B851-5966-4B1A-B5D0-2D92EDE38738}"/>
              </a:ext>
            </a:extLst>
          </p:cNvPr>
          <p:cNvGraphicFramePr>
            <a:graphicFrameLocks noGrp="1"/>
          </p:cNvGraphicFramePr>
          <p:nvPr>
            <p:extLst>
              <p:ext uri="{D42A27DB-BD31-4B8C-83A1-F6EECF244321}">
                <p14:modId xmlns:p14="http://schemas.microsoft.com/office/powerpoint/2010/main" val="3317659131"/>
              </p:ext>
            </p:extLst>
          </p:nvPr>
        </p:nvGraphicFramePr>
        <p:xfrm>
          <a:off x="838077" y="1198205"/>
          <a:ext cx="10578285" cy="5099801"/>
        </p:xfrm>
        <a:graphic>
          <a:graphicData uri="http://schemas.openxmlformats.org/drawingml/2006/table">
            <a:tbl>
              <a:tblPr firstRow="1" bandRow="1">
                <a:tableStyleId>{BC89EF96-8CEA-46FF-86C4-4CE0E7609802}</a:tableStyleId>
              </a:tblPr>
              <a:tblGrid>
                <a:gridCol w="2115657">
                  <a:extLst>
                    <a:ext uri="{9D8B030D-6E8A-4147-A177-3AD203B41FA5}">
                      <a16:colId xmlns:a16="http://schemas.microsoft.com/office/drawing/2014/main" val="4075249108"/>
                    </a:ext>
                  </a:extLst>
                </a:gridCol>
                <a:gridCol w="2115657">
                  <a:extLst>
                    <a:ext uri="{9D8B030D-6E8A-4147-A177-3AD203B41FA5}">
                      <a16:colId xmlns:a16="http://schemas.microsoft.com/office/drawing/2014/main" val="1152850315"/>
                    </a:ext>
                  </a:extLst>
                </a:gridCol>
                <a:gridCol w="2115657">
                  <a:extLst>
                    <a:ext uri="{9D8B030D-6E8A-4147-A177-3AD203B41FA5}">
                      <a16:colId xmlns:a16="http://schemas.microsoft.com/office/drawing/2014/main" val="3952793115"/>
                    </a:ext>
                  </a:extLst>
                </a:gridCol>
                <a:gridCol w="2115657">
                  <a:extLst>
                    <a:ext uri="{9D8B030D-6E8A-4147-A177-3AD203B41FA5}">
                      <a16:colId xmlns:a16="http://schemas.microsoft.com/office/drawing/2014/main" val="2776994580"/>
                    </a:ext>
                  </a:extLst>
                </a:gridCol>
                <a:gridCol w="2115657">
                  <a:extLst>
                    <a:ext uri="{9D8B030D-6E8A-4147-A177-3AD203B41FA5}">
                      <a16:colId xmlns:a16="http://schemas.microsoft.com/office/drawing/2014/main" val="705613642"/>
                    </a:ext>
                  </a:extLst>
                </a:gridCol>
              </a:tblGrid>
              <a:tr h="728543">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zh-CN" altLang="en-US" sz="2000" dirty="0">
                          <a:solidFill>
                            <a:schemeClr val="tx1"/>
                          </a:solidFill>
                          <a:latin typeface="微软雅黑" panose="020B0503020204020204" pitchFamily="34" charset="-122"/>
                          <a:ea typeface="微软雅黑" panose="020B0503020204020204" pitchFamily="34" charset="-122"/>
                        </a:rPr>
                        <a:t>工作内容</a:t>
                      </a:r>
                    </a:p>
                  </a:txBody>
                  <a:tcPr marL="91380" marR="91380" marT="45690" marB="45690" anchor="ctr">
                    <a:lnR w="12700" cap="flat" cmpd="sng" algn="ctr">
                      <a:solidFill>
                        <a:schemeClr val="bg1"/>
                      </a:solidFill>
                      <a:prstDash val="solid"/>
                      <a:round/>
                      <a:headEnd type="none" w="med" len="med"/>
                      <a:tailEnd type="none" w="med" len="med"/>
                    </a:lnR>
                    <a:solidFill>
                      <a:schemeClr val="accent6"/>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zh-CN" altLang="en-US" sz="2000" dirty="0">
                          <a:solidFill>
                            <a:schemeClr val="tx1"/>
                          </a:solidFill>
                          <a:latin typeface="微软雅黑" panose="020B0503020204020204" pitchFamily="34" charset="-122"/>
                          <a:ea typeface="微软雅黑" panose="020B0503020204020204" pitchFamily="34" charset="-122"/>
                        </a:rPr>
                        <a:t>工作目标</a:t>
                      </a:r>
                    </a:p>
                  </a:txBody>
                  <a:tcPr marL="91380" marR="91380" marT="45690" marB="456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6"/>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zh-CN" altLang="en-US" sz="2000" dirty="0">
                          <a:solidFill>
                            <a:schemeClr val="tx1"/>
                          </a:solidFill>
                          <a:latin typeface="微软雅黑" panose="020B0503020204020204" pitchFamily="34" charset="-122"/>
                          <a:ea typeface="微软雅黑" panose="020B0503020204020204" pitchFamily="34" charset="-122"/>
                        </a:rPr>
                        <a:t>工作方法</a:t>
                      </a:r>
                    </a:p>
                  </a:txBody>
                  <a:tcPr marL="91380" marR="91380" marT="45690" marB="456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6"/>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zh-CN" altLang="en-US" sz="2000" dirty="0">
                          <a:solidFill>
                            <a:schemeClr val="tx1"/>
                          </a:solidFill>
                          <a:latin typeface="微软雅黑" panose="020B0503020204020204" pitchFamily="34" charset="-122"/>
                          <a:ea typeface="微软雅黑" panose="020B0503020204020204" pitchFamily="34" charset="-122"/>
                        </a:rPr>
                        <a:t>工作时间安排</a:t>
                      </a:r>
                    </a:p>
                  </a:txBody>
                  <a:tcPr marL="91380" marR="91380" marT="45690" marB="456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6"/>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zh-CN" altLang="en-US" sz="2000" dirty="0">
                          <a:solidFill>
                            <a:schemeClr val="tx1"/>
                          </a:solidFill>
                          <a:latin typeface="微软雅黑" panose="020B0503020204020204" pitchFamily="34" charset="-122"/>
                          <a:ea typeface="微软雅黑" panose="020B0503020204020204" pitchFamily="34" charset="-122"/>
                        </a:rPr>
                        <a:t>工作成果</a:t>
                      </a:r>
                    </a:p>
                  </a:txBody>
                  <a:tcPr marL="91380" marR="91380" marT="45690" marB="45690" anchor="ctr">
                    <a:lnL w="12700" cap="flat" cmpd="sng" algn="ctr">
                      <a:solidFill>
                        <a:schemeClr val="bg1"/>
                      </a:solidFill>
                      <a:prstDash val="solid"/>
                      <a:round/>
                      <a:headEnd type="none" w="med" len="med"/>
                      <a:tailEnd type="none" w="med" len="med"/>
                    </a:lnL>
                    <a:solidFill>
                      <a:schemeClr val="accent6"/>
                    </a:solidFill>
                  </a:tcPr>
                </a:tc>
                <a:extLst>
                  <a:ext uri="{0D108BD9-81ED-4DB2-BD59-A6C34878D82A}">
                    <a16:rowId xmlns:a16="http://schemas.microsoft.com/office/drawing/2014/main" val="3799288654"/>
                  </a:ext>
                </a:extLst>
              </a:tr>
              <a:tr h="72854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dirty="0">
                        <a:latin typeface="微软雅黑" panose="020B0503020204020204" pitchFamily="34" charset="-122"/>
                        <a:ea typeface="微软雅黑" panose="020B0503020204020204" pitchFamily="34" charset="-122"/>
                      </a:endParaRPr>
                    </a:p>
                  </a:txBody>
                  <a:tcPr marL="91380" marR="91380" marT="45690" marB="45690"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dirty="0">
                        <a:latin typeface="微软雅黑" panose="020B0503020204020204" pitchFamily="34" charset="-122"/>
                        <a:ea typeface="微软雅黑" panose="020B0503020204020204" pitchFamily="34" charset="-122"/>
                      </a:endParaRPr>
                    </a:p>
                  </a:txBody>
                  <a:tcPr marL="91380" marR="91380" marT="45690" marB="45690"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dirty="0">
                        <a:latin typeface="微软雅黑" panose="020B0503020204020204" pitchFamily="34" charset="-122"/>
                        <a:ea typeface="微软雅黑" panose="020B0503020204020204" pitchFamily="34" charset="-122"/>
                      </a:endParaRPr>
                    </a:p>
                  </a:txBody>
                  <a:tcPr marL="91380" marR="91380" marT="45690" marB="45690"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dirty="0">
                        <a:latin typeface="微软雅黑" panose="020B0503020204020204" pitchFamily="34" charset="-122"/>
                        <a:ea typeface="微软雅黑" panose="020B0503020204020204" pitchFamily="34" charset="-122"/>
                      </a:endParaRPr>
                    </a:p>
                  </a:txBody>
                  <a:tcPr marL="91380" marR="91380" marT="45690" marB="45690"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a:latin typeface="微软雅黑" panose="020B0503020204020204" pitchFamily="34" charset="-122"/>
                        <a:ea typeface="微软雅黑" panose="020B0503020204020204" pitchFamily="34" charset="-122"/>
                      </a:endParaRPr>
                    </a:p>
                  </a:txBody>
                  <a:tcPr marL="91380" marR="91380" marT="45690" marB="45690" anchor="ctr"/>
                </a:tc>
                <a:extLst>
                  <a:ext uri="{0D108BD9-81ED-4DB2-BD59-A6C34878D82A}">
                    <a16:rowId xmlns:a16="http://schemas.microsoft.com/office/drawing/2014/main" val="3680005814"/>
                  </a:ext>
                </a:extLst>
              </a:tr>
              <a:tr h="72854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a:latin typeface="微软雅黑" panose="020B0503020204020204" pitchFamily="34" charset="-122"/>
                        <a:ea typeface="微软雅黑" panose="020B0503020204020204" pitchFamily="34" charset="-122"/>
                      </a:endParaRPr>
                    </a:p>
                  </a:txBody>
                  <a:tcPr marL="91380" marR="91380" marT="45690" marB="45690"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dirty="0">
                        <a:latin typeface="微软雅黑" panose="020B0503020204020204" pitchFamily="34" charset="-122"/>
                        <a:ea typeface="微软雅黑" panose="020B0503020204020204" pitchFamily="34" charset="-122"/>
                      </a:endParaRPr>
                    </a:p>
                  </a:txBody>
                  <a:tcPr marL="91380" marR="91380" marT="45690" marB="45690"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dirty="0">
                        <a:latin typeface="微软雅黑" panose="020B0503020204020204" pitchFamily="34" charset="-122"/>
                        <a:ea typeface="微软雅黑" panose="020B0503020204020204" pitchFamily="34" charset="-122"/>
                      </a:endParaRPr>
                    </a:p>
                  </a:txBody>
                  <a:tcPr marL="91380" marR="91380" marT="45690" marB="45690"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dirty="0">
                        <a:latin typeface="微软雅黑" panose="020B0503020204020204" pitchFamily="34" charset="-122"/>
                        <a:ea typeface="微软雅黑" panose="020B0503020204020204" pitchFamily="34" charset="-122"/>
                      </a:endParaRPr>
                    </a:p>
                  </a:txBody>
                  <a:tcPr marL="91380" marR="91380" marT="45690" marB="45690"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a:latin typeface="微软雅黑" panose="020B0503020204020204" pitchFamily="34" charset="-122"/>
                        <a:ea typeface="微软雅黑" panose="020B0503020204020204" pitchFamily="34" charset="-122"/>
                      </a:endParaRPr>
                    </a:p>
                  </a:txBody>
                  <a:tcPr marL="91380" marR="91380" marT="45690" marB="45690" anchor="ctr"/>
                </a:tc>
                <a:extLst>
                  <a:ext uri="{0D108BD9-81ED-4DB2-BD59-A6C34878D82A}">
                    <a16:rowId xmlns:a16="http://schemas.microsoft.com/office/drawing/2014/main" val="1584062157"/>
                  </a:ext>
                </a:extLst>
              </a:tr>
              <a:tr h="72854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a:latin typeface="微软雅黑" panose="020B0503020204020204" pitchFamily="34" charset="-122"/>
                        <a:ea typeface="微软雅黑" panose="020B0503020204020204" pitchFamily="34" charset="-122"/>
                      </a:endParaRPr>
                    </a:p>
                  </a:txBody>
                  <a:tcPr marL="91380" marR="91380" marT="45690" marB="45690"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a:latin typeface="微软雅黑" panose="020B0503020204020204" pitchFamily="34" charset="-122"/>
                        <a:ea typeface="微软雅黑" panose="020B0503020204020204" pitchFamily="34" charset="-122"/>
                      </a:endParaRPr>
                    </a:p>
                  </a:txBody>
                  <a:tcPr marL="91380" marR="91380" marT="45690" marB="45690"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dirty="0">
                        <a:latin typeface="微软雅黑" panose="020B0503020204020204" pitchFamily="34" charset="-122"/>
                        <a:ea typeface="微软雅黑" panose="020B0503020204020204" pitchFamily="34" charset="-122"/>
                      </a:endParaRPr>
                    </a:p>
                  </a:txBody>
                  <a:tcPr marL="91380" marR="91380" marT="45690" marB="45690"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dirty="0">
                        <a:latin typeface="微软雅黑" panose="020B0503020204020204" pitchFamily="34" charset="-122"/>
                        <a:ea typeface="微软雅黑" panose="020B0503020204020204" pitchFamily="34" charset="-122"/>
                      </a:endParaRPr>
                    </a:p>
                  </a:txBody>
                  <a:tcPr marL="91380" marR="91380" marT="45690" marB="45690"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dirty="0">
                        <a:latin typeface="微软雅黑" panose="020B0503020204020204" pitchFamily="34" charset="-122"/>
                        <a:ea typeface="微软雅黑" panose="020B0503020204020204" pitchFamily="34" charset="-122"/>
                      </a:endParaRPr>
                    </a:p>
                  </a:txBody>
                  <a:tcPr marL="91380" marR="91380" marT="45690" marB="45690" anchor="ctr"/>
                </a:tc>
                <a:extLst>
                  <a:ext uri="{0D108BD9-81ED-4DB2-BD59-A6C34878D82A}">
                    <a16:rowId xmlns:a16="http://schemas.microsoft.com/office/drawing/2014/main" val="600047785"/>
                  </a:ext>
                </a:extLst>
              </a:tr>
              <a:tr h="72854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a:latin typeface="微软雅黑" panose="020B0503020204020204" pitchFamily="34" charset="-122"/>
                        <a:ea typeface="微软雅黑" panose="020B0503020204020204" pitchFamily="34" charset="-122"/>
                      </a:endParaRPr>
                    </a:p>
                  </a:txBody>
                  <a:tcPr marL="91380" marR="91380" marT="45690" marB="45690"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a:latin typeface="微软雅黑" panose="020B0503020204020204" pitchFamily="34" charset="-122"/>
                        <a:ea typeface="微软雅黑" panose="020B0503020204020204" pitchFamily="34" charset="-122"/>
                      </a:endParaRPr>
                    </a:p>
                  </a:txBody>
                  <a:tcPr marL="91380" marR="91380" marT="45690" marB="45690"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a:latin typeface="微软雅黑" panose="020B0503020204020204" pitchFamily="34" charset="-122"/>
                        <a:ea typeface="微软雅黑" panose="020B0503020204020204" pitchFamily="34" charset="-122"/>
                      </a:endParaRPr>
                    </a:p>
                  </a:txBody>
                  <a:tcPr marL="91380" marR="91380" marT="45690" marB="45690"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dirty="0">
                        <a:latin typeface="微软雅黑" panose="020B0503020204020204" pitchFamily="34" charset="-122"/>
                        <a:ea typeface="微软雅黑" panose="020B0503020204020204" pitchFamily="34" charset="-122"/>
                      </a:endParaRPr>
                    </a:p>
                  </a:txBody>
                  <a:tcPr marL="91380" marR="91380" marT="45690" marB="45690"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dirty="0">
                        <a:latin typeface="微软雅黑" panose="020B0503020204020204" pitchFamily="34" charset="-122"/>
                        <a:ea typeface="微软雅黑" panose="020B0503020204020204" pitchFamily="34" charset="-122"/>
                      </a:endParaRPr>
                    </a:p>
                  </a:txBody>
                  <a:tcPr marL="91380" marR="91380" marT="45690" marB="45690" anchor="ctr"/>
                </a:tc>
                <a:extLst>
                  <a:ext uri="{0D108BD9-81ED-4DB2-BD59-A6C34878D82A}">
                    <a16:rowId xmlns:a16="http://schemas.microsoft.com/office/drawing/2014/main" val="3149864100"/>
                  </a:ext>
                </a:extLst>
              </a:tr>
              <a:tr h="72854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a:latin typeface="微软雅黑" panose="020B0503020204020204" pitchFamily="34" charset="-122"/>
                        <a:ea typeface="微软雅黑" panose="020B0503020204020204" pitchFamily="34" charset="-122"/>
                      </a:endParaRPr>
                    </a:p>
                  </a:txBody>
                  <a:tcPr marL="91380" marR="91380" marT="45690" marB="45690"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a:latin typeface="微软雅黑" panose="020B0503020204020204" pitchFamily="34" charset="-122"/>
                        <a:ea typeface="微软雅黑" panose="020B0503020204020204" pitchFamily="34" charset="-122"/>
                      </a:endParaRPr>
                    </a:p>
                  </a:txBody>
                  <a:tcPr marL="91380" marR="91380" marT="45690" marB="45690"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a:latin typeface="微软雅黑" panose="020B0503020204020204" pitchFamily="34" charset="-122"/>
                        <a:ea typeface="微软雅黑" panose="020B0503020204020204" pitchFamily="34" charset="-122"/>
                      </a:endParaRPr>
                    </a:p>
                  </a:txBody>
                  <a:tcPr marL="91380" marR="91380" marT="45690" marB="45690"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a:latin typeface="微软雅黑" panose="020B0503020204020204" pitchFamily="34" charset="-122"/>
                        <a:ea typeface="微软雅黑" panose="020B0503020204020204" pitchFamily="34" charset="-122"/>
                      </a:endParaRPr>
                    </a:p>
                  </a:txBody>
                  <a:tcPr marL="91380" marR="91380" marT="45690" marB="45690"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dirty="0">
                        <a:latin typeface="微软雅黑" panose="020B0503020204020204" pitchFamily="34" charset="-122"/>
                        <a:ea typeface="微软雅黑" panose="020B0503020204020204" pitchFamily="34" charset="-122"/>
                      </a:endParaRPr>
                    </a:p>
                  </a:txBody>
                  <a:tcPr marL="91380" marR="91380" marT="45690" marB="45690" anchor="ctr"/>
                </a:tc>
                <a:extLst>
                  <a:ext uri="{0D108BD9-81ED-4DB2-BD59-A6C34878D82A}">
                    <a16:rowId xmlns:a16="http://schemas.microsoft.com/office/drawing/2014/main" val="1559096325"/>
                  </a:ext>
                </a:extLst>
              </a:tr>
              <a:tr h="72854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a:latin typeface="微软雅黑" panose="020B0503020204020204" pitchFamily="34" charset="-122"/>
                        <a:ea typeface="微软雅黑" panose="020B0503020204020204" pitchFamily="34" charset="-122"/>
                      </a:endParaRPr>
                    </a:p>
                  </a:txBody>
                  <a:tcPr marL="91380" marR="91380" marT="45690" marB="45690"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dirty="0">
                        <a:latin typeface="微软雅黑" panose="020B0503020204020204" pitchFamily="34" charset="-122"/>
                        <a:ea typeface="微软雅黑" panose="020B0503020204020204" pitchFamily="34" charset="-122"/>
                      </a:endParaRPr>
                    </a:p>
                  </a:txBody>
                  <a:tcPr marL="91380" marR="91380" marT="45690" marB="45690"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a:latin typeface="微软雅黑" panose="020B0503020204020204" pitchFamily="34" charset="-122"/>
                        <a:ea typeface="微软雅黑" panose="020B0503020204020204" pitchFamily="34" charset="-122"/>
                      </a:endParaRPr>
                    </a:p>
                  </a:txBody>
                  <a:tcPr marL="91380" marR="91380" marT="45690" marB="45690"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a:latin typeface="微软雅黑" panose="020B0503020204020204" pitchFamily="34" charset="-122"/>
                        <a:ea typeface="微软雅黑" panose="020B0503020204020204" pitchFamily="34" charset="-122"/>
                      </a:endParaRPr>
                    </a:p>
                  </a:txBody>
                  <a:tcPr marL="91380" marR="91380" marT="45690" marB="45690"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zh-CN" altLang="en-US" sz="2000" dirty="0">
                        <a:latin typeface="微软雅黑" panose="020B0503020204020204" pitchFamily="34" charset="-122"/>
                        <a:ea typeface="微软雅黑" panose="020B0503020204020204" pitchFamily="34" charset="-122"/>
                      </a:endParaRPr>
                    </a:p>
                  </a:txBody>
                  <a:tcPr marL="91380" marR="91380" marT="45690" marB="45690" anchor="ctr"/>
                </a:tc>
                <a:extLst>
                  <a:ext uri="{0D108BD9-81ED-4DB2-BD59-A6C34878D82A}">
                    <a16:rowId xmlns:a16="http://schemas.microsoft.com/office/drawing/2014/main" val="163912634"/>
                  </a:ext>
                </a:extLst>
              </a:tr>
            </a:tbl>
          </a:graphicData>
        </a:graphic>
      </p:graphicFrame>
    </p:spTree>
    <p:extLst>
      <p:ext uri="{BB962C8B-B14F-4D97-AF65-F5344CB8AC3E}">
        <p14:creationId xmlns:p14="http://schemas.microsoft.com/office/powerpoint/2010/main" val="1699471212"/>
      </p:ext>
    </p:extLst>
  </p:cSld>
  <p:clrMapOvr>
    <a:masterClrMapping/>
  </p:clrMapOvr>
  <mc:AlternateContent xmlns:mc="http://schemas.openxmlformats.org/markup-compatibility/2006" xmlns:p14="http://schemas.microsoft.com/office/powerpoint/2010/main">
    <mc:Choice Requires="p14">
      <p:transition p14:dur="0" advClick="0" advTm="7144"/>
    </mc:Choice>
    <mc:Fallback xmlns="">
      <p:transition advClick="0" advTm="714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B7C6BC-8E6F-E198-745F-113878B7914E}"/>
              </a:ext>
            </a:extLst>
          </p:cNvPr>
          <p:cNvSpPr>
            <a:spLocks noGrp="1"/>
          </p:cNvSpPr>
          <p:nvPr>
            <p:ph type="title"/>
          </p:nvPr>
        </p:nvSpPr>
        <p:spPr>
          <a:xfrm>
            <a:off x="357020" y="222934"/>
            <a:ext cx="10512862" cy="461665"/>
          </a:xfrm>
        </p:spPr>
        <p:txBody>
          <a:bodyPr/>
          <a:lstStyle/>
          <a:p>
            <a:r>
              <a:rPr lang="zh-CN" altLang="en-US" dirty="0"/>
              <a:t>成长规划</a:t>
            </a:r>
          </a:p>
        </p:txBody>
      </p:sp>
      <p:sp>
        <p:nvSpPr>
          <p:cNvPr id="69" name="Line 5"/>
          <p:cNvSpPr>
            <a:spLocks noChangeShapeType="1"/>
          </p:cNvSpPr>
          <p:nvPr/>
        </p:nvSpPr>
        <p:spPr bwMode="auto">
          <a:xfrm>
            <a:off x="1292971" y="1601370"/>
            <a:ext cx="0" cy="5254398"/>
          </a:xfrm>
          <a:prstGeom prst="line">
            <a:avLst/>
          </a:prstGeom>
          <a:noFill/>
          <a:ln w="12700" cap="flat">
            <a:solidFill>
              <a:srgbClr val="2E2C2C"/>
            </a:solidFill>
            <a:prstDash val="solid"/>
            <a:miter lim="800000"/>
            <a:headEnd/>
            <a:tailEnd/>
          </a:ln>
          <a:extLst>
            <a:ext uri="{909E8E84-426E-40DD-AFC4-6F175D3DCCD1}">
              <a14:hiddenFill xmlns:a14="http://schemas.microsoft.com/office/drawing/2010/main">
                <a:noFill/>
              </a14:hiddenFill>
            </a:ext>
          </a:extLst>
        </p:spPr>
        <p:txBody>
          <a:bodyPr vert="horz" wrap="square" lIns="91380" tIns="45690" rIns="91380" bIns="45690" numCol="1" anchor="t" anchorCtr="0" compatLnSpc="1">
            <a:prstTxWarp prst="textNoShape">
              <a:avLst/>
            </a:prstTxWarp>
          </a:bodyPr>
          <a:lstStyle/>
          <a:p>
            <a:pPr defTabSz="913760">
              <a:defRPr/>
            </a:pPr>
            <a:endParaRPr lang="zh-CN" altLang="en-US" sz="1799" dirty="0">
              <a:solidFill>
                <a:srgbClr val="294A5A"/>
              </a:solidFill>
              <a:latin typeface="Arial" pitchFamily="34" charset="0"/>
              <a:ea typeface="微软雅黑" panose="020B0503020204020204" pitchFamily="34" charset="-122"/>
            </a:endParaRPr>
          </a:p>
        </p:txBody>
      </p:sp>
      <p:sp>
        <p:nvSpPr>
          <p:cNvPr id="70" name="Oval 6"/>
          <p:cNvSpPr>
            <a:spLocks noChangeArrowheads="1"/>
          </p:cNvSpPr>
          <p:nvPr/>
        </p:nvSpPr>
        <p:spPr bwMode="auto">
          <a:xfrm>
            <a:off x="1173986" y="4529196"/>
            <a:ext cx="237970" cy="234797"/>
          </a:xfrm>
          <a:prstGeom prst="ellipse">
            <a:avLst/>
          </a:prstGeom>
          <a:solidFill>
            <a:schemeClr val="accent6"/>
          </a:solidFill>
          <a:ln w="10" cap="flat">
            <a:solidFill>
              <a:srgbClr val="FFFFFF"/>
            </a:solidFill>
            <a:prstDash val="solid"/>
            <a:miter lim="800000"/>
            <a:headEnd/>
            <a:tailEnd/>
          </a:ln>
        </p:spPr>
        <p:txBody>
          <a:bodyPr vert="horz" wrap="square" lIns="91380" tIns="45690" rIns="91380" bIns="45690" numCol="1" anchor="t" anchorCtr="0" compatLnSpc="1">
            <a:prstTxWarp prst="textNoShape">
              <a:avLst/>
            </a:prstTxWarp>
          </a:bodyPr>
          <a:lstStyle/>
          <a:p>
            <a:pPr defTabSz="913760">
              <a:defRPr/>
            </a:pPr>
            <a:endParaRPr lang="zh-CN" altLang="en-US" sz="1799" dirty="0">
              <a:solidFill>
                <a:srgbClr val="294A5A"/>
              </a:solidFill>
              <a:latin typeface="Arial" pitchFamily="34" charset="0"/>
              <a:ea typeface="微软雅黑" panose="020B0503020204020204" pitchFamily="34" charset="-122"/>
            </a:endParaRPr>
          </a:p>
        </p:txBody>
      </p:sp>
      <p:sp>
        <p:nvSpPr>
          <p:cNvPr id="71" name="Oval 7"/>
          <p:cNvSpPr>
            <a:spLocks noChangeArrowheads="1"/>
          </p:cNvSpPr>
          <p:nvPr/>
        </p:nvSpPr>
        <p:spPr bwMode="auto">
          <a:xfrm>
            <a:off x="1173986" y="5064740"/>
            <a:ext cx="237970" cy="234797"/>
          </a:xfrm>
          <a:prstGeom prst="ellipse">
            <a:avLst/>
          </a:prstGeom>
          <a:solidFill>
            <a:schemeClr val="accent6"/>
          </a:solidFill>
          <a:ln w="10" cap="flat">
            <a:solidFill>
              <a:srgbClr val="FFFFFF"/>
            </a:solidFill>
            <a:prstDash val="solid"/>
            <a:miter lim="800000"/>
            <a:headEnd/>
            <a:tailEnd/>
          </a:ln>
        </p:spPr>
        <p:txBody>
          <a:bodyPr vert="horz" wrap="square" lIns="91380" tIns="45690" rIns="91380" bIns="45690" numCol="1" anchor="t" anchorCtr="0" compatLnSpc="1">
            <a:prstTxWarp prst="textNoShape">
              <a:avLst/>
            </a:prstTxWarp>
          </a:bodyPr>
          <a:lstStyle/>
          <a:p>
            <a:pPr defTabSz="913760">
              <a:defRPr/>
            </a:pPr>
            <a:endParaRPr lang="zh-CN" altLang="en-US" sz="1799" dirty="0">
              <a:solidFill>
                <a:srgbClr val="294A5A"/>
              </a:solidFill>
              <a:latin typeface="Arial" pitchFamily="34" charset="0"/>
              <a:ea typeface="微软雅黑" panose="020B0503020204020204" pitchFamily="34" charset="-122"/>
            </a:endParaRPr>
          </a:p>
        </p:txBody>
      </p:sp>
      <p:sp>
        <p:nvSpPr>
          <p:cNvPr id="72" name="Freeform 9"/>
          <p:cNvSpPr>
            <a:spLocks/>
          </p:cNvSpPr>
          <p:nvPr/>
        </p:nvSpPr>
        <p:spPr bwMode="auto">
          <a:xfrm>
            <a:off x="1629302" y="1522047"/>
            <a:ext cx="164993" cy="207827"/>
          </a:xfrm>
          <a:custGeom>
            <a:avLst/>
            <a:gdLst>
              <a:gd name="T0" fmla="*/ 184 w 205"/>
              <a:gd name="T1" fmla="*/ 109 h 262"/>
              <a:gd name="T2" fmla="*/ 109 w 205"/>
              <a:gd name="T3" fmla="*/ 61 h 262"/>
              <a:gd name="T4" fmla="*/ 32 w 205"/>
              <a:gd name="T5" fmla="*/ 11 h 262"/>
              <a:gd name="T6" fmla="*/ 0 w 205"/>
              <a:gd name="T7" fmla="*/ 34 h 262"/>
              <a:gd name="T8" fmla="*/ 0 w 205"/>
              <a:gd name="T9" fmla="*/ 131 h 262"/>
              <a:gd name="T10" fmla="*/ 0 w 205"/>
              <a:gd name="T11" fmla="*/ 230 h 262"/>
              <a:gd name="T12" fmla="*/ 34 w 205"/>
              <a:gd name="T13" fmla="*/ 250 h 262"/>
              <a:gd name="T14" fmla="*/ 109 w 205"/>
              <a:gd name="T15" fmla="*/ 202 h 262"/>
              <a:gd name="T16" fmla="*/ 186 w 205"/>
              <a:gd name="T17" fmla="*/ 152 h 262"/>
              <a:gd name="T18" fmla="*/ 184 w 205"/>
              <a:gd name="T19" fmla="*/ 109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62">
                <a:moveTo>
                  <a:pt x="184" y="109"/>
                </a:moveTo>
                <a:lnTo>
                  <a:pt x="109" y="61"/>
                </a:lnTo>
                <a:cubicBezTo>
                  <a:pt x="83" y="44"/>
                  <a:pt x="58" y="28"/>
                  <a:pt x="32" y="11"/>
                </a:cubicBezTo>
                <a:cubicBezTo>
                  <a:pt x="11" y="0"/>
                  <a:pt x="0" y="9"/>
                  <a:pt x="0" y="34"/>
                </a:cubicBezTo>
                <a:lnTo>
                  <a:pt x="0" y="131"/>
                </a:lnTo>
                <a:cubicBezTo>
                  <a:pt x="0" y="164"/>
                  <a:pt x="0" y="197"/>
                  <a:pt x="0" y="230"/>
                </a:cubicBezTo>
                <a:cubicBezTo>
                  <a:pt x="2" y="256"/>
                  <a:pt x="14" y="262"/>
                  <a:pt x="34" y="250"/>
                </a:cubicBezTo>
                <a:lnTo>
                  <a:pt x="109" y="202"/>
                </a:lnTo>
                <a:cubicBezTo>
                  <a:pt x="135" y="185"/>
                  <a:pt x="160" y="169"/>
                  <a:pt x="186" y="152"/>
                </a:cubicBezTo>
                <a:cubicBezTo>
                  <a:pt x="205" y="137"/>
                  <a:pt x="203" y="122"/>
                  <a:pt x="184" y="109"/>
                </a:cubicBezTo>
                <a:close/>
              </a:path>
            </a:pathLst>
          </a:custGeom>
          <a:solidFill>
            <a:srgbClr val="6F73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0" tIns="45690" rIns="91380" bIns="45690" numCol="1" anchor="t" anchorCtr="0" compatLnSpc="1">
            <a:prstTxWarp prst="textNoShape">
              <a:avLst/>
            </a:prstTxWarp>
          </a:bodyPr>
          <a:lstStyle/>
          <a:p>
            <a:pPr defTabSz="913760">
              <a:defRPr/>
            </a:pPr>
            <a:endParaRPr lang="zh-CN" altLang="en-US" sz="1799" dirty="0">
              <a:solidFill>
                <a:srgbClr val="294A5A"/>
              </a:solidFill>
              <a:latin typeface="Arial" pitchFamily="34" charset="0"/>
              <a:ea typeface="微软雅黑" panose="020B0503020204020204" pitchFamily="34" charset="-122"/>
            </a:endParaRPr>
          </a:p>
        </p:txBody>
      </p:sp>
      <p:sp>
        <p:nvSpPr>
          <p:cNvPr id="73" name="Freeform 11"/>
          <p:cNvSpPr>
            <a:spLocks/>
          </p:cNvSpPr>
          <p:nvPr/>
        </p:nvSpPr>
        <p:spPr bwMode="auto">
          <a:xfrm>
            <a:off x="1629302" y="3629465"/>
            <a:ext cx="164993" cy="206241"/>
          </a:xfrm>
          <a:custGeom>
            <a:avLst/>
            <a:gdLst>
              <a:gd name="T0" fmla="*/ 184 w 205"/>
              <a:gd name="T1" fmla="*/ 108 h 261"/>
              <a:gd name="T2" fmla="*/ 109 w 205"/>
              <a:gd name="T3" fmla="*/ 60 h 261"/>
              <a:gd name="T4" fmla="*/ 32 w 205"/>
              <a:gd name="T5" fmla="*/ 10 h 261"/>
              <a:gd name="T6" fmla="*/ 0 w 205"/>
              <a:gd name="T7" fmla="*/ 33 h 261"/>
              <a:gd name="T8" fmla="*/ 0 w 205"/>
              <a:gd name="T9" fmla="*/ 130 h 261"/>
              <a:gd name="T10" fmla="*/ 0 w 205"/>
              <a:gd name="T11" fmla="*/ 229 h 261"/>
              <a:gd name="T12" fmla="*/ 34 w 205"/>
              <a:gd name="T13" fmla="*/ 249 h 261"/>
              <a:gd name="T14" fmla="*/ 109 w 205"/>
              <a:gd name="T15" fmla="*/ 201 h 261"/>
              <a:gd name="T16" fmla="*/ 186 w 205"/>
              <a:gd name="T17" fmla="*/ 151 h 261"/>
              <a:gd name="T18" fmla="*/ 184 w 205"/>
              <a:gd name="T19" fmla="*/ 10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61">
                <a:moveTo>
                  <a:pt x="184" y="108"/>
                </a:moveTo>
                <a:lnTo>
                  <a:pt x="109" y="60"/>
                </a:lnTo>
                <a:cubicBezTo>
                  <a:pt x="83" y="43"/>
                  <a:pt x="58" y="27"/>
                  <a:pt x="32" y="10"/>
                </a:cubicBezTo>
                <a:cubicBezTo>
                  <a:pt x="11" y="0"/>
                  <a:pt x="0" y="8"/>
                  <a:pt x="0" y="33"/>
                </a:cubicBezTo>
                <a:lnTo>
                  <a:pt x="0" y="130"/>
                </a:lnTo>
                <a:cubicBezTo>
                  <a:pt x="0" y="163"/>
                  <a:pt x="0" y="196"/>
                  <a:pt x="0" y="229"/>
                </a:cubicBezTo>
                <a:cubicBezTo>
                  <a:pt x="2" y="255"/>
                  <a:pt x="14" y="261"/>
                  <a:pt x="34" y="249"/>
                </a:cubicBezTo>
                <a:lnTo>
                  <a:pt x="109" y="201"/>
                </a:lnTo>
                <a:cubicBezTo>
                  <a:pt x="135" y="184"/>
                  <a:pt x="160" y="168"/>
                  <a:pt x="186" y="151"/>
                </a:cubicBezTo>
                <a:cubicBezTo>
                  <a:pt x="205" y="136"/>
                  <a:pt x="203" y="122"/>
                  <a:pt x="184" y="108"/>
                </a:cubicBezTo>
                <a:close/>
              </a:path>
            </a:pathLst>
          </a:custGeom>
          <a:solidFill>
            <a:srgbClr val="6F73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0" tIns="45690" rIns="91380" bIns="45690" numCol="1" anchor="t" anchorCtr="0" compatLnSpc="1">
            <a:prstTxWarp prst="textNoShape">
              <a:avLst/>
            </a:prstTxWarp>
          </a:bodyPr>
          <a:lstStyle/>
          <a:p>
            <a:pPr defTabSz="913760">
              <a:defRPr/>
            </a:pPr>
            <a:endParaRPr lang="zh-CN" altLang="en-US" sz="1799" dirty="0">
              <a:solidFill>
                <a:srgbClr val="294A5A"/>
              </a:solidFill>
              <a:latin typeface="Arial" pitchFamily="34" charset="0"/>
              <a:ea typeface="微软雅黑" panose="020B0503020204020204" pitchFamily="34" charset="-122"/>
            </a:endParaRPr>
          </a:p>
        </p:txBody>
      </p:sp>
      <p:grpSp>
        <p:nvGrpSpPr>
          <p:cNvPr id="74" name="组合 73"/>
          <p:cNvGrpSpPr/>
          <p:nvPr/>
        </p:nvGrpSpPr>
        <p:grpSpPr>
          <a:xfrm>
            <a:off x="934401" y="1350242"/>
            <a:ext cx="717137" cy="522879"/>
            <a:chOff x="935010" y="1007596"/>
            <a:chExt cx="717604" cy="523220"/>
          </a:xfrm>
        </p:grpSpPr>
        <p:sp>
          <p:nvSpPr>
            <p:cNvPr id="75" name="Freeform 8"/>
            <p:cNvSpPr>
              <a:spLocks/>
            </p:cNvSpPr>
            <p:nvPr/>
          </p:nvSpPr>
          <p:spPr bwMode="auto">
            <a:xfrm>
              <a:off x="985838" y="1052513"/>
              <a:ext cx="615950" cy="433387"/>
            </a:xfrm>
            <a:custGeom>
              <a:avLst/>
              <a:gdLst>
                <a:gd name="T0" fmla="*/ 43 w 764"/>
                <a:gd name="T1" fmla="*/ 0 h 549"/>
                <a:gd name="T2" fmla="*/ 721 w 764"/>
                <a:gd name="T3" fmla="*/ 0 h 549"/>
                <a:gd name="T4" fmla="*/ 764 w 764"/>
                <a:gd name="T5" fmla="*/ 43 h 549"/>
                <a:gd name="T6" fmla="*/ 764 w 764"/>
                <a:gd name="T7" fmla="*/ 506 h 549"/>
                <a:gd name="T8" fmla="*/ 721 w 764"/>
                <a:gd name="T9" fmla="*/ 549 h 549"/>
                <a:gd name="T10" fmla="*/ 43 w 764"/>
                <a:gd name="T11" fmla="*/ 549 h 549"/>
                <a:gd name="T12" fmla="*/ 0 w 764"/>
                <a:gd name="T13" fmla="*/ 506 h 549"/>
                <a:gd name="T14" fmla="*/ 0 w 764"/>
                <a:gd name="T15" fmla="*/ 43 h 549"/>
                <a:gd name="T16" fmla="*/ 43 w 764"/>
                <a:gd name="T17"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4" h="549">
                  <a:moveTo>
                    <a:pt x="43" y="0"/>
                  </a:moveTo>
                  <a:lnTo>
                    <a:pt x="721" y="0"/>
                  </a:lnTo>
                  <a:cubicBezTo>
                    <a:pt x="744" y="0"/>
                    <a:pt x="764" y="20"/>
                    <a:pt x="764" y="43"/>
                  </a:cubicBezTo>
                  <a:lnTo>
                    <a:pt x="764" y="506"/>
                  </a:lnTo>
                  <a:cubicBezTo>
                    <a:pt x="764" y="530"/>
                    <a:pt x="744" y="549"/>
                    <a:pt x="721" y="549"/>
                  </a:cubicBezTo>
                  <a:lnTo>
                    <a:pt x="43" y="549"/>
                  </a:lnTo>
                  <a:cubicBezTo>
                    <a:pt x="20" y="549"/>
                    <a:pt x="0" y="530"/>
                    <a:pt x="0" y="506"/>
                  </a:cubicBezTo>
                  <a:lnTo>
                    <a:pt x="0" y="43"/>
                  </a:lnTo>
                  <a:cubicBezTo>
                    <a:pt x="0" y="20"/>
                    <a:pt x="20" y="0"/>
                    <a:pt x="43" y="0"/>
                  </a:cubicBezTo>
                  <a:close/>
                </a:path>
              </a:pathLst>
            </a:custGeom>
            <a:solidFill>
              <a:srgbClr val="D53E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0" tIns="45690" rIns="91380" bIns="45690" numCol="1" anchor="t" anchorCtr="0" compatLnSpc="1">
              <a:prstTxWarp prst="textNoShape">
                <a:avLst/>
              </a:prstTxWarp>
            </a:bodyPr>
            <a:lstStyle/>
            <a:p>
              <a:pPr defTabSz="913760">
                <a:defRPr/>
              </a:pPr>
              <a:endParaRPr lang="zh-CN" altLang="en-US" sz="1799" dirty="0">
                <a:solidFill>
                  <a:srgbClr val="294A5A"/>
                </a:solidFill>
                <a:latin typeface="Arial" pitchFamily="34" charset="0"/>
                <a:ea typeface="微软雅黑" panose="020B0503020204020204" pitchFamily="34" charset="-122"/>
              </a:endParaRPr>
            </a:p>
          </p:txBody>
        </p:sp>
        <p:sp>
          <p:nvSpPr>
            <p:cNvPr id="76" name="TextBox 75"/>
            <p:cNvSpPr txBox="1"/>
            <p:nvPr/>
          </p:nvSpPr>
          <p:spPr>
            <a:xfrm>
              <a:off x="935010" y="1007596"/>
              <a:ext cx="717604" cy="523220"/>
            </a:xfrm>
            <a:prstGeom prst="rect">
              <a:avLst/>
            </a:prstGeom>
            <a:noFill/>
          </p:spPr>
          <p:txBody>
            <a:bodyPr wrap="square" rtlCol="0">
              <a:spAutoFit/>
            </a:bodyPr>
            <a:lstStyle/>
            <a:p>
              <a:pPr algn="ctr" defTabSz="913760">
                <a:defRPr/>
              </a:pPr>
              <a:r>
                <a:rPr lang="en-US" altLang="zh-CN" sz="2798" dirty="0">
                  <a:solidFill>
                    <a:srgbClr val="FFFFFF"/>
                  </a:solidFill>
                  <a:latin typeface="微软雅黑"/>
                  <a:ea typeface="微软雅黑"/>
                </a:rPr>
                <a:t>01</a:t>
              </a:r>
              <a:endParaRPr lang="zh-CN" altLang="en-US" sz="2798" dirty="0">
                <a:solidFill>
                  <a:srgbClr val="FFFFFF"/>
                </a:solidFill>
                <a:latin typeface="微软雅黑"/>
                <a:ea typeface="微软雅黑"/>
              </a:endParaRPr>
            </a:p>
          </p:txBody>
        </p:sp>
      </p:grpSp>
      <p:sp>
        <p:nvSpPr>
          <p:cNvPr id="77" name="矩形 76"/>
          <p:cNvSpPr/>
          <p:nvPr/>
        </p:nvSpPr>
        <p:spPr>
          <a:xfrm>
            <a:off x="1833313" y="1407607"/>
            <a:ext cx="8317555" cy="399850"/>
          </a:xfrm>
          <a:prstGeom prst="rect">
            <a:avLst/>
          </a:prstGeom>
        </p:spPr>
        <p:txBody>
          <a:bodyPr wrap="square">
            <a:spAutoFit/>
          </a:bodyPr>
          <a:lstStyle/>
          <a:p>
            <a:pPr algn="just" defTabSz="913760">
              <a:defRPr/>
            </a:pPr>
            <a:r>
              <a:rPr lang="zh-CN" altLang="en-US" sz="1999" dirty="0">
                <a:solidFill>
                  <a:srgbClr val="294A5A"/>
                </a:solidFill>
                <a:latin typeface="微软雅黑"/>
                <a:ea typeface="微软雅黑"/>
              </a:rPr>
              <a:t>待提升点</a:t>
            </a:r>
          </a:p>
        </p:txBody>
      </p:sp>
      <p:sp>
        <p:nvSpPr>
          <p:cNvPr id="78" name="矩形 77"/>
          <p:cNvSpPr/>
          <p:nvPr/>
        </p:nvSpPr>
        <p:spPr>
          <a:xfrm>
            <a:off x="1833314" y="3500961"/>
            <a:ext cx="8722689" cy="399850"/>
          </a:xfrm>
          <a:prstGeom prst="rect">
            <a:avLst/>
          </a:prstGeom>
        </p:spPr>
        <p:txBody>
          <a:bodyPr wrap="square">
            <a:spAutoFit/>
          </a:bodyPr>
          <a:lstStyle/>
          <a:p>
            <a:pPr algn="just" defTabSz="913760">
              <a:defRPr/>
            </a:pPr>
            <a:r>
              <a:rPr lang="zh-CN" altLang="en-US" sz="1999" dirty="0">
                <a:solidFill>
                  <a:srgbClr val="294A5A"/>
                </a:solidFill>
                <a:latin typeface="微软雅黑"/>
                <a:ea typeface="微软雅黑"/>
              </a:rPr>
              <a:t>待提升点</a:t>
            </a:r>
          </a:p>
        </p:txBody>
      </p:sp>
      <p:grpSp>
        <p:nvGrpSpPr>
          <p:cNvPr id="79" name="组合 78"/>
          <p:cNvGrpSpPr/>
          <p:nvPr/>
        </p:nvGrpSpPr>
        <p:grpSpPr>
          <a:xfrm>
            <a:off x="912165" y="3467009"/>
            <a:ext cx="717137" cy="522879"/>
            <a:chOff x="912759" y="1884191"/>
            <a:chExt cx="717604" cy="523220"/>
          </a:xfrm>
        </p:grpSpPr>
        <p:sp>
          <p:nvSpPr>
            <p:cNvPr id="80" name="Freeform 10"/>
            <p:cNvSpPr>
              <a:spLocks/>
            </p:cNvSpPr>
            <p:nvPr/>
          </p:nvSpPr>
          <p:spPr bwMode="auto">
            <a:xfrm>
              <a:off x="985838" y="1918165"/>
              <a:ext cx="615950" cy="433387"/>
            </a:xfrm>
            <a:custGeom>
              <a:avLst/>
              <a:gdLst>
                <a:gd name="T0" fmla="*/ 43 w 764"/>
                <a:gd name="T1" fmla="*/ 0 h 549"/>
                <a:gd name="T2" fmla="*/ 721 w 764"/>
                <a:gd name="T3" fmla="*/ 0 h 549"/>
                <a:gd name="T4" fmla="*/ 764 w 764"/>
                <a:gd name="T5" fmla="*/ 44 h 549"/>
                <a:gd name="T6" fmla="*/ 764 w 764"/>
                <a:gd name="T7" fmla="*/ 506 h 549"/>
                <a:gd name="T8" fmla="*/ 721 w 764"/>
                <a:gd name="T9" fmla="*/ 549 h 549"/>
                <a:gd name="T10" fmla="*/ 43 w 764"/>
                <a:gd name="T11" fmla="*/ 549 h 549"/>
                <a:gd name="T12" fmla="*/ 0 w 764"/>
                <a:gd name="T13" fmla="*/ 506 h 549"/>
                <a:gd name="T14" fmla="*/ 0 w 764"/>
                <a:gd name="T15" fmla="*/ 44 h 549"/>
                <a:gd name="T16" fmla="*/ 43 w 764"/>
                <a:gd name="T17"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4" h="549">
                  <a:moveTo>
                    <a:pt x="43" y="0"/>
                  </a:moveTo>
                  <a:lnTo>
                    <a:pt x="721" y="0"/>
                  </a:lnTo>
                  <a:cubicBezTo>
                    <a:pt x="744" y="0"/>
                    <a:pt x="764" y="20"/>
                    <a:pt x="764" y="44"/>
                  </a:cubicBezTo>
                  <a:lnTo>
                    <a:pt x="764" y="506"/>
                  </a:lnTo>
                  <a:cubicBezTo>
                    <a:pt x="764" y="530"/>
                    <a:pt x="744" y="549"/>
                    <a:pt x="721" y="549"/>
                  </a:cubicBezTo>
                  <a:lnTo>
                    <a:pt x="43" y="549"/>
                  </a:lnTo>
                  <a:cubicBezTo>
                    <a:pt x="20" y="549"/>
                    <a:pt x="0" y="530"/>
                    <a:pt x="0" y="506"/>
                  </a:cubicBezTo>
                  <a:lnTo>
                    <a:pt x="0" y="44"/>
                  </a:lnTo>
                  <a:cubicBezTo>
                    <a:pt x="0" y="20"/>
                    <a:pt x="20" y="0"/>
                    <a:pt x="43" y="0"/>
                  </a:cubicBezTo>
                  <a:close/>
                </a:path>
              </a:pathLst>
            </a:custGeom>
            <a:solidFill>
              <a:srgbClr val="D53E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0" tIns="45690" rIns="91380" bIns="45690" numCol="1" anchor="t" anchorCtr="0" compatLnSpc="1">
              <a:prstTxWarp prst="textNoShape">
                <a:avLst/>
              </a:prstTxWarp>
            </a:bodyPr>
            <a:lstStyle/>
            <a:p>
              <a:pPr defTabSz="913760">
                <a:defRPr/>
              </a:pPr>
              <a:endParaRPr lang="zh-CN" altLang="en-US" sz="1799" dirty="0">
                <a:solidFill>
                  <a:srgbClr val="294A5A"/>
                </a:solidFill>
                <a:latin typeface="Arial" pitchFamily="34" charset="0"/>
                <a:ea typeface="微软雅黑" panose="020B0503020204020204" pitchFamily="34" charset="-122"/>
              </a:endParaRPr>
            </a:p>
          </p:txBody>
        </p:sp>
        <p:sp>
          <p:nvSpPr>
            <p:cNvPr id="81" name="TextBox 80"/>
            <p:cNvSpPr txBox="1"/>
            <p:nvPr/>
          </p:nvSpPr>
          <p:spPr>
            <a:xfrm>
              <a:off x="912759" y="1884191"/>
              <a:ext cx="717604" cy="523220"/>
            </a:xfrm>
            <a:prstGeom prst="rect">
              <a:avLst/>
            </a:prstGeom>
            <a:noFill/>
          </p:spPr>
          <p:txBody>
            <a:bodyPr wrap="square" rtlCol="0">
              <a:spAutoFit/>
            </a:bodyPr>
            <a:lstStyle/>
            <a:p>
              <a:pPr algn="ctr" defTabSz="913760">
                <a:defRPr/>
              </a:pPr>
              <a:r>
                <a:rPr lang="en-US" altLang="zh-CN" sz="2798" dirty="0">
                  <a:solidFill>
                    <a:srgbClr val="FFFFFF"/>
                  </a:solidFill>
                  <a:latin typeface="微软雅黑"/>
                  <a:ea typeface="微软雅黑"/>
                </a:rPr>
                <a:t>02</a:t>
              </a:r>
              <a:endParaRPr lang="zh-CN" altLang="en-US" sz="2798" dirty="0">
                <a:solidFill>
                  <a:srgbClr val="FFFFFF"/>
                </a:solidFill>
                <a:latin typeface="微软雅黑"/>
                <a:ea typeface="微软雅黑"/>
              </a:endParaRPr>
            </a:p>
          </p:txBody>
        </p:sp>
      </p:grpSp>
      <p:sp>
        <p:nvSpPr>
          <p:cNvPr id="86" name="矩形 85"/>
          <p:cNvSpPr/>
          <p:nvPr/>
        </p:nvSpPr>
        <p:spPr>
          <a:xfrm>
            <a:off x="1576764" y="4446669"/>
            <a:ext cx="9770811" cy="369092"/>
          </a:xfrm>
          <a:prstGeom prst="rect">
            <a:avLst/>
          </a:prstGeom>
        </p:spPr>
        <p:txBody>
          <a:bodyPr wrap="square">
            <a:spAutoFit/>
          </a:bodyPr>
          <a:lstStyle/>
          <a:p>
            <a:pPr algn="just" defTabSz="913760">
              <a:defRPr/>
            </a:pPr>
            <a:r>
              <a:rPr lang="en-US" altLang="zh-CN" sz="1799" dirty="0">
                <a:solidFill>
                  <a:srgbClr val="484849"/>
                </a:solidFill>
                <a:latin typeface="微软雅黑"/>
                <a:ea typeface="微软雅黑"/>
              </a:rPr>
              <a:t>(1)</a:t>
            </a:r>
            <a:r>
              <a:rPr lang="zh-CN" altLang="en-US" sz="1799" dirty="0">
                <a:solidFill>
                  <a:srgbClr val="484849"/>
                </a:solidFill>
                <a:latin typeface="微软雅黑"/>
                <a:ea typeface="微软雅黑"/>
              </a:rPr>
              <a:t>、请在此输入文字</a:t>
            </a:r>
          </a:p>
        </p:txBody>
      </p:sp>
      <p:sp>
        <p:nvSpPr>
          <p:cNvPr id="87" name="矩形 86"/>
          <p:cNvSpPr/>
          <p:nvPr/>
        </p:nvSpPr>
        <p:spPr>
          <a:xfrm>
            <a:off x="1576764" y="4982213"/>
            <a:ext cx="9770811" cy="369092"/>
          </a:xfrm>
          <a:prstGeom prst="rect">
            <a:avLst/>
          </a:prstGeom>
        </p:spPr>
        <p:txBody>
          <a:bodyPr wrap="square">
            <a:spAutoFit/>
          </a:bodyPr>
          <a:lstStyle/>
          <a:p>
            <a:pPr algn="just" defTabSz="913760">
              <a:defRPr/>
            </a:pPr>
            <a:r>
              <a:rPr lang="en-US" altLang="zh-CN" sz="1799" dirty="0">
                <a:solidFill>
                  <a:srgbClr val="484849"/>
                </a:solidFill>
                <a:latin typeface="微软雅黑"/>
                <a:ea typeface="微软雅黑"/>
              </a:rPr>
              <a:t>(2)</a:t>
            </a:r>
            <a:r>
              <a:rPr lang="zh-CN" altLang="en-US" sz="1799" dirty="0">
                <a:solidFill>
                  <a:srgbClr val="484849"/>
                </a:solidFill>
                <a:latin typeface="微软雅黑"/>
                <a:ea typeface="微软雅黑"/>
              </a:rPr>
              <a:t>、请在此输入文字</a:t>
            </a:r>
          </a:p>
        </p:txBody>
      </p:sp>
      <p:sp>
        <p:nvSpPr>
          <p:cNvPr id="90" name="Oval 6"/>
          <p:cNvSpPr>
            <a:spLocks noChangeArrowheads="1"/>
          </p:cNvSpPr>
          <p:nvPr/>
        </p:nvSpPr>
        <p:spPr bwMode="auto">
          <a:xfrm>
            <a:off x="1173986" y="2319531"/>
            <a:ext cx="237970" cy="234797"/>
          </a:xfrm>
          <a:prstGeom prst="ellipse">
            <a:avLst/>
          </a:prstGeom>
          <a:solidFill>
            <a:schemeClr val="accent6"/>
          </a:solidFill>
          <a:ln w="10" cap="flat">
            <a:solidFill>
              <a:srgbClr val="FFFFFF"/>
            </a:solidFill>
            <a:prstDash val="solid"/>
            <a:miter lim="800000"/>
            <a:headEnd/>
            <a:tailEnd/>
          </a:ln>
        </p:spPr>
        <p:txBody>
          <a:bodyPr vert="horz" wrap="square" lIns="91380" tIns="45690" rIns="91380" bIns="45690" numCol="1" anchor="t" anchorCtr="0" compatLnSpc="1">
            <a:prstTxWarp prst="textNoShape">
              <a:avLst/>
            </a:prstTxWarp>
          </a:bodyPr>
          <a:lstStyle/>
          <a:p>
            <a:pPr defTabSz="913760">
              <a:defRPr/>
            </a:pPr>
            <a:endParaRPr lang="zh-CN" altLang="en-US" sz="1799" dirty="0">
              <a:solidFill>
                <a:srgbClr val="294A5A"/>
              </a:solidFill>
              <a:latin typeface="Arial" pitchFamily="34" charset="0"/>
              <a:ea typeface="微软雅黑" panose="020B0503020204020204" pitchFamily="34" charset="-122"/>
            </a:endParaRPr>
          </a:p>
        </p:txBody>
      </p:sp>
      <p:sp>
        <p:nvSpPr>
          <p:cNvPr id="91" name="Oval 7"/>
          <p:cNvSpPr>
            <a:spLocks noChangeArrowheads="1"/>
          </p:cNvSpPr>
          <p:nvPr/>
        </p:nvSpPr>
        <p:spPr bwMode="auto">
          <a:xfrm>
            <a:off x="1173986" y="2854614"/>
            <a:ext cx="237970" cy="234797"/>
          </a:xfrm>
          <a:prstGeom prst="ellipse">
            <a:avLst/>
          </a:prstGeom>
          <a:solidFill>
            <a:schemeClr val="accent6"/>
          </a:solidFill>
          <a:ln w="10" cap="flat">
            <a:solidFill>
              <a:srgbClr val="FFFFFF"/>
            </a:solidFill>
            <a:prstDash val="solid"/>
            <a:miter lim="800000"/>
            <a:headEnd/>
            <a:tailEnd/>
          </a:ln>
        </p:spPr>
        <p:txBody>
          <a:bodyPr vert="horz" wrap="square" lIns="91380" tIns="45690" rIns="91380" bIns="45690" numCol="1" anchor="t" anchorCtr="0" compatLnSpc="1">
            <a:prstTxWarp prst="textNoShape">
              <a:avLst/>
            </a:prstTxWarp>
          </a:bodyPr>
          <a:lstStyle/>
          <a:p>
            <a:pPr defTabSz="913760">
              <a:defRPr/>
            </a:pPr>
            <a:endParaRPr lang="zh-CN" altLang="en-US" sz="1799" dirty="0">
              <a:solidFill>
                <a:srgbClr val="294A5A"/>
              </a:solidFill>
              <a:latin typeface="Arial" pitchFamily="34" charset="0"/>
              <a:ea typeface="微软雅黑" panose="020B0503020204020204" pitchFamily="34" charset="-122"/>
            </a:endParaRPr>
          </a:p>
        </p:txBody>
      </p:sp>
      <p:sp>
        <p:nvSpPr>
          <p:cNvPr id="92" name="矩形 91"/>
          <p:cNvSpPr/>
          <p:nvPr/>
        </p:nvSpPr>
        <p:spPr>
          <a:xfrm>
            <a:off x="1576764" y="2237005"/>
            <a:ext cx="9626889" cy="461045"/>
          </a:xfrm>
          <a:prstGeom prst="rect">
            <a:avLst/>
          </a:prstGeom>
        </p:spPr>
        <p:txBody>
          <a:bodyPr wrap="square">
            <a:spAutoFit/>
          </a:bodyPr>
          <a:lstStyle/>
          <a:p>
            <a:pPr algn="just" defTabSz="913760">
              <a:defRPr/>
            </a:pPr>
            <a:r>
              <a:rPr lang="en-US" altLang="zh-CN" sz="1799" dirty="0">
                <a:solidFill>
                  <a:srgbClr val="484849"/>
                </a:solidFill>
                <a:latin typeface="微软雅黑"/>
                <a:ea typeface="微软雅黑"/>
              </a:rPr>
              <a:t>(1)</a:t>
            </a:r>
            <a:r>
              <a:rPr lang="zh-CN" altLang="en-US" sz="1799" dirty="0">
                <a:solidFill>
                  <a:srgbClr val="484849"/>
                </a:solidFill>
                <a:latin typeface="微软雅黑"/>
                <a:ea typeface="微软雅黑"/>
              </a:rPr>
              <a:t>、</a:t>
            </a:r>
            <a:r>
              <a:rPr lang="zh-CN" altLang="en-US" sz="2398" dirty="0">
                <a:solidFill>
                  <a:srgbClr val="484849"/>
                </a:solidFill>
                <a:latin typeface="微软雅黑"/>
                <a:ea typeface="微软雅黑"/>
              </a:rPr>
              <a:t>提升措施</a:t>
            </a:r>
          </a:p>
        </p:txBody>
      </p:sp>
      <p:sp>
        <p:nvSpPr>
          <p:cNvPr id="93" name="矩形 92"/>
          <p:cNvSpPr/>
          <p:nvPr/>
        </p:nvSpPr>
        <p:spPr>
          <a:xfrm>
            <a:off x="1576764" y="2772088"/>
            <a:ext cx="9626889" cy="461045"/>
          </a:xfrm>
          <a:prstGeom prst="rect">
            <a:avLst/>
          </a:prstGeom>
        </p:spPr>
        <p:txBody>
          <a:bodyPr wrap="square">
            <a:spAutoFit/>
          </a:bodyPr>
          <a:lstStyle/>
          <a:p>
            <a:pPr lvl="0" algn="just">
              <a:defRPr/>
            </a:pPr>
            <a:r>
              <a:rPr lang="en-US" altLang="zh-CN" sz="1799" dirty="0">
                <a:solidFill>
                  <a:srgbClr val="484849"/>
                </a:solidFill>
                <a:latin typeface="微软雅黑"/>
                <a:ea typeface="微软雅黑"/>
              </a:rPr>
              <a:t>(2)</a:t>
            </a:r>
            <a:r>
              <a:rPr lang="zh-CN" altLang="en-US" sz="1799" dirty="0">
                <a:solidFill>
                  <a:srgbClr val="484849"/>
                </a:solidFill>
                <a:latin typeface="微软雅黑"/>
                <a:ea typeface="微软雅黑"/>
              </a:rPr>
              <a:t>、</a:t>
            </a:r>
            <a:r>
              <a:rPr lang="zh-CN" altLang="en-US" sz="2398" dirty="0">
                <a:solidFill>
                  <a:srgbClr val="484849"/>
                </a:solidFill>
                <a:latin typeface="微软雅黑"/>
                <a:ea typeface="微软雅黑"/>
              </a:rPr>
              <a:t>提升措施</a:t>
            </a:r>
          </a:p>
        </p:txBody>
      </p:sp>
      <p:sp>
        <p:nvSpPr>
          <p:cNvPr id="94" name="Oval 7"/>
          <p:cNvSpPr>
            <a:spLocks noChangeArrowheads="1"/>
          </p:cNvSpPr>
          <p:nvPr/>
        </p:nvSpPr>
        <p:spPr bwMode="auto">
          <a:xfrm>
            <a:off x="1173986" y="5568012"/>
            <a:ext cx="237970" cy="234797"/>
          </a:xfrm>
          <a:prstGeom prst="ellipse">
            <a:avLst/>
          </a:prstGeom>
          <a:solidFill>
            <a:schemeClr val="accent6"/>
          </a:solidFill>
          <a:ln w="10" cap="flat">
            <a:solidFill>
              <a:srgbClr val="FFFFFF"/>
            </a:solidFill>
            <a:prstDash val="solid"/>
            <a:miter lim="800000"/>
            <a:headEnd/>
            <a:tailEnd/>
          </a:ln>
        </p:spPr>
        <p:txBody>
          <a:bodyPr vert="horz" wrap="square" lIns="91380" tIns="45690" rIns="91380" bIns="45690" numCol="1" anchor="t" anchorCtr="0" compatLnSpc="1">
            <a:prstTxWarp prst="textNoShape">
              <a:avLst/>
            </a:prstTxWarp>
          </a:bodyPr>
          <a:lstStyle/>
          <a:p>
            <a:pPr defTabSz="913760">
              <a:defRPr/>
            </a:pPr>
            <a:endParaRPr lang="zh-CN" altLang="en-US" sz="1799" dirty="0">
              <a:solidFill>
                <a:srgbClr val="294A5A"/>
              </a:solidFill>
              <a:latin typeface="Arial" pitchFamily="34" charset="0"/>
              <a:ea typeface="微软雅黑" panose="020B0503020204020204" pitchFamily="34" charset="-122"/>
            </a:endParaRPr>
          </a:p>
        </p:txBody>
      </p:sp>
      <p:sp>
        <p:nvSpPr>
          <p:cNvPr id="95" name="矩形 94"/>
          <p:cNvSpPr/>
          <p:nvPr/>
        </p:nvSpPr>
        <p:spPr>
          <a:xfrm>
            <a:off x="1576764" y="5485486"/>
            <a:ext cx="9770811" cy="369092"/>
          </a:xfrm>
          <a:prstGeom prst="rect">
            <a:avLst/>
          </a:prstGeom>
        </p:spPr>
        <p:txBody>
          <a:bodyPr wrap="square">
            <a:spAutoFit/>
          </a:bodyPr>
          <a:lstStyle/>
          <a:p>
            <a:pPr algn="just" defTabSz="913760">
              <a:defRPr/>
            </a:pPr>
            <a:r>
              <a:rPr lang="en-US" altLang="zh-CN" sz="1799" dirty="0">
                <a:solidFill>
                  <a:srgbClr val="484849"/>
                </a:solidFill>
                <a:latin typeface="微软雅黑"/>
                <a:ea typeface="微软雅黑"/>
              </a:rPr>
              <a:t>(3)</a:t>
            </a:r>
            <a:r>
              <a:rPr lang="zh-CN" altLang="en-US" sz="1799" dirty="0">
                <a:solidFill>
                  <a:srgbClr val="484849"/>
                </a:solidFill>
                <a:latin typeface="微软雅黑"/>
                <a:ea typeface="微软雅黑"/>
              </a:rPr>
              <a:t>、请在此输入文字</a:t>
            </a:r>
          </a:p>
        </p:txBody>
      </p:sp>
      <p:sp>
        <p:nvSpPr>
          <p:cNvPr id="28" name="矩形标注 30">
            <a:extLst>
              <a:ext uri="{FF2B5EF4-FFF2-40B4-BE49-F238E27FC236}">
                <a16:creationId xmlns:a16="http://schemas.microsoft.com/office/drawing/2014/main" id="{9EA52969-8E90-4B24-BAE9-9313AD3B0C55}"/>
              </a:ext>
            </a:extLst>
          </p:cNvPr>
          <p:cNvSpPr/>
          <p:nvPr/>
        </p:nvSpPr>
        <p:spPr>
          <a:xfrm>
            <a:off x="6724356" y="840808"/>
            <a:ext cx="4763089" cy="907911"/>
          </a:xfrm>
          <a:prstGeom prst="wedgeRectCallout">
            <a:avLst>
              <a:gd name="adj1" fmla="val -79606"/>
              <a:gd name="adj2" fmla="val 324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defRPr/>
            </a:pPr>
            <a:r>
              <a:rPr lang="zh-CN" altLang="en-US" sz="1599" b="1" dirty="0">
                <a:solidFill>
                  <a:srgbClr val="FF0000"/>
                </a:solidFill>
                <a:latin typeface="Calibri"/>
                <a:ea typeface="微软雅黑" panose="020B0503020204020204" pitchFamily="34" charset="-122"/>
              </a:rPr>
              <a:t>与晋升职级所需的能力差距计划如何提升，是否有更高目标和要求</a:t>
            </a:r>
          </a:p>
        </p:txBody>
      </p:sp>
    </p:spTree>
    <p:extLst>
      <p:ext uri="{BB962C8B-B14F-4D97-AF65-F5344CB8AC3E}">
        <p14:creationId xmlns:p14="http://schemas.microsoft.com/office/powerpoint/2010/main" val="1093174810"/>
      </p:ext>
    </p:extLst>
  </p:cSld>
  <p:clrMapOvr>
    <a:masterClrMapping/>
  </p:clrMapOvr>
  <mc:AlternateContent xmlns:mc="http://schemas.openxmlformats.org/markup-compatibility/2006" xmlns:p14="http://schemas.microsoft.com/office/powerpoint/2010/main">
    <mc:Choice Requires="p14">
      <p:transition p14:dur="0" advClick="0" advTm="8826"/>
    </mc:Choice>
    <mc:Fallback xmlns="">
      <p:transition advClick="0" advTm="88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400" fill="hold"/>
                                        <p:tgtEl>
                                          <p:spTgt spid="74"/>
                                        </p:tgtEl>
                                        <p:attrNameLst>
                                          <p:attrName>ppt_x</p:attrName>
                                        </p:attrNameLst>
                                      </p:cBhvr>
                                      <p:tavLst>
                                        <p:tav tm="0">
                                          <p:val>
                                            <p:strVal val="#ppt_x"/>
                                          </p:val>
                                        </p:tav>
                                        <p:tav tm="100000">
                                          <p:val>
                                            <p:strVal val="#ppt_x"/>
                                          </p:val>
                                        </p:tav>
                                      </p:tavLst>
                                    </p:anim>
                                    <p:anim calcmode="lin" valueType="num">
                                      <p:cBhvr additive="base">
                                        <p:cTn id="8" dur="400" fill="hold"/>
                                        <p:tgtEl>
                                          <p:spTgt spid="74"/>
                                        </p:tgtEl>
                                        <p:attrNameLst>
                                          <p:attrName>ppt_y</p:attrName>
                                        </p:attrNameLst>
                                      </p:cBhvr>
                                      <p:tavLst>
                                        <p:tav tm="0">
                                          <p:val>
                                            <p:strVal val="1+#ppt_h/2"/>
                                          </p:val>
                                        </p:tav>
                                        <p:tav tm="100000">
                                          <p:val>
                                            <p:strVal val="#ppt_y"/>
                                          </p:val>
                                        </p:tav>
                                      </p:tavLst>
                                    </p:anim>
                                  </p:childTnLst>
                                </p:cTn>
                              </p:par>
                            </p:childTnLst>
                          </p:cTn>
                        </p:par>
                        <p:par>
                          <p:cTn id="9" fill="hold">
                            <p:stCondLst>
                              <p:cond delay="400"/>
                            </p:stCondLst>
                            <p:childTnLst>
                              <p:par>
                                <p:cTn id="10" presetID="12" presetClass="entr" presetSubtype="8" fill="hold" grpId="0" nodeType="afterEffect">
                                  <p:stCondLst>
                                    <p:cond delay="0"/>
                                  </p:stCondLst>
                                  <p:childTnLst>
                                    <p:set>
                                      <p:cBhvr>
                                        <p:cTn id="11" dur="1" fill="hold">
                                          <p:stCondLst>
                                            <p:cond delay="0"/>
                                          </p:stCondLst>
                                        </p:cTn>
                                        <p:tgtEl>
                                          <p:spTgt spid="72"/>
                                        </p:tgtEl>
                                        <p:attrNameLst>
                                          <p:attrName>style.visibility</p:attrName>
                                        </p:attrNameLst>
                                      </p:cBhvr>
                                      <p:to>
                                        <p:strVal val="visible"/>
                                      </p:to>
                                    </p:set>
                                    <p:anim calcmode="lin" valueType="num">
                                      <p:cBhvr additive="base">
                                        <p:cTn id="12" dur="300"/>
                                        <p:tgtEl>
                                          <p:spTgt spid="72"/>
                                        </p:tgtEl>
                                        <p:attrNameLst>
                                          <p:attrName>ppt_x</p:attrName>
                                        </p:attrNameLst>
                                      </p:cBhvr>
                                      <p:tavLst>
                                        <p:tav tm="0">
                                          <p:val>
                                            <p:strVal val="#ppt_x-#ppt_w*1.125000"/>
                                          </p:val>
                                        </p:tav>
                                        <p:tav tm="100000">
                                          <p:val>
                                            <p:strVal val="#ppt_x"/>
                                          </p:val>
                                        </p:tav>
                                      </p:tavLst>
                                    </p:anim>
                                    <p:animEffect transition="in" filter="wipe(right)">
                                      <p:cBhvr>
                                        <p:cTn id="13" dur="300"/>
                                        <p:tgtEl>
                                          <p:spTgt spid="72"/>
                                        </p:tgtEl>
                                      </p:cBhvr>
                                    </p:animEffect>
                                  </p:childTnLst>
                                </p:cTn>
                              </p:par>
                            </p:childTnLst>
                          </p:cTn>
                        </p:par>
                        <p:par>
                          <p:cTn id="14" fill="hold">
                            <p:stCondLst>
                              <p:cond delay="700"/>
                            </p:stCondLst>
                            <p:childTnLst>
                              <p:par>
                                <p:cTn id="15" presetID="22" presetClass="entr" presetSubtype="8" fill="hold" grpId="0" nodeType="after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wipe(left)">
                                      <p:cBhvr>
                                        <p:cTn id="17" dur="400"/>
                                        <p:tgtEl>
                                          <p:spTgt spid="77"/>
                                        </p:tgtEl>
                                      </p:cBhvr>
                                    </p:animEffect>
                                  </p:childTnLst>
                                </p:cTn>
                              </p:par>
                            </p:childTnLst>
                          </p:cTn>
                        </p:par>
                        <p:par>
                          <p:cTn id="18" fill="hold">
                            <p:stCondLst>
                              <p:cond delay="1100"/>
                            </p:stCondLst>
                            <p:childTnLst>
                              <p:par>
                                <p:cTn id="19" presetID="22" presetClass="entr" presetSubtype="1" fill="hold" grpId="0" nodeType="after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wipe(up)">
                                      <p:cBhvr>
                                        <p:cTn id="21" dur="500"/>
                                        <p:tgtEl>
                                          <p:spTgt spid="69"/>
                                        </p:tgtEl>
                                      </p:cBhvr>
                                    </p:animEffect>
                                  </p:childTnLst>
                                </p:cTn>
                              </p:par>
                            </p:childTnLst>
                          </p:cTn>
                        </p:par>
                        <p:par>
                          <p:cTn id="22" fill="hold">
                            <p:stCondLst>
                              <p:cond delay="1600"/>
                            </p:stCondLst>
                            <p:childTnLst>
                              <p:par>
                                <p:cTn id="23" presetID="2" presetClass="entr" presetSubtype="4" fill="hold" grpId="0" nodeType="afterEffect">
                                  <p:stCondLst>
                                    <p:cond delay="0"/>
                                  </p:stCondLst>
                                  <p:childTnLst>
                                    <p:set>
                                      <p:cBhvr>
                                        <p:cTn id="24" dur="1" fill="hold">
                                          <p:stCondLst>
                                            <p:cond delay="0"/>
                                          </p:stCondLst>
                                        </p:cTn>
                                        <p:tgtEl>
                                          <p:spTgt spid="90"/>
                                        </p:tgtEl>
                                        <p:attrNameLst>
                                          <p:attrName>style.visibility</p:attrName>
                                        </p:attrNameLst>
                                      </p:cBhvr>
                                      <p:to>
                                        <p:strVal val="visible"/>
                                      </p:to>
                                    </p:set>
                                    <p:anim calcmode="lin" valueType="num">
                                      <p:cBhvr additive="base">
                                        <p:cTn id="25" dur="400" fill="hold"/>
                                        <p:tgtEl>
                                          <p:spTgt spid="90"/>
                                        </p:tgtEl>
                                        <p:attrNameLst>
                                          <p:attrName>ppt_x</p:attrName>
                                        </p:attrNameLst>
                                      </p:cBhvr>
                                      <p:tavLst>
                                        <p:tav tm="0">
                                          <p:val>
                                            <p:strVal val="#ppt_x"/>
                                          </p:val>
                                        </p:tav>
                                        <p:tav tm="100000">
                                          <p:val>
                                            <p:strVal val="#ppt_x"/>
                                          </p:val>
                                        </p:tav>
                                      </p:tavLst>
                                    </p:anim>
                                    <p:anim calcmode="lin" valueType="num">
                                      <p:cBhvr additive="base">
                                        <p:cTn id="26" dur="400" fill="hold"/>
                                        <p:tgtEl>
                                          <p:spTgt spid="90"/>
                                        </p:tgtEl>
                                        <p:attrNameLst>
                                          <p:attrName>ppt_y</p:attrName>
                                        </p:attrNameLst>
                                      </p:cBhvr>
                                      <p:tavLst>
                                        <p:tav tm="0">
                                          <p:val>
                                            <p:strVal val="1+#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92"/>
                                        </p:tgtEl>
                                        <p:attrNameLst>
                                          <p:attrName>style.visibility</p:attrName>
                                        </p:attrNameLst>
                                      </p:cBhvr>
                                      <p:to>
                                        <p:strVal val="visible"/>
                                      </p:to>
                                    </p:set>
                                    <p:animEffect transition="in" filter="wipe(left)">
                                      <p:cBhvr>
                                        <p:cTn id="30" dur="400"/>
                                        <p:tgtEl>
                                          <p:spTgt spid="92"/>
                                        </p:tgtEl>
                                      </p:cBhvr>
                                    </p:animEffect>
                                  </p:childTnLst>
                                </p:cTn>
                              </p:par>
                            </p:childTnLst>
                          </p:cTn>
                        </p:par>
                        <p:par>
                          <p:cTn id="31" fill="hold">
                            <p:stCondLst>
                              <p:cond delay="2400"/>
                            </p:stCondLst>
                            <p:childTnLst>
                              <p:par>
                                <p:cTn id="32" presetID="2" presetClass="entr" presetSubtype="4" fill="hold" grpId="0" nodeType="afterEffect">
                                  <p:stCondLst>
                                    <p:cond delay="0"/>
                                  </p:stCondLst>
                                  <p:childTnLst>
                                    <p:set>
                                      <p:cBhvr>
                                        <p:cTn id="33" dur="1" fill="hold">
                                          <p:stCondLst>
                                            <p:cond delay="0"/>
                                          </p:stCondLst>
                                        </p:cTn>
                                        <p:tgtEl>
                                          <p:spTgt spid="91"/>
                                        </p:tgtEl>
                                        <p:attrNameLst>
                                          <p:attrName>style.visibility</p:attrName>
                                        </p:attrNameLst>
                                      </p:cBhvr>
                                      <p:to>
                                        <p:strVal val="visible"/>
                                      </p:to>
                                    </p:set>
                                    <p:anim calcmode="lin" valueType="num">
                                      <p:cBhvr additive="base">
                                        <p:cTn id="34" dur="400" fill="hold"/>
                                        <p:tgtEl>
                                          <p:spTgt spid="91"/>
                                        </p:tgtEl>
                                        <p:attrNameLst>
                                          <p:attrName>ppt_x</p:attrName>
                                        </p:attrNameLst>
                                      </p:cBhvr>
                                      <p:tavLst>
                                        <p:tav tm="0">
                                          <p:val>
                                            <p:strVal val="#ppt_x"/>
                                          </p:val>
                                        </p:tav>
                                        <p:tav tm="100000">
                                          <p:val>
                                            <p:strVal val="#ppt_x"/>
                                          </p:val>
                                        </p:tav>
                                      </p:tavLst>
                                    </p:anim>
                                    <p:anim calcmode="lin" valueType="num">
                                      <p:cBhvr additive="base">
                                        <p:cTn id="35" dur="400" fill="hold"/>
                                        <p:tgtEl>
                                          <p:spTgt spid="91"/>
                                        </p:tgtEl>
                                        <p:attrNameLst>
                                          <p:attrName>ppt_y</p:attrName>
                                        </p:attrNameLst>
                                      </p:cBhvr>
                                      <p:tavLst>
                                        <p:tav tm="0">
                                          <p:val>
                                            <p:strVal val="1+#ppt_h/2"/>
                                          </p:val>
                                        </p:tav>
                                        <p:tav tm="100000">
                                          <p:val>
                                            <p:strVal val="#ppt_y"/>
                                          </p:val>
                                        </p:tav>
                                      </p:tavLst>
                                    </p:anim>
                                  </p:childTnLst>
                                </p:cTn>
                              </p:par>
                            </p:childTnLst>
                          </p:cTn>
                        </p:par>
                        <p:par>
                          <p:cTn id="36" fill="hold">
                            <p:stCondLst>
                              <p:cond delay="2800"/>
                            </p:stCondLst>
                            <p:childTnLst>
                              <p:par>
                                <p:cTn id="37" presetID="22" presetClass="entr" presetSubtype="8" fill="hold" grpId="0" nodeType="afterEffect">
                                  <p:stCondLst>
                                    <p:cond delay="0"/>
                                  </p:stCondLst>
                                  <p:childTnLst>
                                    <p:set>
                                      <p:cBhvr>
                                        <p:cTn id="38" dur="1" fill="hold">
                                          <p:stCondLst>
                                            <p:cond delay="0"/>
                                          </p:stCondLst>
                                        </p:cTn>
                                        <p:tgtEl>
                                          <p:spTgt spid="93"/>
                                        </p:tgtEl>
                                        <p:attrNameLst>
                                          <p:attrName>style.visibility</p:attrName>
                                        </p:attrNameLst>
                                      </p:cBhvr>
                                      <p:to>
                                        <p:strVal val="visible"/>
                                      </p:to>
                                    </p:set>
                                    <p:animEffect transition="in" filter="wipe(left)">
                                      <p:cBhvr>
                                        <p:cTn id="39" dur="400"/>
                                        <p:tgtEl>
                                          <p:spTgt spid="93"/>
                                        </p:tgtEl>
                                      </p:cBhvr>
                                    </p:animEffect>
                                  </p:childTnLst>
                                </p:cTn>
                              </p:par>
                            </p:childTnLst>
                          </p:cTn>
                        </p:par>
                        <p:par>
                          <p:cTn id="40" fill="hold">
                            <p:stCondLst>
                              <p:cond delay="3200"/>
                            </p:stCondLst>
                            <p:childTnLst>
                              <p:par>
                                <p:cTn id="41" presetID="2" presetClass="entr" presetSubtype="4" fill="hold" nodeType="after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400" fill="hold"/>
                                        <p:tgtEl>
                                          <p:spTgt spid="79"/>
                                        </p:tgtEl>
                                        <p:attrNameLst>
                                          <p:attrName>ppt_x</p:attrName>
                                        </p:attrNameLst>
                                      </p:cBhvr>
                                      <p:tavLst>
                                        <p:tav tm="0">
                                          <p:val>
                                            <p:strVal val="#ppt_x"/>
                                          </p:val>
                                        </p:tav>
                                        <p:tav tm="100000">
                                          <p:val>
                                            <p:strVal val="#ppt_x"/>
                                          </p:val>
                                        </p:tav>
                                      </p:tavLst>
                                    </p:anim>
                                    <p:anim calcmode="lin" valueType="num">
                                      <p:cBhvr additive="base">
                                        <p:cTn id="44" dur="400" fill="hold"/>
                                        <p:tgtEl>
                                          <p:spTgt spid="79"/>
                                        </p:tgtEl>
                                        <p:attrNameLst>
                                          <p:attrName>ppt_y</p:attrName>
                                        </p:attrNameLst>
                                      </p:cBhvr>
                                      <p:tavLst>
                                        <p:tav tm="0">
                                          <p:val>
                                            <p:strVal val="1+#ppt_h/2"/>
                                          </p:val>
                                        </p:tav>
                                        <p:tav tm="100000">
                                          <p:val>
                                            <p:strVal val="#ppt_y"/>
                                          </p:val>
                                        </p:tav>
                                      </p:tavLst>
                                    </p:anim>
                                  </p:childTnLst>
                                </p:cTn>
                              </p:par>
                            </p:childTnLst>
                          </p:cTn>
                        </p:par>
                        <p:par>
                          <p:cTn id="45" fill="hold">
                            <p:stCondLst>
                              <p:cond delay="3600"/>
                            </p:stCondLst>
                            <p:childTnLst>
                              <p:par>
                                <p:cTn id="46" presetID="12" presetClass="entr" presetSubtype="8" fill="hold" grpId="0" nodeType="afterEffect">
                                  <p:stCondLst>
                                    <p:cond delay="0"/>
                                  </p:stCondLst>
                                  <p:childTnLst>
                                    <p:set>
                                      <p:cBhvr>
                                        <p:cTn id="47" dur="1" fill="hold">
                                          <p:stCondLst>
                                            <p:cond delay="0"/>
                                          </p:stCondLst>
                                        </p:cTn>
                                        <p:tgtEl>
                                          <p:spTgt spid="73"/>
                                        </p:tgtEl>
                                        <p:attrNameLst>
                                          <p:attrName>style.visibility</p:attrName>
                                        </p:attrNameLst>
                                      </p:cBhvr>
                                      <p:to>
                                        <p:strVal val="visible"/>
                                      </p:to>
                                    </p:set>
                                    <p:anim calcmode="lin" valueType="num">
                                      <p:cBhvr additive="base">
                                        <p:cTn id="48" dur="300"/>
                                        <p:tgtEl>
                                          <p:spTgt spid="73"/>
                                        </p:tgtEl>
                                        <p:attrNameLst>
                                          <p:attrName>ppt_x</p:attrName>
                                        </p:attrNameLst>
                                      </p:cBhvr>
                                      <p:tavLst>
                                        <p:tav tm="0">
                                          <p:val>
                                            <p:strVal val="#ppt_x-#ppt_w*1.125000"/>
                                          </p:val>
                                        </p:tav>
                                        <p:tav tm="100000">
                                          <p:val>
                                            <p:strVal val="#ppt_x"/>
                                          </p:val>
                                        </p:tav>
                                      </p:tavLst>
                                    </p:anim>
                                    <p:animEffect transition="in" filter="wipe(right)">
                                      <p:cBhvr>
                                        <p:cTn id="49" dur="300"/>
                                        <p:tgtEl>
                                          <p:spTgt spid="73"/>
                                        </p:tgtEl>
                                      </p:cBhvr>
                                    </p:animEffect>
                                  </p:childTnLst>
                                </p:cTn>
                              </p:par>
                            </p:childTnLst>
                          </p:cTn>
                        </p:par>
                        <p:par>
                          <p:cTn id="50" fill="hold">
                            <p:stCondLst>
                              <p:cond delay="3900"/>
                            </p:stCondLst>
                            <p:childTnLst>
                              <p:par>
                                <p:cTn id="51" presetID="22" presetClass="entr" presetSubtype="8" fill="hold" grpId="0" nodeType="after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wipe(left)">
                                      <p:cBhvr>
                                        <p:cTn id="53" dur="400"/>
                                        <p:tgtEl>
                                          <p:spTgt spid="78"/>
                                        </p:tgtEl>
                                      </p:cBhvr>
                                    </p:animEffect>
                                  </p:childTnLst>
                                </p:cTn>
                              </p:par>
                            </p:childTnLst>
                          </p:cTn>
                        </p:par>
                        <p:par>
                          <p:cTn id="54" fill="hold">
                            <p:stCondLst>
                              <p:cond delay="4300"/>
                            </p:stCondLst>
                            <p:childTnLst>
                              <p:par>
                                <p:cTn id="55" presetID="2" presetClass="entr" presetSubtype="4" fill="hold" grpId="0" nodeType="afterEffect">
                                  <p:stCondLst>
                                    <p:cond delay="0"/>
                                  </p:stCondLst>
                                  <p:childTnLst>
                                    <p:set>
                                      <p:cBhvr>
                                        <p:cTn id="56" dur="1" fill="hold">
                                          <p:stCondLst>
                                            <p:cond delay="0"/>
                                          </p:stCondLst>
                                        </p:cTn>
                                        <p:tgtEl>
                                          <p:spTgt spid="70"/>
                                        </p:tgtEl>
                                        <p:attrNameLst>
                                          <p:attrName>style.visibility</p:attrName>
                                        </p:attrNameLst>
                                      </p:cBhvr>
                                      <p:to>
                                        <p:strVal val="visible"/>
                                      </p:to>
                                    </p:set>
                                    <p:anim calcmode="lin" valueType="num">
                                      <p:cBhvr additive="base">
                                        <p:cTn id="57" dur="400" fill="hold"/>
                                        <p:tgtEl>
                                          <p:spTgt spid="70"/>
                                        </p:tgtEl>
                                        <p:attrNameLst>
                                          <p:attrName>ppt_x</p:attrName>
                                        </p:attrNameLst>
                                      </p:cBhvr>
                                      <p:tavLst>
                                        <p:tav tm="0">
                                          <p:val>
                                            <p:strVal val="#ppt_x"/>
                                          </p:val>
                                        </p:tav>
                                        <p:tav tm="100000">
                                          <p:val>
                                            <p:strVal val="#ppt_x"/>
                                          </p:val>
                                        </p:tav>
                                      </p:tavLst>
                                    </p:anim>
                                    <p:anim calcmode="lin" valueType="num">
                                      <p:cBhvr additive="base">
                                        <p:cTn id="58" dur="400" fill="hold"/>
                                        <p:tgtEl>
                                          <p:spTgt spid="70"/>
                                        </p:tgtEl>
                                        <p:attrNameLst>
                                          <p:attrName>ppt_y</p:attrName>
                                        </p:attrNameLst>
                                      </p:cBhvr>
                                      <p:tavLst>
                                        <p:tav tm="0">
                                          <p:val>
                                            <p:strVal val="1+#ppt_h/2"/>
                                          </p:val>
                                        </p:tav>
                                        <p:tav tm="100000">
                                          <p:val>
                                            <p:strVal val="#ppt_y"/>
                                          </p:val>
                                        </p:tav>
                                      </p:tavLst>
                                    </p:anim>
                                  </p:childTnLst>
                                </p:cTn>
                              </p:par>
                            </p:childTnLst>
                          </p:cTn>
                        </p:par>
                        <p:par>
                          <p:cTn id="59" fill="hold">
                            <p:stCondLst>
                              <p:cond delay="4700"/>
                            </p:stCondLst>
                            <p:childTnLst>
                              <p:par>
                                <p:cTn id="60" presetID="22" presetClass="entr" presetSubtype="8" fill="hold" grpId="0" nodeType="afterEffect">
                                  <p:stCondLst>
                                    <p:cond delay="0"/>
                                  </p:stCondLst>
                                  <p:childTnLst>
                                    <p:set>
                                      <p:cBhvr>
                                        <p:cTn id="61" dur="1" fill="hold">
                                          <p:stCondLst>
                                            <p:cond delay="0"/>
                                          </p:stCondLst>
                                        </p:cTn>
                                        <p:tgtEl>
                                          <p:spTgt spid="86"/>
                                        </p:tgtEl>
                                        <p:attrNameLst>
                                          <p:attrName>style.visibility</p:attrName>
                                        </p:attrNameLst>
                                      </p:cBhvr>
                                      <p:to>
                                        <p:strVal val="visible"/>
                                      </p:to>
                                    </p:set>
                                    <p:animEffect transition="in" filter="wipe(left)">
                                      <p:cBhvr>
                                        <p:cTn id="62" dur="400"/>
                                        <p:tgtEl>
                                          <p:spTgt spid="86"/>
                                        </p:tgtEl>
                                      </p:cBhvr>
                                    </p:animEffect>
                                  </p:childTnLst>
                                </p:cTn>
                              </p:par>
                            </p:childTnLst>
                          </p:cTn>
                        </p:par>
                        <p:par>
                          <p:cTn id="63" fill="hold">
                            <p:stCondLst>
                              <p:cond delay="5100"/>
                            </p:stCondLst>
                            <p:childTnLst>
                              <p:par>
                                <p:cTn id="64" presetID="2" presetClass="entr" presetSubtype="4" fill="hold" grpId="0" nodeType="afterEffect">
                                  <p:stCondLst>
                                    <p:cond delay="0"/>
                                  </p:stCondLst>
                                  <p:childTnLst>
                                    <p:set>
                                      <p:cBhvr>
                                        <p:cTn id="65" dur="1" fill="hold">
                                          <p:stCondLst>
                                            <p:cond delay="0"/>
                                          </p:stCondLst>
                                        </p:cTn>
                                        <p:tgtEl>
                                          <p:spTgt spid="71"/>
                                        </p:tgtEl>
                                        <p:attrNameLst>
                                          <p:attrName>style.visibility</p:attrName>
                                        </p:attrNameLst>
                                      </p:cBhvr>
                                      <p:to>
                                        <p:strVal val="visible"/>
                                      </p:to>
                                    </p:set>
                                    <p:anim calcmode="lin" valueType="num">
                                      <p:cBhvr additive="base">
                                        <p:cTn id="66" dur="400" fill="hold"/>
                                        <p:tgtEl>
                                          <p:spTgt spid="71"/>
                                        </p:tgtEl>
                                        <p:attrNameLst>
                                          <p:attrName>ppt_x</p:attrName>
                                        </p:attrNameLst>
                                      </p:cBhvr>
                                      <p:tavLst>
                                        <p:tav tm="0">
                                          <p:val>
                                            <p:strVal val="#ppt_x"/>
                                          </p:val>
                                        </p:tav>
                                        <p:tav tm="100000">
                                          <p:val>
                                            <p:strVal val="#ppt_x"/>
                                          </p:val>
                                        </p:tav>
                                      </p:tavLst>
                                    </p:anim>
                                    <p:anim calcmode="lin" valueType="num">
                                      <p:cBhvr additive="base">
                                        <p:cTn id="67" dur="400" fill="hold"/>
                                        <p:tgtEl>
                                          <p:spTgt spid="71"/>
                                        </p:tgtEl>
                                        <p:attrNameLst>
                                          <p:attrName>ppt_y</p:attrName>
                                        </p:attrNameLst>
                                      </p:cBhvr>
                                      <p:tavLst>
                                        <p:tav tm="0">
                                          <p:val>
                                            <p:strVal val="1+#ppt_h/2"/>
                                          </p:val>
                                        </p:tav>
                                        <p:tav tm="100000">
                                          <p:val>
                                            <p:strVal val="#ppt_y"/>
                                          </p:val>
                                        </p:tav>
                                      </p:tavLst>
                                    </p:anim>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87"/>
                                        </p:tgtEl>
                                        <p:attrNameLst>
                                          <p:attrName>style.visibility</p:attrName>
                                        </p:attrNameLst>
                                      </p:cBhvr>
                                      <p:to>
                                        <p:strVal val="visible"/>
                                      </p:to>
                                    </p:set>
                                    <p:animEffect transition="in" filter="wipe(left)">
                                      <p:cBhvr>
                                        <p:cTn id="71" dur="400"/>
                                        <p:tgtEl>
                                          <p:spTgt spid="87"/>
                                        </p:tgtEl>
                                      </p:cBhvr>
                                    </p:animEffect>
                                  </p:childTnLst>
                                </p:cTn>
                              </p:par>
                            </p:childTnLst>
                          </p:cTn>
                        </p:par>
                        <p:par>
                          <p:cTn id="72" fill="hold">
                            <p:stCondLst>
                              <p:cond delay="5900"/>
                            </p:stCondLst>
                            <p:childTnLst>
                              <p:par>
                                <p:cTn id="73" presetID="2" presetClass="entr" presetSubtype="4" fill="hold" grpId="0" nodeType="afterEffect">
                                  <p:stCondLst>
                                    <p:cond delay="0"/>
                                  </p:stCondLst>
                                  <p:childTnLst>
                                    <p:set>
                                      <p:cBhvr>
                                        <p:cTn id="74" dur="1" fill="hold">
                                          <p:stCondLst>
                                            <p:cond delay="0"/>
                                          </p:stCondLst>
                                        </p:cTn>
                                        <p:tgtEl>
                                          <p:spTgt spid="94"/>
                                        </p:tgtEl>
                                        <p:attrNameLst>
                                          <p:attrName>style.visibility</p:attrName>
                                        </p:attrNameLst>
                                      </p:cBhvr>
                                      <p:to>
                                        <p:strVal val="visible"/>
                                      </p:to>
                                    </p:set>
                                    <p:anim calcmode="lin" valueType="num">
                                      <p:cBhvr additive="base">
                                        <p:cTn id="75" dur="400" fill="hold"/>
                                        <p:tgtEl>
                                          <p:spTgt spid="94"/>
                                        </p:tgtEl>
                                        <p:attrNameLst>
                                          <p:attrName>ppt_x</p:attrName>
                                        </p:attrNameLst>
                                      </p:cBhvr>
                                      <p:tavLst>
                                        <p:tav tm="0">
                                          <p:val>
                                            <p:strVal val="#ppt_x"/>
                                          </p:val>
                                        </p:tav>
                                        <p:tav tm="100000">
                                          <p:val>
                                            <p:strVal val="#ppt_x"/>
                                          </p:val>
                                        </p:tav>
                                      </p:tavLst>
                                    </p:anim>
                                    <p:anim calcmode="lin" valueType="num">
                                      <p:cBhvr additive="base">
                                        <p:cTn id="76" dur="400" fill="hold"/>
                                        <p:tgtEl>
                                          <p:spTgt spid="94"/>
                                        </p:tgtEl>
                                        <p:attrNameLst>
                                          <p:attrName>ppt_y</p:attrName>
                                        </p:attrNameLst>
                                      </p:cBhvr>
                                      <p:tavLst>
                                        <p:tav tm="0">
                                          <p:val>
                                            <p:strVal val="1+#ppt_h/2"/>
                                          </p:val>
                                        </p:tav>
                                        <p:tav tm="100000">
                                          <p:val>
                                            <p:strVal val="#ppt_y"/>
                                          </p:val>
                                        </p:tav>
                                      </p:tavLst>
                                    </p:anim>
                                  </p:childTnLst>
                                </p:cTn>
                              </p:par>
                            </p:childTnLst>
                          </p:cTn>
                        </p:par>
                        <p:par>
                          <p:cTn id="77" fill="hold">
                            <p:stCondLst>
                              <p:cond delay="6300"/>
                            </p:stCondLst>
                            <p:childTnLst>
                              <p:par>
                                <p:cTn id="78" presetID="22" presetClass="entr" presetSubtype="8" fill="hold" grpId="0" nodeType="afterEffect">
                                  <p:stCondLst>
                                    <p:cond delay="0"/>
                                  </p:stCondLst>
                                  <p:childTnLst>
                                    <p:set>
                                      <p:cBhvr>
                                        <p:cTn id="79" dur="1" fill="hold">
                                          <p:stCondLst>
                                            <p:cond delay="0"/>
                                          </p:stCondLst>
                                        </p:cTn>
                                        <p:tgtEl>
                                          <p:spTgt spid="95"/>
                                        </p:tgtEl>
                                        <p:attrNameLst>
                                          <p:attrName>style.visibility</p:attrName>
                                        </p:attrNameLst>
                                      </p:cBhvr>
                                      <p:to>
                                        <p:strVal val="visible"/>
                                      </p:to>
                                    </p:set>
                                    <p:animEffect transition="in" filter="wipe(left)">
                                      <p:cBhvr>
                                        <p:cTn id="80" dur="4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71" grpId="0" animBg="1"/>
      <p:bldP spid="72" grpId="0" animBg="1"/>
      <p:bldP spid="73" grpId="0" animBg="1"/>
      <p:bldP spid="77" grpId="0"/>
      <p:bldP spid="78" grpId="0"/>
      <p:bldP spid="86" grpId="0"/>
      <p:bldP spid="87" grpId="0"/>
      <p:bldP spid="90" grpId="0" animBg="1"/>
      <p:bldP spid="91" grpId="0" animBg="1"/>
      <p:bldP spid="92" grpId="0"/>
      <p:bldP spid="93" grpId="0"/>
      <p:bldP spid="94" grpId="0" animBg="1"/>
      <p:bldP spid="9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236FF5-6ACF-3320-CC7D-FCAEC7D176B7}"/>
              </a:ext>
            </a:extLst>
          </p:cNvPr>
          <p:cNvSpPr>
            <a:spLocks noGrp="1"/>
          </p:cNvSpPr>
          <p:nvPr>
            <p:ph type="title"/>
          </p:nvPr>
        </p:nvSpPr>
        <p:spPr>
          <a:xfrm>
            <a:off x="357020" y="222934"/>
            <a:ext cx="10512862" cy="461665"/>
          </a:xfrm>
        </p:spPr>
        <p:txBody>
          <a:bodyPr/>
          <a:lstStyle/>
          <a:p>
            <a:r>
              <a:rPr lang="zh-CN" altLang="en-US" dirty="0"/>
              <a:t>成长规划</a:t>
            </a:r>
          </a:p>
        </p:txBody>
      </p:sp>
      <p:sp>
        <p:nvSpPr>
          <p:cNvPr id="69" name="Line 5"/>
          <p:cNvSpPr>
            <a:spLocks noChangeShapeType="1"/>
          </p:cNvSpPr>
          <p:nvPr/>
        </p:nvSpPr>
        <p:spPr bwMode="auto">
          <a:xfrm>
            <a:off x="1292971" y="1601370"/>
            <a:ext cx="0" cy="5254398"/>
          </a:xfrm>
          <a:prstGeom prst="line">
            <a:avLst/>
          </a:prstGeom>
          <a:noFill/>
          <a:ln w="12700" cap="flat">
            <a:solidFill>
              <a:srgbClr val="2E2C2C"/>
            </a:solidFill>
            <a:prstDash val="solid"/>
            <a:miter lim="800000"/>
            <a:headEnd/>
            <a:tailEnd/>
          </a:ln>
          <a:extLst>
            <a:ext uri="{909E8E84-426E-40DD-AFC4-6F175D3DCCD1}">
              <a14:hiddenFill xmlns:a14="http://schemas.microsoft.com/office/drawing/2010/main">
                <a:noFill/>
              </a14:hiddenFill>
            </a:ext>
          </a:extLst>
        </p:spPr>
        <p:txBody>
          <a:bodyPr vert="horz" wrap="square" lIns="91380" tIns="45690" rIns="91380" bIns="45690" numCol="1" anchor="t" anchorCtr="0" compatLnSpc="1">
            <a:prstTxWarp prst="textNoShape">
              <a:avLst/>
            </a:prstTxWarp>
          </a:bodyPr>
          <a:lstStyle/>
          <a:p>
            <a:pPr defTabSz="913760">
              <a:defRPr/>
            </a:pPr>
            <a:endParaRPr lang="zh-CN" altLang="en-US" sz="1799" dirty="0">
              <a:solidFill>
                <a:srgbClr val="294A5A"/>
              </a:solidFill>
              <a:latin typeface="Arial" pitchFamily="34" charset="0"/>
              <a:ea typeface="微软雅黑" panose="020B0503020204020204" pitchFamily="34" charset="-122"/>
            </a:endParaRPr>
          </a:p>
        </p:txBody>
      </p:sp>
      <p:sp>
        <p:nvSpPr>
          <p:cNvPr id="70" name="Oval 6"/>
          <p:cNvSpPr>
            <a:spLocks noChangeArrowheads="1"/>
          </p:cNvSpPr>
          <p:nvPr/>
        </p:nvSpPr>
        <p:spPr bwMode="auto">
          <a:xfrm>
            <a:off x="1173986" y="4529196"/>
            <a:ext cx="237970" cy="234797"/>
          </a:xfrm>
          <a:prstGeom prst="ellipse">
            <a:avLst/>
          </a:prstGeom>
          <a:solidFill>
            <a:schemeClr val="accent6"/>
          </a:solidFill>
          <a:ln w="10" cap="flat">
            <a:solidFill>
              <a:srgbClr val="FFFFFF"/>
            </a:solidFill>
            <a:prstDash val="solid"/>
            <a:miter lim="800000"/>
            <a:headEnd/>
            <a:tailEnd/>
          </a:ln>
        </p:spPr>
        <p:txBody>
          <a:bodyPr vert="horz" wrap="square" lIns="91380" tIns="45690" rIns="91380" bIns="45690" numCol="1" anchor="t" anchorCtr="0" compatLnSpc="1">
            <a:prstTxWarp prst="textNoShape">
              <a:avLst/>
            </a:prstTxWarp>
          </a:bodyPr>
          <a:lstStyle/>
          <a:p>
            <a:pPr defTabSz="913760">
              <a:defRPr/>
            </a:pPr>
            <a:endParaRPr lang="zh-CN" altLang="en-US" sz="1799" dirty="0">
              <a:solidFill>
                <a:srgbClr val="294A5A"/>
              </a:solidFill>
              <a:latin typeface="Arial" pitchFamily="34" charset="0"/>
              <a:ea typeface="微软雅黑" panose="020B0503020204020204" pitchFamily="34" charset="-122"/>
            </a:endParaRPr>
          </a:p>
        </p:txBody>
      </p:sp>
      <p:sp>
        <p:nvSpPr>
          <p:cNvPr id="71" name="Oval 7"/>
          <p:cNvSpPr>
            <a:spLocks noChangeArrowheads="1"/>
          </p:cNvSpPr>
          <p:nvPr/>
        </p:nvSpPr>
        <p:spPr bwMode="auto">
          <a:xfrm>
            <a:off x="1173986" y="5064740"/>
            <a:ext cx="237970" cy="234797"/>
          </a:xfrm>
          <a:prstGeom prst="ellipse">
            <a:avLst/>
          </a:prstGeom>
          <a:solidFill>
            <a:schemeClr val="accent6"/>
          </a:solidFill>
          <a:ln w="10" cap="flat">
            <a:solidFill>
              <a:srgbClr val="FFFFFF"/>
            </a:solidFill>
            <a:prstDash val="solid"/>
            <a:miter lim="800000"/>
            <a:headEnd/>
            <a:tailEnd/>
          </a:ln>
        </p:spPr>
        <p:txBody>
          <a:bodyPr vert="horz" wrap="square" lIns="91380" tIns="45690" rIns="91380" bIns="45690" numCol="1" anchor="t" anchorCtr="0" compatLnSpc="1">
            <a:prstTxWarp prst="textNoShape">
              <a:avLst/>
            </a:prstTxWarp>
          </a:bodyPr>
          <a:lstStyle/>
          <a:p>
            <a:pPr defTabSz="913760">
              <a:defRPr/>
            </a:pPr>
            <a:endParaRPr lang="zh-CN" altLang="en-US" sz="1799" dirty="0">
              <a:solidFill>
                <a:srgbClr val="294A5A"/>
              </a:solidFill>
              <a:latin typeface="Arial" pitchFamily="34" charset="0"/>
              <a:ea typeface="微软雅黑" panose="020B0503020204020204" pitchFamily="34" charset="-122"/>
            </a:endParaRPr>
          </a:p>
        </p:txBody>
      </p:sp>
      <p:sp>
        <p:nvSpPr>
          <p:cNvPr id="72" name="Freeform 9"/>
          <p:cNvSpPr>
            <a:spLocks/>
          </p:cNvSpPr>
          <p:nvPr/>
        </p:nvSpPr>
        <p:spPr bwMode="auto">
          <a:xfrm>
            <a:off x="1629302" y="1522047"/>
            <a:ext cx="164993" cy="207827"/>
          </a:xfrm>
          <a:custGeom>
            <a:avLst/>
            <a:gdLst>
              <a:gd name="T0" fmla="*/ 184 w 205"/>
              <a:gd name="T1" fmla="*/ 109 h 262"/>
              <a:gd name="T2" fmla="*/ 109 w 205"/>
              <a:gd name="T3" fmla="*/ 61 h 262"/>
              <a:gd name="T4" fmla="*/ 32 w 205"/>
              <a:gd name="T5" fmla="*/ 11 h 262"/>
              <a:gd name="T6" fmla="*/ 0 w 205"/>
              <a:gd name="T7" fmla="*/ 34 h 262"/>
              <a:gd name="T8" fmla="*/ 0 w 205"/>
              <a:gd name="T9" fmla="*/ 131 h 262"/>
              <a:gd name="T10" fmla="*/ 0 w 205"/>
              <a:gd name="T11" fmla="*/ 230 h 262"/>
              <a:gd name="T12" fmla="*/ 34 w 205"/>
              <a:gd name="T13" fmla="*/ 250 h 262"/>
              <a:gd name="T14" fmla="*/ 109 w 205"/>
              <a:gd name="T15" fmla="*/ 202 h 262"/>
              <a:gd name="T16" fmla="*/ 186 w 205"/>
              <a:gd name="T17" fmla="*/ 152 h 262"/>
              <a:gd name="T18" fmla="*/ 184 w 205"/>
              <a:gd name="T19" fmla="*/ 109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62">
                <a:moveTo>
                  <a:pt x="184" y="109"/>
                </a:moveTo>
                <a:lnTo>
                  <a:pt x="109" y="61"/>
                </a:lnTo>
                <a:cubicBezTo>
                  <a:pt x="83" y="44"/>
                  <a:pt x="58" y="28"/>
                  <a:pt x="32" y="11"/>
                </a:cubicBezTo>
                <a:cubicBezTo>
                  <a:pt x="11" y="0"/>
                  <a:pt x="0" y="9"/>
                  <a:pt x="0" y="34"/>
                </a:cubicBezTo>
                <a:lnTo>
                  <a:pt x="0" y="131"/>
                </a:lnTo>
                <a:cubicBezTo>
                  <a:pt x="0" y="164"/>
                  <a:pt x="0" y="197"/>
                  <a:pt x="0" y="230"/>
                </a:cubicBezTo>
                <a:cubicBezTo>
                  <a:pt x="2" y="256"/>
                  <a:pt x="14" y="262"/>
                  <a:pt x="34" y="250"/>
                </a:cubicBezTo>
                <a:lnTo>
                  <a:pt x="109" y="202"/>
                </a:lnTo>
                <a:cubicBezTo>
                  <a:pt x="135" y="185"/>
                  <a:pt x="160" y="169"/>
                  <a:pt x="186" y="152"/>
                </a:cubicBezTo>
                <a:cubicBezTo>
                  <a:pt x="205" y="137"/>
                  <a:pt x="203" y="122"/>
                  <a:pt x="184" y="109"/>
                </a:cubicBezTo>
                <a:close/>
              </a:path>
            </a:pathLst>
          </a:custGeom>
          <a:solidFill>
            <a:srgbClr val="6F73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0" tIns="45690" rIns="91380" bIns="45690" numCol="1" anchor="t" anchorCtr="0" compatLnSpc="1">
            <a:prstTxWarp prst="textNoShape">
              <a:avLst/>
            </a:prstTxWarp>
          </a:bodyPr>
          <a:lstStyle/>
          <a:p>
            <a:pPr defTabSz="913760">
              <a:defRPr/>
            </a:pPr>
            <a:endParaRPr lang="zh-CN" altLang="en-US" sz="1799" dirty="0">
              <a:solidFill>
                <a:srgbClr val="294A5A"/>
              </a:solidFill>
              <a:latin typeface="Arial" pitchFamily="34" charset="0"/>
              <a:ea typeface="微软雅黑" panose="020B0503020204020204" pitchFamily="34" charset="-122"/>
            </a:endParaRPr>
          </a:p>
        </p:txBody>
      </p:sp>
      <p:sp>
        <p:nvSpPr>
          <p:cNvPr id="73" name="Freeform 11"/>
          <p:cNvSpPr>
            <a:spLocks/>
          </p:cNvSpPr>
          <p:nvPr/>
        </p:nvSpPr>
        <p:spPr bwMode="auto">
          <a:xfrm>
            <a:off x="1629302" y="3629465"/>
            <a:ext cx="164993" cy="206241"/>
          </a:xfrm>
          <a:custGeom>
            <a:avLst/>
            <a:gdLst>
              <a:gd name="T0" fmla="*/ 184 w 205"/>
              <a:gd name="T1" fmla="*/ 108 h 261"/>
              <a:gd name="T2" fmla="*/ 109 w 205"/>
              <a:gd name="T3" fmla="*/ 60 h 261"/>
              <a:gd name="T4" fmla="*/ 32 w 205"/>
              <a:gd name="T5" fmla="*/ 10 h 261"/>
              <a:gd name="T6" fmla="*/ 0 w 205"/>
              <a:gd name="T7" fmla="*/ 33 h 261"/>
              <a:gd name="T8" fmla="*/ 0 w 205"/>
              <a:gd name="T9" fmla="*/ 130 h 261"/>
              <a:gd name="T10" fmla="*/ 0 w 205"/>
              <a:gd name="T11" fmla="*/ 229 h 261"/>
              <a:gd name="T12" fmla="*/ 34 w 205"/>
              <a:gd name="T13" fmla="*/ 249 h 261"/>
              <a:gd name="T14" fmla="*/ 109 w 205"/>
              <a:gd name="T15" fmla="*/ 201 h 261"/>
              <a:gd name="T16" fmla="*/ 186 w 205"/>
              <a:gd name="T17" fmla="*/ 151 h 261"/>
              <a:gd name="T18" fmla="*/ 184 w 205"/>
              <a:gd name="T19" fmla="*/ 10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61">
                <a:moveTo>
                  <a:pt x="184" y="108"/>
                </a:moveTo>
                <a:lnTo>
                  <a:pt x="109" y="60"/>
                </a:lnTo>
                <a:cubicBezTo>
                  <a:pt x="83" y="43"/>
                  <a:pt x="58" y="27"/>
                  <a:pt x="32" y="10"/>
                </a:cubicBezTo>
                <a:cubicBezTo>
                  <a:pt x="11" y="0"/>
                  <a:pt x="0" y="8"/>
                  <a:pt x="0" y="33"/>
                </a:cubicBezTo>
                <a:lnTo>
                  <a:pt x="0" y="130"/>
                </a:lnTo>
                <a:cubicBezTo>
                  <a:pt x="0" y="163"/>
                  <a:pt x="0" y="196"/>
                  <a:pt x="0" y="229"/>
                </a:cubicBezTo>
                <a:cubicBezTo>
                  <a:pt x="2" y="255"/>
                  <a:pt x="14" y="261"/>
                  <a:pt x="34" y="249"/>
                </a:cubicBezTo>
                <a:lnTo>
                  <a:pt x="109" y="201"/>
                </a:lnTo>
                <a:cubicBezTo>
                  <a:pt x="135" y="184"/>
                  <a:pt x="160" y="168"/>
                  <a:pt x="186" y="151"/>
                </a:cubicBezTo>
                <a:cubicBezTo>
                  <a:pt x="205" y="136"/>
                  <a:pt x="203" y="122"/>
                  <a:pt x="184" y="108"/>
                </a:cubicBezTo>
                <a:close/>
              </a:path>
            </a:pathLst>
          </a:custGeom>
          <a:solidFill>
            <a:srgbClr val="6F73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0" tIns="45690" rIns="91380" bIns="45690" numCol="1" anchor="t" anchorCtr="0" compatLnSpc="1">
            <a:prstTxWarp prst="textNoShape">
              <a:avLst/>
            </a:prstTxWarp>
          </a:bodyPr>
          <a:lstStyle/>
          <a:p>
            <a:pPr defTabSz="913760">
              <a:defRPr/>
            </a:pPr>
            <a:endParaRPr lang="zh-CN" altLang="en-US" sz="1799" dirty="0">
              <a:solidFill>
                <a:srgbClr val="294A5A"/>
              </a:solidFill>
              <a:latin typeface="Arial" pitchFamily="34" charset="0"/>
              <a:ea typeface="微软雅黑" panose="020B0503020204020204" pitchFamily="34" charset="-122"/>
            </a:endParaRPr>
          </a:p>
        </p:txBody>
      </p:sp>
      <p:grpSp>
        <p:nvGrpSpPr>
          <p:cNvPr id="74" name="组合 73"/>
          <p:cNvGrpSpPr/>
          <p:nvPr/>
        </p:nvGrpSpPr>
        <p:grpSpPr>
          <a:xfrm>
            <a:off x="934401" y="1350242"/>
            <a:ext cx="717137" cy="522879"/>
            <a:chOff x="935010" y="1007596"/>
            <a:chExt cx="717604" cy="523220"/>
          </a:xfrm>
        </p:grpSpPr>
        <p:sp>
          <p:nvSpPr>
            <p:cNvPr id="75" name="Freeform 8"/>
            <p:cNvSpPr>
              <a:spLocks/>
            </p:cNvSpPr>
            <p:nvPr/>
          </p:nvSpPr>
          <p:spPr bwMode="auto">
            <a:xfrm>
              <a:off x="985838" y="1052513"/>
              <a:ext cx="615950" cy="433387"/>
            </a:xfrm>
            <a:custGeom>
              <a:avLst/>
              <a:gdLst>
                <a:gd name="T0" fmla="*/ 43 w 764"/>
                <a:gd name="T1" fmla="*/ 0 h 549"/>
                <a:gd name="T2" fmla="*/ 721 w 764"/>
                <a:gd name="T3" fmla="*/ 0 h 549"/>
                <a:gd name="T4" fmla="*/ 764 w 764"/>
                <a:gd name="T5" fmla="*/ 43 h 549"/>
                <a:gd name="T6" fmla="*/ 764 w 764"/>
                <a:gd name="T7" fmla="*/ 506 h 549"/>
                <a:gd name="T8" fmla="*/ 721 w 764"/>
                <a:gd name="T9" fmla="*/ 549 h 549"/>
                <a:gd name="T10" fmla="*/ 43 w 764"/>
                <a:gd name="T11" fmla="*/ 549 h 549"/>
                <a:gd name="T12" fmla="*/ 0 w 764"/>
                <a:gd name="T13" fmla="*/ 506 h 549"/>
                <a:gd name="T14" fmla="*/ 0 w 764"/>
                <a:gd name="T15" fmla="*/ 43 h 549"/>
                <a:gd name="T16" fmla="*/ 43 w 764"/>
                <a:gd name="T17"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4" h="549">
                  <a:moveTo>
                    <a:pt x="43" y="0"/>
                  </a:moveTo>
                  <a:lnTo>
                    <a:pt x="721" y="0"/>
                  </a:lnTo>
                  <a:cubicBezTo>
                    <a:pt x="744" y="0"/>
                    <a:pt x="764" y="20"/>
                    <a:pt x="764" y="43"/>
                  </a:cubicBezTo>
                  <a:lnTo>
                    <a:pt x="764" y="506"/>
                  </a:lnTo>
                  <a:cubicBezTo>
                    <a:pt x="764" y="530"/>
                    <a:pt x="744" y="549"/>
                    <a:pt x="721" y="549"/>
                  </a:cubicBezTo>
                  <a:lnTo>
                    <a:pt x="43" y="549"/>
                  </a:lnTo>
                  <a:cubicBezTo>
                    <a:pt x="20" y="549"/>
                    <a:pt x="0" y="530"/>
                    <a:pt x="0" y="506"/>
                  </a:cubicBezTo>
                  <a:lnTo>
                    <a:pt x="0" y="43"/>
                  </a:lnTo>
                  <a:cubicBezTo>
                    <a:pt x="0" y="20"/>
                    <a:pt x="20" y="0"/>
                    <a:pt x="43" y="0"/>
                  </a:cubicBezTo>
                  <a:close/>
                </a:path>
              </a:pathLst>
            </a:custGeom>
            <a:solidFill>
              <a:srgbClr val="D53E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0" tIns="45690" rIns="91380" bIns="45690" numCol="1" anchor="t" anchorCtr="0" compatLnSpc="1">
              <a:prstTxWarp prst="textNoShape">
                <a:avLst/>
              </a:prstTxWarp>
            </a:bodyPr>
            <a:lstStyle/>
            <a:p>
              <a:pPr defTabSz="913760">
                <a:defRPr/>
              </a:pPr>
              <a:endParaRPr lang="zh-CN" altLang="en-US" sz="1799" dirty="0">
                <a:solidFill>
                  <a:srgbClr val="294A5A"/>
                </a:solidFill>
                <a:latin typeface="Arial" pitchFamily="34" charset="0"/>
                <a:ea typeface="微软雅黑" panose="020B0503020204020204" pitchFamily="34" charset="-122"/>
              </a:endParaRPr>
            </a:p>
          </p:txBody>
        </p:sp>
        <p:sp>
          <p:nvSpPr>
            <p:cNvPr id="76" name="TextBox 75"/>
            <p:cNvSpPr txBox="1"/>
            <p:nvPr/>
          </p:nvSpPr>
          <p:spPr>
            <a:xfrm>
              <a:off x="935010" y="1007596"/>
              <a:ext cx="717604" cy="523220"/>
            </a:xfrm>
            <a:prstGeom prst="rect">
              <a:avLst/>
            </a:prstGeom>
            <a:noFill/>
          </p:spPr>
          <p:txBody>
            <a:bodyPr wrap="square" rtlCol="0">
              <a:spAutoFit/>
            </a:bodyPr>
            <a:lstStyle/>
            <a:p>
              <a:pPr algn="ctr" defTabSz="913760">
                <a:defRPr/>
              </a:pPr>
              <a:r>
                <a:rPr lang="en-US" altLang="zh-CN" sz="2798" dirty="0">
                  <a:solidFill>
                    <a:srgbClr val="FFFFFF"/>
                  </a:solidFill>
                  <a:latin typeface="微软雅黑"/>
                  <a:ea typeface="微软雅黑"/>
                </a:rPr>
                <a:t>03</a:t>
              </a:r>
              <a:endParaRPr lang="zh-CN" altLang="en-US" sz="2798" dirty="0">
                <a:solidFill>
                  <a:srgbClr val="FFFFFF"/>
                </a:solidFill>
                <a:latin typeface="微软雅黑"/>
                <a:ea typeface="微软雅黑"/>
              </a:endParaRPr>
            </a:p>
          </p:txBody>
        </p:sp>
      </p:grpSp>
      <p:sp>
        <p:nvSpPr>
          <p:cNvPr id="77" name="矩形 76"/>
          <p:cNvSpPr/>
          <p:nvPr/>
        </p:nvSpPr>
        <p:spPr>
          <a:xfrm>
            <a:off x="1833313" y="1407607"/>
            <a:ext cx="8317555" cy="399850"/>
          </a:xfrm>
          <a:prstGeom prst="rect">
            <a:avLst/>
          </a:prstGeom>
        </p:spPr>
        <p:txBody>
          <a:bodyPr wrap="square">
            <a:spAutoFit/>
          </a:bodyPr>
          <a:lstStyle/>
          <a:p>
            <a:pPr algn="just" defTabSz="913760">
              <a:defRPr/>
            </a:pPr>
            <a:r>
              <a:rPr lang="zh-CN" altLang="en-US" sz="1999" dirty="0">
                <a:solidFill>
                  <a:srgbClr val="294A5A"/>
                </a:solidFill>
                <a:latin typeface="微软雅黑"/>
                <a:ea typeface="微软雅黑"/>
              </a:rPr>
              <a:t>待提升点</a:t>
            </a:r>
          </a:p>
        </p:txBody>
      </p:sp>
      <p:sp>
        <p:nvSpPr>
          <p:cNvPr id="78" name="矩形 77"/>
          <p:cNvSpPr/>
          <p:nvPr/>
        </p:nvSpPr>
        <p:spPr>
          <a:xfrm>
            <a:off x="1833314" y="3500961"/>
            <a:ext cx="8722689" cy="399850"/>
          </a:xfrm>
          <a:prstGeom prst="rect">
            <a:avLst/>
          </a:prstGeom>
        </p:spPr>
        <p:txBody>
          <a:bodyPr wrap="square">
            <a:spAutoFit/>
          </a:bodyPr>
          <a:lstStyle/>
          <a:p>
            <a:pPr algn="just" defTabSz="913760">
              <a:defRPr/>
            </a:pPr>
            <a:r>
              <a:rPr lang="zh-CN" altLang="en-US" sz="1999" dirty="0">
                <a:solidFill>
                  <a:srgbClr val="294A5A"/>
                </a:solidFill>
                <a:latin typeface="微软雅黑"/>
                <a:ea typeface="微软雅黑"/>
              </a:rPr>
              <a:t>待提升点</a:t>
            </a:r>
          </a:p>
        </p:txBody>
      </p:sp>
      <p:grpSp>
        <p:nvGrpSpPr>
          <p:cNvPr id="79" name="组合 78"/>
          <p:cNvGrpSpPr/>
          <p:nvPr/>
        </p:nvGrpSpPr>
        <p:grpSpPr>
          <a:xfrm>
            <a:off x="912165" y="3467009"/>
            <a:ext cx="717137" cy="522879"/>
            <a:chOff x="912759" y="1884191"/>
            <a:chExt cx="717604" cy="523220"/>
          </a:xfrm>
        </p:grpSpPr>
        <p:sp>
          <p:nvSpPr>
            <p:cNvPr id="80" name="Freeform 10"/>
            <p:cNvSpPr>
              <a:spLocks/>
            </p:cNvSpPr>
            <p:nvPr/>
          </p:nvSpPr>
          <p:spPr bwMode="auto">
            <a:xfrm>
              <a:off x="985838" y="1918165"/>
              <a:ext cx="615950" cy="433387"/>
            </a:xfrm>
            <a:custGeom>
              <a:avLst/>
              <a:gdLst>
                <a:gd name="T0" fmla="*/ 43 w 764"/>
                <a:gd name="T1" fmla="*/ 0 h 549"/>
                <a:gd name="T2" fmla="*/ 721 w 764"/>
                <a:gd name="T3" fmla="*/ 0 h 549"/>
                <a:gd name="T4" fmla="*/ 764 w 764"/>
                <a:gd name="T5" fmla="*/ 44 h 549"/>
                <a:gd name="T6" fmla="*/ 764 w 764"/>
                <a:gd name="T7" fmla="*/ 506 h 549"/>
                <a:gd name="T8" fmla="*/ 721 w 764"/>
                <a:gd name="T9" fmla="*/ 549 h 549"/>
                <a:gd name="T10" fmla="*/ 43 w 764"/>
                <a:gd name="T11" fmla="*/ 549 h 549"/>
                <a:gd name="T12" fmla="*/ 0 w 764"/>
                <a:gd name="T13" fmla="*/ 506 h 549"/>
                <a:gd name="T14" fmla="*/ 0 w 764"/>
                <a:gd name="T15" fmla="*/ 44 h 549"/>
                <a:gd name="T16" fmla="*/ 43 w 764"/>
                <a:gd name="T17"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4" h="549">
                  <a:moveTo>
                    <a:pt x="43" y="0"/>
                  </a:moveTo>
                  <a:lnTo>
                    <a:pt x="721" y="0"/>
                  </a:lnTo>
                  <a:cubicBezTo>
                    <a:pt x="744" y="0"/>
                    <a:pt x="764" y="20"/>
                    <a:pt x="764" y="44"/>
                  </a:cubicBezTo>
                  <a:lnTo>
                    <a:pt x="764" y="506"/>
                  </a:lnTo>
                  <a:cubicBezTo>
                    <a:pt x="764" y="530"/>
                    <a:pt x="744" y="549"/>
                    <a:pt x="721" y="549"/>
                  </a:cubicBezTo>
                  <a:lnTo>
                    <a:pt x="43" y="549"/>
                  </a:lnTo>
                  <a:cubicBezTo>
                    <a:pt x="20" y="549"/>
                    <a:pt x="0" y="530"/>
                    <a:pt x="0" y="506"/>
                  </a:cubicBezTo>
                  <a:lnTo>
                    <a:pt x="0" y="44"/>
                  </a:lnTo>
                  <a:cubicBezTo>
                    <a:pt x="0" y="20"/>
                    <a:pt x="20" y="0"/>
                    <a:pt x="43" y="0"/>
                  </a:cubicBezTo>
                  <a:close/>
                </a:path>
              </a:pathLst>
            </a:custGeom>
            <a:solidFill>
              <a:srgbClr val="D53E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0" tIns="45690" rIns="91380" bIns="45690" numCol="1" anchor="t" anchorCtr="0" compatLnSpc="1">
              <a:prstTxWarp prst="textNoShape">
                <a:avLst/>
              </a:prstTxWarp>
            </a:bodyPr>
            <a:lstStyle/>
            <a:p>
              <a:pPr defTabSz="913760">
                <a:defRPr/>
              </a:pPr>
              <a:endParaRPr lang="zh-CN" altLang="en-US" sz="1799" dirty="0">
                <a:solidFill>
                  <a:srgbClr val="294A5A"/>
                </a:solidFill>
                <a:latin typeface="Arial" pitchFamily="34" charset="0"/>
                <a:ea typeface="微软雅黑" panose="020B0503020204020204" pitchFamily="34" charset="-122"/>
              </a:endParaRPr>
            </a:p>
          </p:txBody>
        </p:sp>
        <p:sp>
          <p:nvSpPr>
            <p:cNvPr id="81" name="TextBox 80"/>
            <p:cNvSpPr txBox="1"/>
            <p:nvPr/>
          </p:nvSpPr>
          <p:spPr>
            <a:xfrm>
              <a:off x="912759" y="1884191"/>
              <a:ext cx="717604" cy="523220"/>
            </a:xfrm>
            <a:prstGeom prst="rect">
              <a:avLst/>
            </a:prstGeom>
            <a:noFill/>
          </p:spPr>
          <p:txBody>
            <a:bodyPr wrap="square" rtlCol="0">
              <a:spAutoFit/>
            </a:bodyPr>
            <a:lstStyle/>
            <a:p>
              <a:pPr algn="ctr" defTabSz="913760">
                <a:defRPr/>
              </a:pPr>
              <a:r>
                <a:rPr lang="en-US" altLang="zh-CN" sz="2798" dirty="0">
                  <a:solidFill>
                    <a:srgbClr val="FFFFFF"/>
                  </a:solidFill>
                  <a:latin typeface="微软雅黑"/>
                  <a:ea typeface="微软雅黑"/>
                </a:rPr>
                <a:t>04</a:t>
              </a:r>
              <a:endParaRPr lang="zh-CN" altLang="en-US" sz="2798" dirty="0">
                <a:solidFill>
                  <a:srgbClr val="FFFFFF"/>
                </a:solidFill>
                <a:latin typeface="微软雅黑"/>
                <a:ea typeface="微软雅黑"/>
              </a:endParaRPr>
            </a:p>
          </p:txBody>
        </p:sp>
      </p:grpSp>
      <p:sp>
        <p:nvSpPr>
          <p:cNvPr id="86" name="矩形 85"/>
          <p:cNvSpPr/>
          <p:nvPr/>
        </p:nvSpPr>
        <p:spPr>
          <a:xfrm>
            <a:off x="1576764" y="4446669"/>
            <a:ext cx="9770811" cy="369092"/>
          </a:xfrm>
          <a:prstGeom prst="rect">
            <a:avLst/>
          </a:prstGeom>
        </p:spPr>
        <p:txBody>
          <a:bodyPr wrap="square">
            <a:spAutoFit/>
          </a:bodyPr>
          <a:lstStyle/>
          <a:p>
            <a:pPr algn="just" defTabSz="913760">
              <a:defRPr/>
            </a:pPr>
            <a:r>
              <a:rPr lang="en-US" altLang="zh-CN" sz="1799" dirty="0">
                <a:solidFill>
                  <a:srgbClr val="484849"/>
                </a:solidFill>
                <a:latin typeface="微软雅黑"/>
                <a:ea typeface="微软雅黑"/>
              </a:rPr>
              <a:t>(1)</a:t>
            </a:r>
            <a:r>
              <a:rPr lang="zh-CN" altLang="en-US" sz="1799" dirty="0">
                <a:solidFill>
                  <a:srgbClr val="484849"/>
                </a:solidFill>
                <a:latin typeface="微软雅黑"/>
                <a:ea typeface="微软雅黑"/>
              </a:rPr>
              <a:t>、请在此输入文字</a:t>
            </a:r>
          </a:p>
        </p:txBody>
      </p:sp>
      <p:sp>
        <p:nvSpPr>
          <p:cNvPr id="87" name="矩形 86"/>
          <p:cNvSpPr/>
          <p:nvPr/>
        </p:nvSpPr>
        <p:spPr>
          <a:xfrm>
            <a:off x="1576764" y="4982213"/>
            <a:ext cx="9770811" cy="369092"/>
          </a:xfrm>
          <a:prstGeom prst="rect">
            <a:avLst/>
          </a:prstGeom>
        </p:spPr>
        <p:txBody>
          <a:bodyPr wrap="square">
            <a:spAutoFit/>
          </a:bodyPr>
          <a:lstStyle/>
          <a:p>
            <a:pPr algn="just" defTabSz="913760">
              <a:defRPr/>
            </a:pPr>
            <a:r>
              <a:rPr lang="en-US" altLang="zh-CN" sz="1799" dirty="0">
                <a:solidFill>
                  <a:srgbClr val="484849"/>
                </a:solidFill>
                <a:latin typeface="微软雅黑"/>
                <a:ea typeface="微软雅黑"/>
              </a:rPr>
              <a:t>(2)</a:t>
            </a:r>
            <a:r>
              <a:rPr lang="zh-CN" altLang="en-US" sz="1799" dirty="0">
                <a:solidFill>
                  <a:srgbClr val="484849"/>
                </a:solidFill>
                <a:latin typeface="微软雅黑"/>
                <a:ea typeface="微软雅黑"/>
              </a:rPr>
              <a:t>、请在此输入文字</a:t>
            </a:r>
          </a:p>
        </p:txBody>
      </p:sp>
      <p:sp>
        <p:nvSpPr>
          <p:cNvPr id="90" name="Oval 6"/>
          <p:cNvSpPr>
            <a:spLocks noChangeArrowheads="1"/>
          </p:cNvSpPr>
          <p:nvPr/>
        </p:nvSpPr>
        <p:spPr bwMode="auto">
          <a:xfrm>
            <a:off x="1173986" y="2319531"/>
            <a:ext cx="237970" cy="234797"/>
          </a:xfrm>
          <a:prstGeom prst="ellipse">
            <a:avLst/>
          </a:prstGeom>
          <a:solidFill>
            <a:schemeClr val="accent6"/>
          </a:solidFill>
          <a:ln w="10" cap="flat">
            <a:solidFill>
              <a:srgbClr val="FFFFFF"/>
            </a:solidFill>
            <a:prstDash val="solid"/>
            <a:miter lim="800000"/>
            <a:headEnd/>
            <a:tailEnd/>
          </a:ln>
        </p:spPr>
        <p:txBody>
          <a:bodyPr vert="horz" wrap="square" lIns="91380" tIns="45690" rIns="91380" bIns="45690" numCol="1" anchor="t" anchorCtr="0" compatLnSpc="1">
            <a:prstTxWarp prst="textNoShape">
              <a:avLst/>
            </a:prstTxWarp>
          </a:bodyPr>
          <a:lstStyle/>
          <a:p>
            <a:pPr defTabSz="913760">
              <a:defRPr/>
            </a:pPr>
            <a:endParaRPr lang="zh-CN" altLang="en-US" sz="1799" dirty="0">
              <a:solidFill>
                <a:srgbClr val="294A5A"/>
              </a:solidFill>
              <a:latin typeface="Arial" pitchFamily="34" charset="0"/>
              <a:ea typeface="微软雅黑" panose="020B0503020204020204" pitchFamily="34" charset="-122"/>
            </a:endParaRPr>
          </a:p>
        </p:txBody>
      </p:sp>
      <p:sp>
        <p:nvSpPr>
          <p:cNvPr id="91" name="Oval 7"/>
          <p:cNvSpPr>
            <a:spLocks noChangeArrowheads="1"/>
          </p:cNvSpPr>
          <p:nvPr/>
        </p:nvSpPr>
        <p:spPr bwMode="auto">
          <a:xfrm>
            <a:off x="1173986" y="2854614"/>
            <a:ext cx="237970" cy="234797"/>
          </a:xfrm>
          <a:prstGeom prst="ellipse">
            <a:avLst/>
          </a:prstGeom>
          <a:solidFill>
            <a:schemeClr val="accent6"/>
          </a:solidFill>
          <a:ln w="10" cap="flat">
            <a:solidFill>
              <a:srgbClr val="FFFFFF"/>
            </a:solidFill>
            <a:prstDash val="solid"/>
            <a:miter lim="800000"/>
            <a:headEnd/>
            <a:tailEnd/>
          </a:ln>
        </p:spPr>
        <p:txBody>
          <a:bodyPr vert="horz" wrap="square" lIns="91380" tIns="45690" rIns="91380" bIns="45690" numCol="1" anchor="t" anchorCtr="0" compatLnSpc="1">
            <a:prstTxWarp prst="textNoShape">
              <a:avLst/>
            </a:prstTxWarp>
          </a:bodyPr>
          <a:lstStyle/>
          <a:p>
            <a:pPr defTabSz="913760">
              <a:defRPr/>
            </a:pPr>
            <a:endParaRPr lang="zh-CN" altLang="en-US" sz="1799" dirty="0">
              <a:solidFill>
                <a:srgbClr val="294A5A"/>
              </a:solidFill>
              <a:latin typeface="Arial" pitchFamily="34" charset="0"/>
              <a:ea typeface="微软雅黑" panose="020B0503020204020204" pitchFamily="34" charset="-122"/>
            </a:endParaRPr>
          </a:p>
        </p:txBody>
      </p:sp>
      <p:sp>
        <p:nvSpPr>
          <p:cNvPr id="92" name="矩形 91"/>
          <p:cNvSpPr/>
          <p:nvPr/>
        </p:nvSpPr>
        <p:spPr>
          <a:xfrm>
            <a:off x="1576764" y="2237004"/>
            <a:ext cx="9626889" cy="369092"/>
          </a:xfrm>
          <a:prstGeom prst="rect">
            <a:avLst/>
          </a:prstGeom>
        </p:spPr>
        <p:txBody>
          <a:bodyPr wrap="square">
            <a:spAutoFit/>
          </a:bodyPr>
          <a:lstStyle/>
          <a:p>
            <a:pPr algn="just" defTabSz="913760">
              <a:defRPr/>
            </a:pPr>
            <a:r>
              <a:rPr lang="en-US" altLang="zh-CN" sz="1799" dirty="0">
                <a:solidFill>
                  <a:srgbClr val="484849"/>
                </a:solidFill>
                <a:latin typeface="微软雅黑"/>
                <a:ea typeface="微软雅黑"/>
              </a:rPr>
              <a:t>(1)</a:t>
            </a:r>
            <a:r>
              <a:rPr lang="zh-CN" altLang="en-US" sz="1799" dirty="0">
                <a:solidFill>
                  <a:srgbClr val="484849"/>
                </a:solidFill>
                <a:latin typeface="微软雅黑"/>
                <a:ea typeface="微软雅黑"/>
              </a:rPr>
              <a:t>、</a:t>
            </a:r>
            <a:r>
              <a:rPr lang="zh-CN" altLang="en-US" sz="1799" dirty="0">
                <a:solidFill>
                  <a:srgbClr val="294A5A"/>
                </a:solidFill>
                <a:latin typeface="微软雅黑"/>
                <a:ea typeface="微软雅黑" panose="020B0503020204020204" pitchFamily="34" charset="-122"/>
              </a:rPr>
              <a:t>请在此输入文字</a:t>
            </a:r>
          </a:p>
        </p:txBody>
      </p:sp>
      <p:sp>
        <p:nvSpPr>
          <p:cNvPr id="93" name="矩形 92"/>
          <p:cNvSpPr/>
          <p:nvPr/>
        </p:nvSpPr>
        <p:spPr>
          <a:xfrm>
            <a:off x="1576764" y="2772088"/>
            <a:ext cx="9626889" cy="369092"/>
          </a:xfrm>
          <a:prstGeom prst="rect">
            <a:avLst/>
          </a:prstGeom>
        </p:spPr>
        <p:txBody>
          <a:bodyPr wrap="square">
            <a:spAutoFit/>
          </a:bodyPr>
          <a:lstStyle/>
          <a:p>
            <a:pPr algn="just" defTabSz="913760">
              <a:defRPr/>
            </a:pPr>
            <a:r>
              <a:rPr lang="en-US" altLang="zh-CN" sz="1799" dirty="0">
                <a:solidFill>
                  <a:srgbClr val="484849"/>
                </a:solidFill>
                <a:latin typeface="微软雅黑"/>
                <a:ea typeface="微软雅黑"/>
              </a:rPr>
              <a:t>(2)</a:t>
            </a:r>
            <a:r>
              <a:rPr lang="zh-CN" altLang="en-US" sz="1799" dirty="0">
                <a:solidFill>
                  <a:srgbClr val="484849"/>
                </a:solidFill>
                <a:latin typeface="微软雅黑"/>
                <a:ea typeface="微软雅黑"/>
              </a:rPr>
              <a:t>、请在此输入文字</a:t>
            </a:r>
          </a:p>
        </p:txBody>
      </p:sp>
      <p:sp>
        <p:nvSpPr>
          <p:cNvPr id="94" name="Oval 7"/>
          <p:cNvSpPr>
            <a:spLocks noChangeArrowheads="1"/>
          </p:cNvSpPr>
          <p:nvPr/>
        </p:nvSpPr>
        <p:spPr bwMode="auto">
          <a:xfrm>
            <a:off x="1173986" y="5568012"/>
            <a:ext cx="237970" cy="234797"/>
          </a:xfrm>
          <a:prstGeom prst="ellipse">
            <a:avLst/>
          </a:prstGeom>
          <a:solidFill>
            <a:schemeClr val="accent6"/>
          </a:solidFill>
          <a:ln w="10" cap="flat">
            <a:solidFill>
              <a:srgbClr val="FFFFFF"/>
            </a:solidFill>
            <a:prstDash val="solid"/>
            <a:miter lim="800000"/>
            <a:headEnd/>
            <a:tailEnd/>
          </a:ln>
        </p:spPr>
        <p:txBody>
          <a:bodyPr vert="horz" wrap="square" lIns="91380" tIns="45690" rIns="91380" bIns="45690" numCol="1" anchor="t" anchorCtr="0" compatLnSpc="1">
            <a:prstTxWarp prst="textNoShape">
              <a:avLst/>
            </a:prstTxWarp>
          </a:bodyPr>
          <a:lstStyle/>
          <a:p>
            <a:pPr defTabSz="913760">
              <a:defRPr/>
            </a:pPr>
            <a:endParaRPr lang="zh-CN" altLang="en-US" sz="1799" dirty="0">
              <a:solidFill>
                <a:srgbClr val="294A5A"/>
              </a:solidFill>
              <a:latin typeface="Arial" pitchFamily="34" charset="0"/>
              <a:ea typeface="微软雅黑" panose="020B0503020204020204" pitchFamily="34" charset="-122"/>
            </a:endParaRPr>
          </a:p>
        </p:txBody>
      </p:sp>
      <p:sp>
        <p:nvSpPr>
          <p:cNvPr id="95" name="矩形 94"/>
          <p:cNvSpPr/>
          <p:nvPr/>
        </p:nvSpPr>
        <p:spPr>
          <a:xfrm>
            <a:off x="1576764" y="5485486"/>
            <a:ext cx="9770811" cy="369092"/>
          </a:xfrm>
          <a:prstGeom prst="rect">
            <a:avLst/>
          </a:prstGeom>
        </p:spPr>
        <p:txBody>
          <a:bodyPr wrap="square">
            <a:spAutoFit/>
          </a:bodyPr>
          <a:lstStyle/>
          <a:p>
            <a:pPr algn="just" defTabSz="913760">
              <a:defRPr/>
            </a:pPr>
            <a:r>
              <a:rPr lang="en-US" altLang="zh-CN" sz="1799" dirty="0">
                <a:solidFill>
                  <a:srgbClr val="484849"/>
                </a:solidFill>
                <a:latin typeface="微软雅黑"/>
                <a:ea typeface="微软雅黑"/>
              </a:rPr>
              <a:t>(3)</a:t>
            </a:r>
            <a:r>
              <a:rPr lang="zh-CN" altLang="en-US" sz="1799" dirty="0">
                <a:solidFill>
                  <a:srgbClr val="484849"/>
                </a:solidFill>
                <a:latin typeface="微软雅黑"/>
                <a:ea typeface="微软雅黑"/>
              </a:rPr>
              <a:t>、请在此输入文字</a:t>
            </a:r>
          </a:p>
        </p:txBody>
      </p:sp>
      <p:sp>
        <p:nvSpPr>
          <p:cNvPr id="28" name="矩形标注 30">
            <a:extLst>
              <a:ext uri="{FF2B5EF4-FFF2-40B4-BE49-F238E27FC236}">
                <a16:creationId xmlns:a16="http://schemas.microsoft.com/office/drawing/2014/main" id="{9EA52969-8E90-4B24-BAE9-9313AD3B0C55}"/>
              </a:ext>
            </a:extLst>
          </p:cNvPr>
          <p:cNvSpPr/>
          <p:nvPr/>
        </p:nvSpPr>
        <p:spPr>
          <a:xfrm>
            <a:off x="6724356" y="840808"/>
            <a:ext cx="4763089" cy="907911"/>
          </a:xfrm>
          <a:prstGeom prst="wedgeRectCallout">
            <a:avLst>
              <a:gd name="adj1" fmla="val -79606"/>
              <a:gd name="adj2" fmla="val 324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defRPr/>
            </a:pPr>
            <a:r>
              <a:rPr lang="zh-CN" altLang="en-US" sz="1599" b="1" dirty="0">
                <a:solidFill>
                  <a:srgbClr val="FF0000"/>
                </a:solidFill>
                <a:latin typeface="Calibri"/>
                <a:ea typeface="微软雅黑" panose="020B0503020204020204" pitchFamily="34" charset="-122"/>
              </a:rPr>
              <a:t>与晋升职级所需的能力差距计划如何提升，是否有更高目标和要求</a:t>
            </a:r>
          </a:p>
        </p:txBody>
      </p:sp>
    </p:spTree>
    <p:extLst>
      <p:ext uri="{BB962C8B-B14F-4D97-AF65-F5344CB8AC3E}">
        <p14:creationId xmlns:p14="http://schemas.microsoft.com/office/powerpoint/2010/main" val="527322833"/>
      </p:ext>
    </p:extLst>
  </p:cSld>
  <p:clrMapOvr>
    <a:masterClrMapping/>
  </p:clrMapOvr>
  <mc:AlternateContent xmlns:mc="http://schemas.openxmlformats.org/markup-compatibility/2006" xmlns:p14="http://schemas.microsoft.com/office/powerpoint/2010/main">
    <mc:Choice Requires="p14">
      <p:transition p14:dur="0" advClick="0" advTm="8826"/>
    </mc:Choice>
    <mc:Fallback xmlns="">
      <p:transition advClick="0" advTm="88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400" fill="hold"/>
                                        <p:tgtEl>
                                          <p:spTgt spid="74"/>
                                        </p:tgtEl>
                                        <p:attrNameLst>
                                          <p:attrName>ppt_x</p:attrName>
                                        </p:attrNameLst>
                                      </p:cBhvr>
                                      <p:tavLst>
                                        <p:tav tm="0">
                                          <p:val>
                                            <p:strVal val="#ppt_x"/>
                                          </p:val>
                                        </p:tav>
                                        <p:tav tm="100000">
                                          <p:val>
                                            <p:strVal val="#ppt_x"/>
                                          </p:val>
                                        </p:tav>
                                      </p:tavLst>
                                    </p:anim>
                                    <p:anim calcmode="lin" valueType="num">
                                      <p:cBhvr additive="base">
                                        <p:cTn id="8" dur="400" fill="hold"/>
                                        <p:tgtEl>
                                          <p:spTgt spid="74"/>
                                        </p:tgtEl>
                                        <p:attrNameLst>
                                          <p:attrName>ppt_y</p:attrName>
                                        </p:attrNameLst>
                                      </p:cBhvr>
                                      <p:tavLst>
                                        <p:tav tm="0">
                                          <p:val>
                                            <p:strVal val="1+#ppt_h/2"/>
                                          </p:val>
                                        </p:tav>
                                        <p:tav tm="100000">
                                          <p:val>
                                            <p:strVal val="#ppt_y"/>
                                          </p:val>
                                        </p:tav>
                                      </p:tavLst>
                                    </p:anim>
                                  </p:childTnLst>
                                </p:cTn>
                              </p:par>
                            </p:childTnLst>
                          </p:cTn>
                        </p:par>
                        <p:par>
                          <p:cTn id="9" fill="hold">
                            <p:stCondLst>
                              <p:cond delay="400"/>
                            </p:stCondLst>
                            <p:childTnLst>
                              <p:par>
                                <p:cTn id="10" presetID="12" presetClass="entr" presetSubtype="8" fill="hold" grpId="0" nodeType="afterEffect">
                                  <p:stCondLst>
                                    <p:cond delay="0"/>
                                  </p:stCondLst>
                                  <p:childTnLst>
                                    <p:set>
                                      <p:cBhvr>
                                        <p:cTn id="11" dur="1" fill="hold">
                                          <p:stCondLst>
                                            <p:cond delay="0"/>
                                          </p:stCondLst>
                                        </p:cTn>
                                        <p:tgtEl>
                                          <p:spTgt spid="72"/>
                                        </p:tgtEl>
                                        <p:attrNameLst>
                                          <p:attrName>style.visibility</p:attrName>
                                        </p:attrNameLst>
                                      </p:cBhvr>
                                      <p:to>
                                        <p:strVal val="visible"/>
                                      </p:to>
                                    </p:set>
                                    <p:anim calcmode="lin" valueType="num">
                                      <p:cBhvr additive="base">
                                        <p:cTn id="12" dur="300"/>
                                        <p:tgtEl>
                                          <p:spTgt spid="72"/>
                                        </p:tgtEl>
                                        <p:attrNameLst>
                                          <p:attrName>ppt_x</p:attrName>
                                        </p:attrNameLst>
                                      </p:cBhvr>
                                      <p:tavLst>
                                        <p:tav tm="0">
                                          <p:val>
                                            <p:strVal val="#ppt_x-#ppt_w*1.125000"/>
                                          </p:val>
                                        </p:tav>
                                        <p:tav tm="100000">
                                          <p:val>
                                            <p:strVal val="#ppt_x"/>
                                          </p:val>
                                        </p:tav>
                                      </p:tavLst>
                                    </p:anim>
                                    <p:animEffect transition="in" filter="wipe(right)">
                                      <p:cBhvr>
                                        <p:cTn id="13" dur="300"/>
                                        <p:tgtEl>
                                          <p:spTgt spid="72"/>
                                        </p:tgtEl>
                                      </p:cBhvr>
                                    </p:animEffect>
                                  </p:childTnLst>
                                </p:cTn>
                              </p:par>
                            </p:childTnLst>
                          </p:cTn>
                        </p:par>
                        <p:par>
                          <p:cTn id="14" fill="hold">
                            <p:stCondLst>
                              <p:cond delay="700"/>
                            </p:stCondLst>
                            <p:childTnLst>
                              <p:par>
                                <p:cTn id="15" presetID="22" presetClass="entr" presetSubtype="8" fill="hold" grpId="0" nodeType="after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wipe(left)">
                                      <p:cBhvr>
                                        <p:cTn id="17" dur="400"/>
                                        <p:tgtEl>
                                          <p:spTgt spid="77"/>
                                        </p:tgtEl>
                                      </p:cBhvr>
                                    </p:animEffect>
                                  </p:childTnLst>
                                </p:cTn>
                              </p:par>
                            </p:childTnLst>
                          </p:cTn>
                        </p:par>
                        <p:par>
                          <p:cTn id="18" fill="hold">
                            <p:stCondLst>
                              <p:cond delay="1100"/>
                            </p:stCondLst>
                            <p:childTnLst>
                              <p:par>
                                <p:cTn id="19" presetID="22" presetClass="entr" presetSubtype="1" fill="hold" grpId="0" nodeType="after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wipe(up)">
                                      <p:cBhvr>
                                        <p:cTn id="21" dur="500"/>
                                        <p:tgtEl>
                                          <p:spTgt spid="69"/>
                                        </p:tgtEl>
                                      </p:cBhvr>
                                    </p:animEffect>
                                  </p:childTnLst>
                                </p:cTn>
                              </p:par>
                            </p:childTnLst>
                          </p:cTn>
                        </p:par>
                        <p:par>
                          <p:cTn id="22" fill="hold">
                            <p:stCondLst>
                              <p:cond delay="1600"/>
                            </p:stCondLst>
                            <p:childTnLst>
                              <p:par>
                                <p:cTn id="23" presetID="2" presetClass="entr" presetSubtype="4" fill="hold" grpId="0" nodeType="afterEffect">
                                  <p:stCondLst>
                                    <p:cond delay="0"/>
                                  </p:stCondLst>
                                  <p:childTnLst>
                                    <p:set>
                                      <p:cBhvr>
                                        <p:cTn id="24" dur="1" fill="hold">
                                          <p:stCondLst>
                                            <p:cond delay="0"/>
                                          </p:stCondLst>
                                        </p:cTn>
                                        <p:tgtEl>
                                          <p:spTgt spid="90"/>
                                        </p:tgtEl>
                                        <p:attrNameLst>
                                          <p:attrName>style.visibility</p:attrName>
                                        </p:attrNameLst>
                                      </p:cBhvr>
                                      <p:to>
                                        <p:strVal val="visible"/>
                                      </p:to>
                                    </p:set>
                                    <p:anim calcmode="lin" valueType="num">
                                      <p:cBhvr additive="base">
                                        <p:cTn id="25" dur="400" fill="hold"/>
                                        <p:tgtEl>
                                          <p:spTgt spid="90"/>
                                        </p:tgtEl>
                                        <p:attrNameLst>
                                          <p:attrName>ppt_x</p:attrName>
                                        </p:attrNameLst>
                                      </p:cBhvr>
                                      <p:tavLst>
                                        <p:tav tm="0">
                                          <p:val>
                                            <p:strVal val="#ppt_x"/>
                                          </p:val>
                                        </p:tav>
                                        <p:tav tm="100000">
                                          <p:val>
                                            <p:strVal val="#ppt_x"/>
                                          </p:val>
                                        </p:tav>
                                      </p:tavLst>
                                    </p:anim>
                                    <p:anim calcmode="lin" valueType="num">
                                      <p:cBhvr additive="base">
                                        <p:cTn id="26" dur="400" fill="hold"/>
                                        <p:tgtEl>
                                          <p:spTgt spid="90"/>
                                        </p:tgtEl>
                                        <p:attrNameLst>
                                          <p:attrName>ppt_y</p:attrName>
                                        </p:attrNameLst>
                                      </p:cBhvr>
                                      <p:tavLst>
                                        <p:tav tm="0">
                                          <p:val>
                                            <p:strVal val="1+#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92"/>
                                        </p:tgtEl>
                                        <p:attrNameLst>
                                          <p:attrName>style.visibility</p:attrName>
                                        </p:attrNameLst>
                                      </p:cBhvr>
                                      <p:to>
                                        <p:strVal val="visible"/>
                                      </p:to>
                                    </p:set>
                                    <p:animEffect transition="in" filter="wipe(left)">
                                      <p:cBhvr>
                                        <p:cTn id="30" dur="400"/>
                                        <p:tgtEl>
                                          <p:spTgt spid="92"/>
                                        </p:tgtEl>
                                      </p:cBhvr>
                                    </p:animEffect>
                                  </p:childTnLst>
                                </p:cTn>
                              </p:par>
                            </p:childTnLst>
                          </p:cTn>
                        </p:par>
                        <p:par>
                          <p:cTn id="31" fill="hold">
                            <p:stCondLst>
                              <p:cond delay="2400"/>
                            </p:stCondLst>
                            <p:childTnLst>
                              <p:par>
                                <p:cTn id="32" presetID="2" presetClass="entr" presetSubtype="4" fill="hold" grpId="0" nodeType="afterEffect">
                                  <p:stCondLst>
                                    <p:cond delay="0"/>
                                  </p:stCondLst>
                                  <p:childTnLst>
                                    <p:set>
                                      <p:cBhvr>
                                        <p:cTn id="33" dur="1" fill="hold">
                                          <p:stCondLst>
                                            <p:cond delay="0"/>
                                          </p:stCondLst>
                                        </p:cTn>
                                        <p:tgtEl>
                                          <p:spTgt spid="91"/>
                                        </p:tgtEl>
                                        <p:attrNameLst>
                                          <p:attrName>style.visibility</p:attrName>
                                        </p:attrNameLst>
                                      </p:cBhvr>
                                      <p:to>
                                        <p:strVal val="visible"/>
                                      </p:to>
                                    </p:set>
                                    <p:anim calcmode="lin" valueType="num">
                                      <p:cBhvr additive="base">
                                        <p:cTn id="34" dur="400" fill="hold"/>
                                        <p:tgtEl>
                                          <p:spTgt spid="91"/>
                                        </p:tgtEl>
                                        <p:attrNameLst>
                                          <p:attrName>ppt_x</p:attrName>
                                        </p:attrNameLst>
                                      </p:cBhvr>
                                      <p:tavLst>
                                        <p:tav tm="0">
                                          <p:val>
                                            <p:strVal val="#ppt_x"/>
                                          </p:val>
                                        </p:tav>
                                        <p:tav tm="100000">
                                          <p:val>
                                            <p:strVal val="#ppt_x"/>
                                          </p:val>
                                        </p:tav>
                                      </p:tavLst>
                                    </p:anim>
                                    <p:anim calcmode="lin" valueType="num">
                                      <p:cBhvr additive="base">
                                        <p:cTn id="35" dur="400" fill="hold"/>
                                        <p:tgtEl>
                                          <p:spTgt spid="91"/>
                                        </p:tgtEl>
                                        <p:attrNameLst>
                                          <p:attrName>ppt_y</p:attrName>
                                        </p:attrNameLst>
                                      </p:cBhvr>
                                      <p:tavLst>
                                        <p:tav tm="0">
                                          <p:val>
                                            <p:strVal val="1+#ppt_h/2"/>
                                          </p:val>
                                        </p:tav>
                                        <p:tav tm="100000">
                                          <p:val>
                                            <p:strVal val="#ppt_y"/>
                                          </p:val>
                                        </p:tav>
                                      </p:tavLst>
                                    </p:anim>
                                  </p:childTnLst>
                                </p:cTn>
                              </p:par>
                            </p:childTnLst>
                          </p:cTn>
                        </p:par>
                        <p:par>
                          <p:cTn id="36" fill="hold">
                            <p:stCondLst>
                              <p:cond delay="2800"/>
                            </p:stCondLst>
                            <p:childTnLst>
                              <p:par>
                                <p:cTn id="37" presetID="22" presetClass="entr" presetSubtype="8" fill="hold" grpId="0" nodeType="afterEffect">
                                  <p:stCondLst>
                                    <p:cond delay="0"/>
                                  </p:stCondLst>
                                  <p:childTnLst>
                                    <p:set>
                                      <p:cBhvr>
                                        <p:cTn id="38" dur="1" fill="hold">
                                          <p:stCondLst>
                                            <p:cond delay="0"/>
                                          </p:stCondLst>
                                        </p:cTn>
                                        <p:tgtEl>
                                          <p:spTgt spid="93"/>
                                        </p:tgtEl>
                                        <p:attrNameLst>
                                          <p:attrName>style.visibility</p:attrName>
                                        </p:attrNameLst>
                                      </p:cBhvr>
                                      <p:to>
                                        <p:strVal val="visible"/>
                                      </p:to>
                                    </p:set>
                                    <p:animEffect transition="in" filter="wipe(left)">
                                      <p:cBhvr>
                                        <p:cTn id="39" dur="400"/>
                                        <p:tgtEl>
                                          <p:spTgt spid="93"/>
                                        </p:tgtEl>
                                      </p:cBhvr>
                                    </p:animEffect>
                                  </p:childTnLst>
                                </p:cTn>
                              </p:par>
                            </p:childTnLst>
                          </p:cTn>
                        </p:par>
                        <p:par>
                          <p:cTn id="40" fill="hold">
                            <p:stCondLst>
                              <p:cond delay="3200"/>
                            </p:stCondLst>
                            <p:childTnLst>
                              <p:par>
                                <p:cTn id="41" presetID="2" presetClass="entr" presetSubtype="4" fill="hold" nodeType="after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400" fill="hold"/>
                                        <p:tgtEl>
                                          <p:spTgt spid="79"/>
                                        </p:tgtEl>
                                        <p:attrNameLst>
                                          <p:attrName>ppt_x</p:attrName>
                                        </p:attrNameLst>
                                      </p:cBhvr>
                                      <p:tavLst>
                                        <p:tav tm="0">
                                          <p:val>
                                            <p:strVal val="#ppt_x"/>
                                          </p:val>
                                        </p:tav>
                                        <p:tav tm="100000">
                                          <p:val>
                                            <p:strVal val="#ppt_x"/>
                                          </p:val>
                                        </p:tav>
                                      </p:tavLst>
                                    </p:anim>
                                    <p:anim calcmode="lin" valueType="num">
                                      <p:cBhvr additive="base">
                                        <p:cTn id="44" dur="400" fill="hold"/>
                                        <p:tgtEl>
                                          <p:spTgt spid="79"/>
                                        </p:tgtEl>
                                        <p:attrNameLst>
                                          <p:attrName>ppt_y</p:attrName>
                                        </p:attrNameLst>
                                      </p:cBhvr>
                                      <p:tavLst>
                                        <p:tav tm="0">
                                          <p:val>
                                            <p:strVal val="1+#ppt_h/2"/>
                                          </p:val>
                                        </p:tav>
                                        <p:tav tm="100000">
                                          <p:val>
                                            <p:strVal val="#ppt_y"/>
                                          </p:val>
                                        </p:tav>
                                      </p:tavLst>
                                    </p:anim>
                                  </p:childTnLst>
                                </p:cTn>
                              </p:par>
                            </p:childTnLst>
                          </p:cTn>
                        </p:par>
                        <p:par>
                          <p:cTn id="45" fill="hold">
                            <p:stCondLst>
                              <p:cond delay="3600"/>
                            </p:stCondLst>
                            <p:childTnLst>
                              <p:par>
                                <p:cTn id="46" presetID="12" presetClass="entr" presetSubtype="8" fill="hold" grpId="0" nodeType="afterEffect">
                                  <p:stCondLst>
                                    <p:cond delay="0"/>
                                  </p:stCondLst>
                                  <p:childTnLst>
                                    <p:set>
                                      <p:cBhvr>
                                        <p:cTn id="47" dur="1" fill="hold">
                                          <p:stCondLst>
                                            <p:cond delay="0"/>
                                          </p:stCondLst>
                                        </p:cTn>
                                        <p:tgtEl>
                                          <p:spTgt spid="73"/>
                                        </p:tgtEl>
                                        <p:attrNameLst>
                                          <p:attrName>style.visibility</p:attrName>
                                        </p:attrNameLst>
                                      </p:cBhvr>
                                      <p:to>
                                        <p:strVal val="visible"/>
                                      </p:to>
                                    </p:set>
                                    <p:anim calcmode="lin" valueType="num">
                                      <p:cBhvr additive="base">
                                        <p:cTn id="48" dur="300"/>
                                        <p:tgtEl>
                                          <p:spTgt spid="73"/>
                                        </p:tgtEl>
                                        <p:attrNameLst>
                                          <p:attrName>ppt_x</p:attrName>
                                        </p:attrNameLst>
                                      </p:cBhvr>
                                      <p:tavLst>
                                        <p:tav tm="0">
                                          <p:val>
                                            <p:strVal val="#ppt_x-#ppt_w*1.125000"/>
                                          </p:val>
                                        </p:tav>
                                        <p:tav tm="100000">
                                          <p:val>
                                            <p:strVal val="#ppt_x"/>
                                          </p:val>
                                        </p:tav>
                                      </p:tavLst>
                                    </p:anim>
                                    <p:animEffect transition="in" filter="wipe(right)">
                                      <p:cBhvr>
                                        <p:cTn id="49" dur="300"/>
                                        <p:tgtEl>
                                          <p:spTgt spid="73"/>
                                        </p:tgtEl>
                                      </p:cBhvr>
                                    </p:animEffect>
                                  </p:childTnLst>
                                </p:cTn>
                              </p:par>
                            </p:childTnLst>
                          </p:cTn>
                        </p:par>
                        <p:par>
                          <p:cTn id="50" fill="hold">
                            <p:stCondLst>
                              <p:cond delay="3900"/>
                            </p:stCondLst>
                            <p:childTnLst>
                              <p:par>
                                <p:cTn id="51" presetID="22" presetClass="entr" presetSubtype="8" fill="hold" grpId="0" nodeType="after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wipe(left)">
                                      <p:cBhvr>
                                        <p:cTn id="53" dur="400"/>
                                        <p:tgtEl>
                                          <p:spTgt spid="78"/>
                                        </p:tgtEl>
                                      </p:cBhvr>
                                    </p:animEffect>
                                  </p:childTnLst>
                                </p:cTn>
                              </p:par>
                            </p:childTnLst>
                          </p:cTn>
                        </p:par>
                        <p:par>
                          <p:cTn id="54" fill="hold">
                            <p:stCondLst>
                              <p:cond delay="4300"/>
                            </p:stCondLst>
                            <p:childTnLst>
                              <p:par>
                                <p:cTn id="55" presetID="2" presetClass="entr" presetSubtype="4" fill="hold" grpId="0" nodeType="afterEffect">
                                  <p:stCondLst>
                                    <p:cond delay="0"/>
                                  </p:stCondLst>
                                  <p:childTnLst>
                                    <p:set>
                                      <p:cBhvr>
                                        <p:cTn id="56" dur="1" fill="hold">
                                          <p:stCondLst>
                                            <p:cond delay="0"/>
                                          </p:stCondLst>
                                        </p:cTn>
                                        <p:tgtEl>
                                          <p:spTgt spid="70"/>
                                        </p:tgtEl>
                                        <p:attrNameLst>
                                          <p:attrName>style.visibility</p:attrName>
                                        </p:attrNameLst>
                                      </p:cBhvr>
                                      <p:to>
                                        <p:strVal val="visible"/>
                                      </p:to>
                                    </p:set>
                                    <p:anim calcmode="lin" valueType="num">
                                      <p:cBhvr additive="base">
                                        <p:cTn id="57" dur="400" fill="hold"/>
                                        <p:tgtEl>
                                          <p:spTgt spid="70"/>
                                        </p:tgtEl>
                                        <p:attrNameLst>
                                          <p:attrName>ppt_x</p:attrName>
                                        </p:attrNameLst>
                                      </p:cBhvr>
                                      <p:tavLst>
                                        <p:tav tm="0">
                                          <p:val>
                                            <p:strVal val="#ppt_x"/>
                                          </p:val>
                                        </p:tav>
                                        <p:tav tm="100000">
                                          <p:val>
                                            <p:strVal val="#ppt_x"/>
                                          </p:val>
                                        </p:tav>
                                      </p:tavLst>
                                    </p:anim>
                                    <p:anim calcmode="lin" valueType="num">
                                      <p:cBhvr additive="base">
                                        <p:cTn id="58" dur="400" fill="hold"/>
                                        <p:tgtEl>
                                          <p:spTgt spid="70"/>
                                        </p:tgtEl>
                                        <p:attrNameLst>
                                          <p:attrName>ppt_y</p:attrName>
                                        </p:attrNameLst>
                                      </p:cBhvr>
                                      <p:tavLst>
                                        <p:tav tm="0">
                                          <p:val>
                                            <p:strVal val="1+#ppt_h/2"/>
                                          </p:val>
                                        </p:tav>
                                        <p:tav tm="100000">
                                          <p:val>
                                            <p:strVal val="#ppt_y"/>
                                          </p:val>
                                        </p:tav>
                                      </p:tavLst>
                                    </p:anim>
                                  </p:childTnLst>
                                </p:cTn>
                              </p:par>
                            </p:childTnLst>
                          </p:cTn>
                        </p:par>
                        <p:par>
                          <p:cTn id="59" fill="hold">
                            <p:stCondLst>
                              <p:cond delay="4700"/>
                            </p:stCondLst>
                            <p:childTnLst>
                              <p:par>
                                <p:cTn id="60" presetID="22" presetClass="entr" presetSubtype="8" fill="hold" grpId="0" nodeType="afterEffect">
                                  <p:stCondLst>
                                    <p:cond delay="0"/>
                                  </p:stCondLst>
                                  <p:childTnLst>
                                    <p:set>
                                      <p:cBhvr>
                                        <p:cTn id="61" dur="1" fill="hold">
                                          <p:stCondLst>
                                            <p:cond delay="0"/>
                                          </p:stCondLst>
                                        </p:cTn>
                                        <p:tgtEl>
                                          <p:spTgt spid="86"/>
                                        </p:tgtEl>
                                        <p:attrNameLst>
                                          <p:attrName>style.visibility</p:attrName>
                                        </p:attrNameLst>
                                      </p:cBhvr>
                                      <p:to>
                                        <p:strVal val="visible"/>
                                      </p:to>
                                    </p:set>
                                    <p:animEffect transition="in" filter="wipe(left)">
                                      <p:cBhvr>
                                        <p:cTn id="62" dur="400"/>
                                        <p:tgtEl>
                                          <p:spTgt spid="86"/>
                                        </p:tgtEl>
                                      </p:cBhvr>
                                    </p:animEffect>
                                  </p:childTnLst>
                                </p:cTn>
                              </p:par>
                            </p:childTnLst>
                          </p:cTn>
                        </p:par>
                        <p:par>
                          <p:cTn id="63" fill="hold">
                            <p:stCondLst>
                              <p:cond delay="5100"/>
                            </p:stCondLst>
                            <p:childTnLst>
                              <p:par>
                                <p:cTn id="64" presetID="2" presetClass="entr" presetSubtype="4" fill="hold" grpId="0" nodeType="afterEffect">
                                  <p:stCondLst>
                                    <p:cond delay="0"/>
                                  </p:stCondLst>
                                  <p:childTnLst>
                                    <p:set>
                                      <p:cBhvr>
                                        <p:cTn id="65" dur="1" fill="hold">
                                          <p:stCondLst>
                                            <p:cond delay="0"/>
                                          </p:stCondLst>
                                        </p:cTn>
                                        <p:tgtEl>
                                          <p:spTgt spid="71"/>
                                        </p:tgtEl>
                                        <p:attrNameLst>
                                          <p:attrName>style.visibility</p:attrName>
                                        </p:attrNameLst>
                                      </p:cBhvr>
                                      <p:to>
                                        <p:strVal val="visible"/>
                                      </p:to>
                                    </p:set>
                                    <p:anim calcmode="lin" valueType="num">
                                      <p:cBhvr additive="base">
                                        <p:cTn id="66" dur="400" fill="hold"/>
                                        <p:tgtEl>
                                          <p:spTgt spid="71"/>
                                        </p:tgtEl>
                                        <p:attrNameLst>
                                          <p:attrName>ppt_x</p:attrName>
                                        </p:attrNameLst>
                                      </p:cBhvr>
                                      <p:tavLst>
                                        <p:tav tm="0">
                                          <p:val>
                                            <p:strVal val="#ppt_x"/>
                                          </p:val>
                                        </p:tav>
                                        <p:tav tm="100000">
                                          <p:val>
                                            <p:strVal val="#ppt_x"/>
                                          </p:val>
                                        </p:tav>
                                      </p:tavLst>
                                    </p:anim>
                                    <p:anim calcmode="lin" valueType="num">
                                      <p:cBhvr additive="base">
                                        <p:cTn id="67" dur="400" fill="hold"/>
                                        <p:tgtEl>
                                          <p:spTgt spid="71"/>
                                        </p:tgtEl>
                                        <p:attrNameLst>
                                          <p:attrName>ppt_y</p:attrName>
                                        </p:attrNameLst>
                                      </p:cBhvr>
                                      <p:tavLst>
                                        <p:tav tm="0">
                                          <p:val>
                                            <p:strVal val="1+#ppt_h/2"/>
                                          </p:val>
                                        </p:tav>
                                        <p:tav tm="100000">
                                          <p:val>
                                            <p:strVal val="#ppt_y"/>
                                          </p:val>
                                        </p:tav>
                                      </p:tavLst>
                                    </p:anim>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87"/>
                                        </p:tgtEl>
                                        <p:attrNameLst>
                                          <p:attrName>style.visibility</p:attrName>
                                        </p:attrNameLst>
                                      </p:cBhvr>
                                      <p:to>
                                        <p:strVal val="visible"/>
                                      </p:to>
                                    </p:set>
                                    <p:animEffect transition="in" filter="wipe(left)">
                                      <p:cBhvr>
                                        <p:cTn id="71" dur="400"/>
                                        <p:tgtEl>
                                          <p:spTgt spid="87"/>
                                        </p:tgtEl>
                                      </p:cBhvr>
                                    </p:animEffect>
                                  </p:childTnLst>
                                </p:cTn>
                              </p:par>
                            </p:childTnLst>
                          </p:cTn>
                        </p:par>
                        <p:par>
                          <p:cTn id="72" fill="hold">
                            <p:stCondLst>
                              <p:cond delay="5900"/>
                            </p:stCondLst>
                            <p:childTnLst>
                              <p:par>
                                <p:cTn id="73" presetID="2" presetClass="entr" presetSubtype="4" fill="hold" grpId="0" nodeType="afterEffect">
                                  <p:stCondLst>
                                    <p:cond delay="0"/>
                                  </p:stCondLst>
                                  <p:childTnLst>
                                    <p:set>
                                      <p:cBhvr>
                                        <p:cTn id="74" dur="1" fill="hold">
                                          <p:stCondLst>
                                            <p:cond delay="0"/>
                                          </p:stCondLst>
                                        </p:cTn>
                                        <p:tgtEl>
                                          <p:spTgt spid="94"/>
                                        </p:tgtEl>
                                        <p:attrNameLst>
                                          <p:attrName>style.visibility</p:attrName>
                                        </p:attrNameLst>
                                      </p:cBhvr>
                                      <p:to>
                                        <p:strVal val="visible"/>
                                      </p:to>
                                    </p:set>
                                    <p:anim calcmode="lin" valueType="num">
                                      <p:cBhvr additive="base">
                                        <p:cTn id="75" dur="400" fill="hold"/>
                                        <p:tgtEl>
                                          <p:spTgt spid="94"/>
                                        </p:tgtEl>
                                        <p:attrNameLst>
                                          <p:attrName>ppt_x</p:attrName>
                                        </p:attrNameLst>
                                      </p:cBhvr>
                                      <p:tavLst>
                                        <p:tav tm="0">
                                          <p:val>
                                            <p:strVal val="#ppt_x"/>
                                          </p:val>
                                        </p:tav>
                                        <p:tav tm="100000">
                                          <p:val>
                                            <p:strVal val="#ppt_x"/>
                                          </p:val>
                                        </p:tav>
                                      </p:tavLst>
                                    </p:anim>
                                    <p:anim calcmode="lin" valueType="num">
                                      <p:cBhvr additive="base">
                                        <p:cTn id="76" dur="400" fill="hold"/>
                                        <p:tgtEl>
                                          <p:spTgt spid="94"/>
                                        </p:tgtEl>
                                        <p:attrNameLst>
                                          <p:attrName>ppt_y</p:attrName>
                                        </p:attrNameLst>
                                      </p:cBhvr>
                                      <p:tavLst>
                                        <p:tav tm="0">
                                          <p:val>
                                            <p:strVal val="1+#ppt_h/2"/>
                                          </p:val>
                                        </p:tav>
                                        <p:tav tm="100000">
                                          <p:val>
                                            <p:strVal val="#ppt_y"/>
                                          </p:val>
                                        </p:tav>
                                      </p:tavLst>
                                    </p:anim>
                                  </p:childTnLst>
                                </p:cTn>
                              </p:par>
                            </p:childTnLst>
                          </p:cTn>
                        </p:par>
                        <p:par>
                          <p:cTn id="77" fill="hold">
                            <p:stCondLst>
                              <p:cond delay="6300"/>
                            </p:stCondLst>
                            <p:childTnLst>
                              <p:par>
                                <p:cTn id="78" presetID="22" presetClass="entr" presetSubtype="8" fill="hold" grpId="0" nodeType="afterEffect">
                                  <p:stCondLst>
                                    <p:cond delay="0"/>
                                  </p:stCondLst>
                                  <p:childTnLst>
                                    <p:set>
                                      <p:cBhvr>
                                        <p:cTn id="79" dur="1" fill="hold">
                                          <p:stCondLst>
                                            <p:cond delay="0"/>
                                          </p:stCondLst>
                                        </p:cTn>
                                        <p:tgtEl>
                                          <p:spTgt spid="95"/>
                                        </p:tgtEl>
                                        <p:attrNameLst>
                                          <p:attrName>style.visibility</p:attrName>
                                        </p:attrNameLst>
                                      </p:cBhvr>
                                      <p:to>
                                        <p:strVal val="visible"/>
                                      </p:to>
                                    </p:set>
                                    <p:animEffect transition="in" filter="wipe(left)">
                                      <p:cBhvr>
                                        <p:cTn id="80" dur="4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71" grpId="0" animBg="1"/>
      <p:bldP spid="72" grpId="0" animBg="1"/>
      <p:bldP spid="73" grpId="0" animBg="1"/>
      <p:bldP spid="77" grpId="0"/>
      <p:bldP spid="78" grpId="0"/>
      <p:bldP spid="86" grpId="0"/>
      <p:bldP spid="87" grpId="0"/>
      <p:bldP spid="90" grpId="0" animBg="1"/>
      <p:bldP spid="91" grpId="0" animBg="1"/>
      <p:bldP spid="92" grpId="0"/>
      <p:bldP spid="93" grpId="0"/>
      <p:bldP spid="94" grpId="0" animBg="1"/>
      <p:bldP spid="9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3095912" y="3347484"/>
            <a:ext cx="6198296" cy="707864"/>
          </a:xfrm>
          <a:prstGeom prst="rect">
            <a:avLst/>
          </a:prstGeom>
          <a:noFill/>
        </p:spPr>
        <p:txBody>
          <a:bodyPr wrap="square" lIns="91422" tIns="45709" rIns="91422" bIns="45709" rtlCol="0">
            <a:spAutoFit/>
          </a:bodyPr>
          <a:lstStyle>
            <a:defPPr>
              <a:defRPr lang="zh-CN"/>
            </a:defPPr>
            <a:lvl1pPr algn="ctr">
              <a:defRPr sz="4000" b="1">
                <a:effectLst>
                  <a:reflection blurRad="12700" stA="11000" endA="300" endPos="67000" dist="63500" dir="5400000" sy="-100000" algn="bl" rotWithShape="0"/>
                </a:effectLst>
                <a:latin typeface="微软雅黑" panose="020B0503020204020204" charset="-122"/>
                <a:ea typeface="微软雅黑" panose="020B0503020204020204" charset="-122"/>
              </a:defRPr>
            </a:lvl1pPr>
          </a:lstStyle>
          <a:p>
            <a:r>
              <a:rPr lang="zh-CN" altLang="en-US" dirty="0">
                <a:sym typeface="+mn-lt"/>
              </a:rPr>
              <a:t>对公司</a:t>
            </a:r>
            <a:r>
              <a:rPr lang="en-US" altLang="zh-CN" dirty="0">
                <a:sym typeface="+mn-lt"/>
              </a:rPr>
              <a:t>/</a:t>
            </a:r>
            <a:r>
              <a:rPr lang="zh-CN" altLang="en-US" dirty="0">
                <a:sym typeface="+mn-lt"/>
              </a:rPr>
              <a:t>部门的建议</a:t>
            </a:r>
            <a:endParaRPr lang="en-GB" altLang="zh-CN" dirty="0">
              <a:sym typeface="+mn-lt"/>
            </a:endParaRPr>
          </a:p>
        </p:txBody>
      </p:sp>
      <p:sp>
        <p:nvSpPr>
          <p:cNvPr id="2" name="TextBox 48">
            <a:extLst>
              <a:ext uri="{FF2B5EF4-FFF2-40B4-BE49-F238E27FC236}">
                <a16:creationId xmlns:a16="http://schemas.microsoft.com/office/drawing/2014/main" id="{33EA6185-ED36-E2B5-55BB-3FFB4914E261}"/>
              </a:ext>
            </a:extLst>
          </p:cNvPr>
          <p:cNvSpPr txBox="1"/>
          <p:nvPr/>
        </p:nvSpPr>
        <p:spPr>
          <a:xfrm>
            <a:off x="4667155" y="2451100"/>
            <a:ext cx="2599690" cy="705485"/>
          </a:xfrm>
          <a:prstGeom prst="rect">
            <a:avLst/>
          </a:prstGeom>
          <a:noFill/>
        </p:spPr>
        <p:txBody>
          <a:bodyPr wrap="square" lIns="91422" tIns="45709" rIns="91422" bIns="45709" rtlCol="0">
            <a:spAutoFit/>
          </a:bodyPr>
          <a:lstStyle/>
          <a:p>
            <a:pPr marL="0" marR="0" lvl="0" indent="0" algn="ctr" defTabSz="609600" rtl="0" eaLnBrk="1" fontAlgn="base" latinLnBrk="0" hangingPunct="1">
              <a:lnSpc>
                <a:spcPct val="100000"/>
              </a:lnSpc>
              <a:spcBef>
                <a:spcPct val="0"/>
              </a:spcBef>
              <a:spcAft>
                <a:spcPct val="0"/>
              </a:spcAft>
              <a:buClrTx/>
              <a:buSzTx/>
              <a:buFontTx/>
              <a:buNone/>
              <a:tabLst/>
              <a:defRPr/>
            </a:pPr>
            <a:r>
              <a:rPr kumimoji="0" lang="en-US" altLang="zh-CN" sz="4000" b="1" i="0" u="none" strike="noStrike" kern="1200" cap="none" spc="0" normalizeH="0" baseline="0" noProof="0" dirty="0">
                <a:ln>
                  <a:noFill/>
                </a:ln>
                <a:solidFill>
                  <a:srgbClr val="FF9000"/>
                </a:solidFill>
                <a:effectLst/>
                <a:uLnTx/>
                <a:uFillTx/>
                <a:latin typeface="微软雅黑" panose="020B0503020204020204" charset="-122"/>
                <a:ea typeface="微软雅黑" panose="020B0503020204020204" charset="-122"/>
                <a:cs typeface="+mn-cs"/>
              </a:rPr>
              <a:t>PART 4</a:t>
            </a:r>
          </a:p>
        </p:txBody>
      </p:sp>
    </p:spTree>
    <p:extLst>
      <p:ext uri="{BB962C8B-B14F-4D97-AF65-F5344CB8AC3E}">
        <p14:creationId xmlns:p14="http://schemas.microsoft.com/office/powerpoint/2010/main" val="122145921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par>
                                <p:cTn id="8" presetID="36" presetClass="emph" presetSubtype="0" fill="hold" grpId="1" nodeType="withEffect">
                                  <p:stCondLst>
                                    <p:cond delay="0"/>
                                  </p:stCondLst>
                                  <p:iterate type="lt">
                                    <p:tmPct val="30000"/>
                                  </p:iterate>
                                  <p:childTnLst>
                                    <p:animScale>
                                      <p:cBhvr>
                                        <p:cTn id="9" dur="50" autoRev="1" fill="hold">
                                          <p:stCondLst>
                                            <p:cond delay="0"/>
                                          </p:stCondLst>
                                        </p:cTn>
                                        <p:tgtEl>
                                          <p:spTgt spid="13"/>
                                        </p:tgtEl>
                                      </p:cBhvr>
                                      <p:to x="80000" y="100000"/>
                                    </p:animScale>
                                    <p:anim by="(#ppt_w*0.10)" calcmode="lin" valueType="num">
                                      <p:cBhvr>
                                        <p:cTn id="10" dur="50" autoRev="1" fill="hold">
                                          <p:stCondLst>
                                            <p:cond delay="0"/>
                                          </p:stCondLst>
                                        </p:cTn>
                                        <p:tgtEl>
                                          <p:spTgt spid="13"/>
                                        </p:tgtEl>
                                        <p:attrNameLst>
                                          <p:attrName>ppt_x</p:attrName>
                                        </p:attrNameLst>
                                      </p:cBhvr>
                                    </p:anim>
                                    <p:anim by="(-#ppt_w*0.10)" calcmode="lin" valueType="num">
                                      <p:cBhvr>
                                        <p:cTn id="11" dur="50" autoRev="1" fill="hold">
                                          <p:stCondLst>
                                            <p:cond delay="0"/>
                                          </p:stCondLst>
                                        </p:cTn>
                                        <p:tgtEl>
                                          <p:spTgt spid="13"/>
                                        </p:tgtEl>
                                        <p:attrNameLst>
                                          <p:attrName>ppt_y</p:attrName>
                                        </p:attrNameLst>
                                      </p:cBhvr>
                                    </p:anim>
                                    <p:animRot by="-480000">
                                      <p:cBhvr>
                                        <p:cTn id="12" dur="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FAC91E-E77E-1F1B-C3E4-18FE3001180A}"/>
              </a:ext>
            </a:extLst>
          </p:cNvPr>
          <p:cNvSpPr>
            <a:spLocks noGrp="1"/>
          </p:cNvSpPr>
          <p:nvPr>
            <p:ph type="title"/>
          </p:nvPr>
        </p:nvSpPr>
        <p:spPr>
          <a:xfrm>
            <a:off x="357020" y="222934"/>
            <a:ext cx="10512862" cy="461665"/>
          </a:xfrm>
        </p:spPr>
        <p:txBody>
          <a:bodyPr/>
          <a:lstStyle/>
          <a:p>
            <a:r>
              <a:rPr lang="zh-CN" altLang="en-US" dirty="0"/>
              <a:t>对公司</a:t>
            </a:r>
            <a:r>
              <a:rPr lang="en-US" altLang="zh-CN" dirty="0"/>
              <a:t>/</a:t>
            </a:r>
            <a:r>
              <a:rPr lang="zh-CN" altLang="en-US" dirty="0"/>
              <a:t>部门的建议</a:t>
            </a:r>
          </a:p>
        </p:txBody>
      </p:sp>
      <p:sp>
        <p:nvSpPr>
          <p:cNvPr id="11" name="矩形: 圆角 10">
            <a:extLst>
              <a:ext uri="{FF2B5EF4-FFF2-40B4-BE49-F238E27FC236}">
                <a16:creationId xmlns:a16="http://schemas.microsoft.com/office/drawing/2014/main" id="{37651E77-EBAC-416E-8109-8DC764C0BDE3}"/>
              </a:ext>
            </a:extLst>
          </p:cNvPr>
          <p:cNvSpPr/>
          <p:nvPr/>
        </p:nvSpPr>
        <p:spPr>
          <a:xfrm>
            <a:off x="1267555" y="1486048"/>
            <a:ext cx="9462890" cy="4461591"/>
          </a:xfrm>
          <a:prstGeom prst="roundRect">
            <a:avLst>
              <a:gd name="adj" fmla="val 4556"/>
            </a:avLst>
          </a:prstGeom>
          <a:solidFill>
            <a:sysClr val="window" lastClr="FFFFFF"/>
          </a:solidFill>
          <a:ln w="55000" cap="flat" cmpd="thickThin" algn="ctr">
            <a:noFill/>
            <a:prstDash val="solid"/>
          </a:ln>
          <a:effectLst>
            <a:innerShdw blurRad="114300">
              <a:prstClr val="black"/>
            </a:innerShdw>
          </a:effectLst>
        </p:spPr>
        <p:txBody>
          <a:bodyPr rtlCol="0" anchor="ctr"/>
          <a:lstStyle/>
          <a:p>
            <a:pPr algn="ctr" defTabSz="913760" fontAlgn="auto">
              <a:spcBef>
                <a:spcPts val="0"/>
              </a:spcBef>
              <a:spcAft>
                <a:spcPts val="0"/>
              </a:spcAft>
              <a:defRPr/>
            </a:pPr>
            <a:endParaRPr lang="zh-CN" altLang="en-US" sz="1799" kern="0" dirty="0">
              <a:solidFill>
                <a:prstClr val="white"/>
              </a:solidFill>
              <a:latin typeface="Calibri"/>
              <a:ea typeface="微软雅黑" panose="020B0503020204020204" pitchFamily="34" charset="-122"/>
            </a:endParaRPr>
          </a:p>
        </p:txBody>
      </p:sp>
      <p:sp>
        <p:nvSpPr>
          <p:cNvPr id="12" name="矩形: 圆角 11">
            <a:extLst>
              <a:ext uri="{FF2B5EF4-FFF2-40B4-BE49-F238E27FC236}">
                <a16:creationId xmlns:a16="http://schemas.microsoft.com/office/drawing/2014/main" id="{84498019-6E31-40BD-8F1F-D2B44601287F}"/>
              </a:ext>
            </a:extLst>
          </p:cNvPr>
          <p:cNvSpPr/>
          <p:nvPr/>
        </p:nvSpPr>
        <p:spPr>
          <a:xfrm>
            <a:off x="1267556" y="1486049"/>
            <a:ext cx="9462890" cy="647650"/>
          </a:xfrm>
          <a:prstGeom prst="roundRect">
            <a:avLst>
              <a:gd name="adj" fmla="val 21059"/>
            </a:avLst>
          </a:prstGeom>
          <a:solidFill>
            <a:srgbClr val="F79101"/>
          </a:solidFill>
          <a:ln w="55000" cap="flat" cmpd="thickThin" algn="ctr">
            <a:noFill/>
            <a:prstDash val="solid"/>
          </a:ln>
          <a:effectLst/>
        </p:spPr>
        <p:txBody>
          <a:bodyPr rtlCol="0" anchor="ctr"/>
          <a:lstStyle/>
          <a:p>
            <a:pPr algn="ctr" defTabSz="913760" fontAlgn="auto">
              <a:spcBef>
                <a:spcPts val="0"/>
              </a:spcBef>
              <a:spcAft>
                <a:spcPts val="0"/>
              </a:spcAft>
              <a:defRPr/>
            </a:pPr>
            <a:r>
              <a:rPr lang="zh-CN" altLang="en-US" sz="2398" kern="0" dirty="0">
                <a:solidFill>
                  <a:prstClr val="white"/>
                </a:solidFill>
                <a:latin typeface="微软雅黑" panose="020B0503020204020204" pitchFamily="34" charset="-122"/>
                <a:ea typeface="微软雅黑" panose="020B0503020204020204" pitchFamily="34" charset="-122"/>
              </a:rPr>
              <a:t>建议</a:t>
            </a:r>
          </a:p>
        </p:txBody>
      </p:sp>
      <p:sp>
        <p:nvSpPr>
          <p:cNvPr id="13" name="文本框 12">
            <a:extLst>
              <a:ext uri="{FF2B5EF4-FFF2-40B4-BE49-F238E27FC236}">
                <a16:creationId xmlns:a16="http://schemas.microsoft.com/office/drawing/2014/main" id="{1F985A6C-662A-4816-B50C-C9CBA8DC6672}"/>
              </a:ext>
            </a:extLst>
          </p:cNvPr>
          <p:cNvSpPr txBox="1"/>
          <p:nvPr/>
        </p:nvSpPr>
        <p:spPr>
          <a:xfrm>
            <a:off x="1560860" y="2410328"/>
            <a:ext cx="8995142" cy="1567357"/>
          </a:xfrm>
          <a:prstGeom prst="rect">
            <a:avLst/>
          </a:prstGeom>
          <a:noFill/>
        </p:spPr>
        <p:txBody>
          <a:bodyPr wrap="square" rtlCol="0">
            <a:spAutoFit/>
          </a:bodyPr>
          <a:lstStyle/>
          <a:p>
            <a:pPr marL="285550" indent="-285550">
              <a:buFont typeface="Wingdings" panose="05000000000000000000" pitchFamily="2" charset="2"/>
              <a:buChar char="Ø"/>
            </a:pPr>
            <a:r>
              <a:rPr lang="en-US" altLang="zh-CN" sz="2398" dirty="0">
                <a:ea typeface="微软雅黑" panose="020B0503020204020204" pitchFamily="34" charset="-122"/>
              </a:rPr>
              <a:t>1.</a:t>
            </a:r>
          </a:p>
          <a:p>
            <a:pPr marL="285550" indent="-285550">
              <a:buFont typeface="Wingdings" panose="05000000000000000000" pitchFamily="2" charset="2"/>
              <a:buChar char="Ø"/>
            </a:pPr>
            <a:r>
              <a:rPr lang="en-US" altLang="zh-CN" sz="2398" dirty="0">
                <a:ea typeface="微软雅黑" panose="020B0503020204020204" pitchFamily="34" charset="-122"/>
              </a:rPr>
              <a:t>2.</a:t>
            </a:r>
          </a:p>
          <a:p>
            <a:pPr marL="285550" indent="-285550">
              <a:buFont typeface="Wingdings" panose="05000000000000000000" pitchFamily="2" charset="2"/>
              <a:buChar char="Ø"/>
            </a:pPr>
            <a:r>
              <a:rPr lang="en-US" altLang="zh-CN" sz="2398" dirty="0">
                <a:ea typeface="微软雅黑" panose="020B0503020204020204" pitchFamily="34" charset="-122"/>
              </a:rPr>
              <a:t>3.</a:t>
            </a:r>
          </a:p>
          <a:p>
            <a:pPr marL="285550" indent="-285550">
              <a:buFont typeface="Wingdings" panose="05000000000000000000" pitchFamily="2" charset="2"/>
              <a:buChar char="Ø"/>
            </a:pPr>
            <a:r>
              <a:rPr lang="en-US" altLang="zh-CN" sz="2398" dirty="0">
                <a:ea typeface="微软雅黑" panose="020B0503020204020204" pitchFamily="34" charset="-122"/>
              </a:rPr>
              <a:t>…</a:t>
            </a:r>
            <a:endParaRPr lang="zh-CN" altLang="en-US" sz="2398" dirty="0">
              <a:ea typeface="微软雅黑" panose="020B0503020204020204" pitchFamily="34" charset="-122"/>
            </a:endParaRPr>
          </a:p>
        </p:txBody>
      </p:sp>
    </p:spTree>
    <p:extLst>
      <p:ext uri="{BB962C8B-B14F-4D97-AF65-F5344CB8AC3E}">
        <p14:creationId xmlns:p14="http://schemas.microsoft.com/office/powerpoint/2010/main" val="11327500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arn(inVertical)">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702175" y="1795780"/>
            <a:ext cx="2784475" cy="645160"/>
          </a:xfrm>
          <a:prstGeom prst="rect">
            <a:avLst/>
          </a:prstGeom>
        </p:spPr>
        <p:txBody>
          <a:bodyPr wrap="square">
            <a:spAutoFit/>
          </a:bodyPr>
          <a:lstStyle>
            <a:defPPr>
              <a:defRPr lang="zh-CN"/>
            </a:defPPr>
            <a:lvl1pPr algn="ctr">
              <a:defRPr sz="6600" b="0">
                <a:gradFill flip="none" rotWithShape="1">
                  <a:gsLst>
                    <a:gs pos="0">
                      <a:srgbClr val="004078"/>
                    </a:gs>
                    <a:gs pos="48000">
                      <a:srgbClr val="00A8FF"/>
                    </a:gs>
                    <a:gs pos="47000">
                      <a:srgbClr val="0C60B1"/>
                    </a:gs>
                    <a:gs pos="76000">
                      <a:srgbClr val="004078"/>
                    </a:gs>
                    <a:gs pos="66000">
                      <a:srgbClr val="0C60B1"/>
                    </a:gs>
                  </a:gsLst>
                  <a:lin ang="16200000" scaled="0"/>
                  <a:tileRect/>
                </a:gradFill>
                <a:effectLst/>
                <a:latin typeface="造字工房朗倩（非商用）常规体"/>
                <a:ea typeface="造字工房朗倩（非商用）常规体"/>
                <a:cs typeface="方正正大黑"/>
              </a:defRPr>
            </a:lvl1pPr>
          </a:lstStyle>
          <a:p>
            <a:pPr marL="0" marR="0" lvl="0" indent="0" algn="ctr" defTabSz="609600" rtl="0" eaLnBrk="1" fontAlgn="base" latinLnBrk="0" hangingPunct="1">
              <a:lnSpc>
                <a:spcPct val="100000"/>
              </a:lnSpc>
              <a:spcBef>
                <a:spcPct val="0"/>
              </a:spcBef>
              <a:spcAft>
                <a:spcPct val="0"/>
              </a:spcAft>
              <a:buClrTx/>
              <a:buSzTx/>
              <a:buFontTx/>
              <a:buNone/>
              <a:tabLst/>
              <a:defRPr/>
            </a:pPr>
            <a:r>
              <a:rPr kumimoji="0" lang="en-US" sz="3600" b="1" i="0" u="none" strike="noStrike" kern="1200" cap="none" spc="0" normalizeH="0" baseline="0" noProof="0" dirty="0">
                <a:ln>
                  <a:noFill/>
                </a:ln>
                <a:solidFill>
                  <a:srgbClr val="FE9600"/>
                </a:solidFill>
                <a:effectLst/>
                <a:uLnTx/>
                <a:uFillTx/>
                <a:latin typeface="微软雅黑" panose="020B0503020204020204" charset="-122"/>
                <a:ea typeface="微软雅黑" panose="020B0503020204020204" charset="-122"/>
                <a:cs typeface="Arial" panose="020B0604020202020204"/>
              </a:rPr>
              <a:t>VASTDATA</a:t>
            </a:r>
          </a:p>
        </p:txBody>
      </p:sp>
      <p:grpSp>
        <p:nvGrpSpPr>
          <p:cNvPr id="5" name="组合 4"/>
          <p:cNvGrpSpPr/>
          <p:nvPr/>
        </p:nvGrpSpPr>
        <p:grpSpPr>
          <a:xfrm>
            <a:off x="3849053" y="1741805"/>
            <a:ext cx="4490720" cy="753110"/>
            <a:chOff x="7472" y="1565"/>
            <a:chExt cx="4252" cy="1135"/>
          </a:xfrm>
        </p:grpSpPr>
        <p:cxnSp>
          <p:nvCxnSpPr>
            <p:cNvPr id="13" name="直线连接符 12"/>
            <p:cNvCxnSpPr/>
            <p:nvPr/>
          </p:nvCxnSpPr>
          <p:spPr>
            <a:xfrm>
              <a:off x="7472" y="1565"/>
              <a:ext cx="4252" cy="0"/>
            </a:xfrm>
            <a:prstGeom prst="line">
              <a:avLst/>
            </a:prstGeom>
            <a:ln w="25400" cmpd="sng">
              <a:gradFill>
                <a:gsLst>
                  <a:gs pos="0">
                    <a:schemeClr val="accent1">
                      <a:lumMod val="5000"/>
                      <a:lumOff val="95000"/>
                      <a:alpha val="9000"/>
                    </a:schemeClr>
                  </a:gs>
                  <a:gs pos="49000">
                    <a:srgbClr val="FE9600"/>
                  </a:gs>
                  <a:gs pos="100000">
                    <a:schemeClr val="accent1">
                      <a:lumMod val="30000"/>
                      <a:lumOff val="70000"/>
                      <a:alpha val="0"/>
                    </a:schemeClr>
                  </a:gs>
                </a:gsLst>
                <a:lin ang="0" scaled="1"/>
              </a:gradFill>
            </a:ln>
            <a:effectLst/>
          </p:spPr>
          <p:style>
            <a:lnRef idx="2">
              <a:schemeClr val="accent1"/>
            </a:lnRef>
            <a:fillRef idx="0">
              <a:schemeClr val="accent1"/>
            </a:fillRef>
            <a:effectRef idx="1">
              <a:schemeClr val="accent1"/>
            </a:effectRef>
            <a:fontRef idx="minor">
              <a:schemeClr val="tx1"/>
            </a:fontRef>
          </p:style>
        </p:cxnSp>
        <p:cxnSp>
          <p:nvCxnSpPr>
            <p:cNvPr id="14" name="直线连接符 13"/>
            <p:cNvCxnSpPr/>
            <p:nvPr/>
          </p:nvCxnSpPr>
          <p:spPr>
            <a:xfrm>
              <a:off x="7472" y="2700"/>
              <a:ext cx="4252" cy="0"/>
            </a:xfrm>
            <a:prstGeom prst="line">
              <a:avLst/>
            </a:prstGeom>
            <a:ln w="25400" cmpd="sng">
              <a:gradFill>
                <a:gsLst>
                  <a:gs pos="0">
                    <a:schemeClr val="accent1">
                      <a:lumMod val="5000"/>
                      <a:lumOff val="95000"/>
                      <a:alpha val="9000"/>
                    </a:schemeClr>
                  </a:gs>
                  <a:gs pos="49000">
                    <a:srgbClr val="FE9600"/>
                  </a:gs>
                  <a:gs pos="100000">
                    <a:schemeClr val="accent1">
                      <a:lumMod val="30000"/>
                      <a:lumOff val="70000"/>
                      <a:alpha val="0"/>
                    </a:schemeClr>
                  </a:gs>
                </a:gsLst>
                <a:lin ang="0" scaled="1"/>
              </a:gradFill>
            </a:ln>
            <a:effectLst/>
          </p:spPr>
          <p:style>
            <a:lnRef idx="2">
              <a:schemeClr val="accent1"/>
            </a:lnRef>
            <a:fillRef idx="0">
              <a:schemeClr val="accent1"/>
            </a:fillRef>
            <a:effectRef idx="1">
              <a:schemeClr val="accent1"/>
            </a:effectRef>
            <a:fontRef idx="minor">
              <a:schemeClr val="tx1"/>
            </a:fontRef>
          </p:style>
        </p:cxnSp>
      </p:grpSp>
      <p:sp>
        <p:nvSpPr>
          <p:cNvPr id="2" name="矩形 259">
            <a:extLst>
              <a:ext uri="{FF2B5EF4-FFF2-40B4-BE49-F238E27FC236}">
                <a16:creationId xmlns:a16="http://schemas.microsoft.com/office/drawing/2014/main" id="{B6C1F2D2-1D77-C4FA-EB74-ECF7256A4AD9}"/>
              </a:ext>
            </a:extLst>
          </p:cNvPr>
          <p:cNvSpPr>
            <a:spLocks noChangeArrowheads="1"/>
          </p:cNvSpPr>
          <p:nvPr/>
        </p:nvSpPr>
        <p:spPr bwMode="auto">
          <a:xfrm>
            <a:off x="2611357" y="2893881"/>
            <a:ext cx="7428980" cy="819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Font typeface="Arial" panose="020B0604020202020204" pitchFamily="34" charset="0"/>
              <a:buNone/>
            </a:pPr>
            <a:r>
              <a:rPr lang="zh-CN" altLang="en-US" sz="5328" b="1" cap="all" dirty="0">
                <a:solidFill>
                  <a:prstClr val="black">
                    <a:lumMod val="65000"/>
                    <a:lumOff val="35000"/>
                  </a:prstClr>
                </a:solidFill>
                <a:cs typeface="Arial" panose="020B0604020202020204" pitchFamily="34" charset="0"/>
              </a:rPr>
              <a:t>汇报完毕，欢迎提问</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90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2"/>
                                        </p:tgtEl>
                                      </p:cBhvr>
                                    </p:animEffect>
                                    <p:animScale>
                                      <p:cBhvr>
                                        <p:cTn id="15"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097666" y="1511867"/>
            <a:ext cx="3994212" cy="3772651"/>
            <a:chOff x="6097666" y="1428741"/>
            <a:chExt cx="3994212" cy="3772651"/>
          </a:xfrm>
        </p:grpSpPr>
        <p:sp>
          <p:nvSpPr>
            <p:cNvPr id="87" name="矩形 86"/>
            <p:cNvSpPr/>
            <p:nvPr/>
          </p:nvSpPr>
          <p:spPr>
            <a:xfrm>
              <a:off x="6364579" y="2056545"/>
              <a:ext cx="3039760" cy="397510"/>
            </a:xfrm>
            <a:prstGeom prst="rect">
              <a:avLst/>
            </a:prstGeom>
            <a:ln w="15875">
              <a:noFill/>
            </a:ln>
          </p:spPr>
          <p:txBody>
            <a:bodyPr wrap="square" lIns="91416" tIns="45708" rIns="91416" bIns="45708">
              <a:spAutoFit/>
            </a:bodyPr>
            <a:lstStyle/>
            <a:p>
              <a:pPr marL="0" marR="0" lvl="0" indent="0" algn="l" defTabSz="6096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工作回顾</a:t>
              </a:r>
            </a:p>
          </p:txBody>
        </p:sp>
        <p:cxnSp>
          <p:nvCxnSpPr>
            <p:cNvPr id="5" name="直接连接符 4"/>
            <p:cNvCxnSpPr>
              <a:cxnSpLocks/>
            </p:cNvCxnSpPr>
            <p:nvPr/>
          </p:nvCxnSpPr>
          <p:spPr>
            <a:xfrm flipH="1">
              <a:off x="6153294" y="1428741"/>
              <a:ext cx="13858" cy="377265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椭圆 5"/>
            <p:cNvSpPr/>
            <p:nvPr/>
          </p:nvSpPr>
          <p:spPr>
            <a:xfrm>
              <a:off x="6108270" y="2216747"/>
              <a:ext cx="117764" cy="117764"/>
            </a:xfrm>
            <a:prstGeom prst="ellipse">
              <a:avLst/>
            </a:prstGeom>
            <a:solidFill>
              <a:schemeClr val="accent6"/>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6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0" name="矩形 119"/>
            <p:cNvSpPr/>
            <p:nvPr/>
          </p:nvSpPr>
          <p:spPr>
            <a:xfrm>
              <a:off x="6364575" y="2752536"/>
              <a:ext cx="2721085" cy="397510"/>
            </a:xfrm>
            <a:prstGeom prst="rect">
              <a:avLst/>
            </a:prstGeom>
            <a:ln w="15875">
              <a:noFill/>
            </a:ln>
          </p:spPr>
          <p:txBody>
            <a:bodyPr wrap="square" lIns="91416" tIns="45708" rIns="91416" bIns="45708">
              <a:spAutoFit/>
            </a:bodyPr>
            <a:lstStyle/>
            <a:p>
              <a:pPr marL="0" marR="0" lvl="0" indent="0" algn="l" defTabSz="6096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职级认知</a:t>
              </a:r>
            </a:p>
          </p:txBody>
        </p:sp>
        <p:sp>
          <p:nvSpPr>
            <p:cNvPr id="121" name="矩形 120"/>
            <p:cNvSpPr/>
            <p:nvPr/>
          </p:nvSpPr>
          <p:spPr>
            <a:xfrm>
              <a:off x="6364575" y="3448527"/>
              <a:ext cx="3727303" cy="400085"/>
            </a:xfrm>
            <a:prstGeom prst="rect">
              <a:avLst/>
            </a:prstGeom>
            <a:ln w="15875">
              <a:noFill/>
            </a:ln>
          </p:spPr>
          <p:txBody>
            <a:bodyPr wrap="square" lIns="91416" tIns="45708" rIns="91416" bIns="45708">
              <a:spAutoFit/>
            </a:bodyPr>
            <a:lstStyle/>
            <a:p>
              <a:pPr marL="0" marR="0" lvl="0" indent="0" algn="l" defTabSz="6096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未来规划</a:t>
              </a:r>
            </a:p>
          </p:txBody>
        </p:sp>
        <p:sp>
          <p:nvSpPr>
            <p:cNvPr id="122" name="矩形 121"/>
            <p:cNvSpPr/>
            <p:nvPr/>
          </p:nvSpPr>
          <p:spPr>
            <a:xfrm>
              <a:off x="6364574" y="4141656"/>
              <a:ext cx="3727303" cy="397510"/>
            </a:xfrm>
            <a:prstGeom prst="rect">
              <a:avLst/>
            </a:prstGeom>
            <a:ln w="15875">
              <a:noFill/>
            </a:ln>
          </p:spPr>
          <p:txBody>
            <a:bodyPr wrap="square" lIns="91416" tIns="45708" rIns="91416" bIns="45708">
              <a:spAutoFit/>
            </a:bodyPr>
            <a:lstStyle/>
            <a:p>
              <a:pPr marL="0" marR="0" lvl="0" indent="0" algn="l" defTabSz="6096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对公司</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部门的建议</a:t>
              </a:r>
            </a:p>
          </p:txBody>
        </p:sp>
        <p:sp>
          <p:nvSpPr>
            <p:cNvPr id="125" name="椭圆 124"/>
            <p:cNvSpPr/>
            <p:nvPr/>
          </p:nvSpPr>
          <p:spPr>
            <a:xfrm>
              <a:off x="6108270" y="2893696"/>
              <a:ext cx="117764" cy="117764"/>
            </a:xfrm>
            <a:prstGeom prst="ellipse">
              <a:avLst/>
            </a:prstGeom>
            <a:solidFill>
              <a:schemeClr val="accent6"/>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6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6" name="椭圆 125"/>
            <p:cNvSpPr/>
            <p:nvPr/>
          </p:nvSpPr>
          <p:spPr>
            <a:xfrm>
              <a:off x="6097666" y="3612592"/>
              <a:ext cx="117764" cy="117764"/>
            </a:xfrm>
            <a:prstGeom prst="ellipse">
              <a:avLst/>
            </a:prstGeom>
            <a:solidFill>
              <a:schemeClr val="accent6"/>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6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7" name="椭圆 126"/>
            <p:cNvSpPr/>
            <p:nvPr/>
          </p:nvSpPr>
          <p:spPr>
            <a:xfrm>
              <a:off x="6097666" y="4301674"/>
              <a:ext cx="117764" cy="117764"/>
            </a:xfrm>
            <a:prstGeom prst="ellipse">
              <a:avLst/>
            </a:prstGeom>
            <a:solidFill>
              <a:schemeClr val="accent6"/>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6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grpSp>
      <p:sp>
        <p:nvSpPr>
          <p:cNvPr id="9" name="文本框 8"/>
          <p:cNvSpPr txBox="1"/>
          <p:nvPr/>
        </p:nvSpPr>
        <p:spPr>
          <a:xfrm>
            <a:off x="1742356" y="2604329"/>
            <a:ext cx="2770909" cy="1569660"/>
          </a:xfrm>
          <a:prstGeom prst="rect">
            <a:avLst/>
          </a:prstGeom>
          <a:noFill/>
        </p:spPr>
        <p:txBody>
          <a:bodyPr wrap="square" rtlCol="0">
            <a:spAutoFit/>
          </a:bodyPr>
          <a:lstStyle/>
          <a:p>
            <a:pPr marL="0" marR="0" lvl="0" indent="0" algn="ctr" defTabSz="609600" rtl="0" eaLnBrk="1" fontAlgn="base" latinLnBrk="0" hangingPunct="1">
              <a:lnSpc>
                <a:spcPct val="100000"/>
              </a:lnSpc>
              <a:spcBef>
                <a:spcPct val="0"/>
              </a:spcBef>
              <a:spcAft>
                <a:spcPct val="0"/>
              </a:spcAft>
              <a:buClrTx/>
              <a:buSzTx/>
              <a:buFontTx/>
              <a:buNone/>
              <a:tabLst/>
              <a:defRPr/>
            </a:pPr>
            <a:r>
              <a:rPr kumimoji="0" lang="zh-CN" altLang="en-US" sz="6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目录</a:t>
            </a:r>
            <a:endParaRPr kumimoji="0" lang="en-US" altLang="zh-CN" sz="6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ctr" defTabSz="6096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white">
                    <a:lumMod val="65000"/>
                  </a:prstClr>
                </a:solidFill>
                <a:effectLst/>
                <a:uLnTx/>
                <a:uFillTx/>
                <a:latin typeface="微软雅黑" panose="020B0503020204020204" charset="-122"/>
                <a:ea typeface="微软雅黑" panose="020B0503020204020204" charset="-122"/>
                <a:cs typeface="+mn-cs"/>
              </a:rPr>
              <a:t>Contents</a:t>
            </a:r>
            <a:endParaRPr kumimoji="0" lang="zh-CN" altLang="en-US" sz="3600" b="1" i="0" u="none" strike="noStrike" kern="1200" cap="none" spc="0" normalizeH="0" baseline="0" noProof="0" dirty="0">
              <a:ln>
                <a:noFill/>
              </a:ln>
              <a:solidFill>
                <a:prstClr val="white">
                  <a:lumMod val="6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8"/>
          <p:cNvSpPr txBox="1"/>
          <p:nvPr/>
        </p:nvSpPr>
        <p:spPr>
          <a:xfrm>
            <a:off x="4667155" y="2451100"/>
            <a:ext cx="2599690" cy="705485"/>
          </a:xfrm>
          <a:prstGeom prst="rect">
            <a:avLst/>
          </a:prstGeom>
          <a:noFill/>
        </p:spPr>
        <p:txBody>
          <a:bodyPr wrap="square" lIns="91422" tIns="45709" rIns="91422" bIns="45709" rtlCol="0">
            <a:spAutoFit/>
          </a:bodyPr>
          <a:lstStyle/>
          <a:p>
            <a:pPr marL="0" marR="0" lvl="0" indent="0" algn="ctr" defTabSz="609600" rtl="0" eaLnBrk="1" fontAlgn="base" latinLnBrk="0" hangingPunct="1">
              <a:lnSpc>
                <a:spcPct val="100000"/>
              </a:lnSpc>
              <a:spcBef>
                <a:spcPct val="0"/>
              </a:spcBef>
              <a:spcAft>
                <a:spcPct val="0"/>
              </a:spcAft>
              <a:buClrTx/>
              <a:buSzTx/>
              <a:buFontTx/>
              <a:buNone/>
              <a:tabLst/>
              <a:defRPr/>
            </a:pPr>
            <a:r>
              <a:rPr kumimoji="0" lang="en-US" altLang="zh-CN" sz="4000" b="1" i="0" u="none" strike="noStrike" kern="1200" cap="none" spc="0" normalizeH="0" baseline="0" noProof="0" dirty="0">
                <a:ln>
                  <a:noFill/>
                </a:ln>
                <a:solidFill>
                  <a:srgbClr val="FF9000"/>
                </a:solidFill>
                <a:effectLst/>
                <a:uLnTx/>
                <a:uFillTx/>
                <a:latin typeface="微软雅黑" panose="020B0503020204020204" charset="-122"/>
                <a:ea typeface="微软雅黑" panose="020B0503020204020204" charset="-122"/>
                <a:cs typeface="+mn-cs"/>
              </a:rPr>
              <a:t>PART 1</a:t>
            </a:r>
          </a:p>
        </p:txBody>
      </p:sp>
      <p:sp>
        <p:nvSpPr>
          <p:cNvPr id="3" name="TextBox 49">
            <a:extLst>
              <a:ext uri="{FF2B5EF4-FFF2-40B4-BE49-F238E27FC236}">
                <a16:creationId xmlns:a16="http://schemas.microsoft.com/office/drawing/2014/main" id="{156F76BD-E6AE-7C48-C9B5-3D8090A64A14}"/>
              </a:ext>
            </a:extLst>
          </p:cNvPr>
          <p:cNvSpPr txBox="1"/>
          <p:nvPr/>
        </p:nvSpPr>
        <p:spPr>
          <a:xfrm>
            <a:off x="4279731" y="4104942"/>
            <a:ext cx="2894885" cy="325667"/>
          </a:xfrm>
          <a:prstGeom prst="rect">
            <a:avLst/>
          </a:prstGeom>
          <a:noFill/>
        </p:spPr>
        <p:txBody>
          <a:bodyPr wrap="square" lIns="0" tIns="0" rIns="0" bIns="0" rtlCol="0">
            <a:spAutoFit/>
          </a:bodyPr>
          <a:lstStyle/>
          <a:p>
            <a:pPr marL="171330" indent="-171330" eaLnBrk="0" hangingPunct="0">
              <a:lnSpc>
                <a:spcPct val="150000"/>
              </a:lnSpc>
              <a:buFont typeface="Wingdings" panose="05000000000000000000" pitchFamily="2" charset="2"/>
              <a:buChar char="p"/>
            </a:pPr>
            <a:r>
              <a:rPr lang="zh-CN" altLang="en-US" sz="1599" b="1" dirty="0">
                <a:solidFill>
                  <a:schemeClr val="tx1">
                    <a:lumMod val="75000"/>
                  </a:schemeClr>
                </a:solidFill>
                <a:latin typeface="微软雅黑" panose="020B0503020204020204" pitchFamily="34" charset="-122"/>
                <a:ea typeface="微软雅黑" panose="020B0503020204020204" pitchFamily="34" charset="-122"/>
                <a:cs typeface="+mn-ea"/>
                <a:sym typeface="+mn-lt"/>
              </a:rPr>
              <a:t>工作回顾</a:t>
            </a:r>
            <a:r>
              <a:rPr lang="en-US" altLang="zh-CN" sz="1599" b="1" dirty="0">
                <a:solidFill>
                  <a:schemeClr val="tx1">
                    <a:lumMod val="75000"/>
                  </a:schemeClr>
                </a:solidFill>
                <a:latin typeface="微软雅黑" panose="020B0503020204020204" pitchFamily="34" charset="-122"/>
                <a:ea typeface="微软雅黑" panose="020B0503020204020204" pitchFamily="34" charset="-122"/>
                <a:cs typeface="+mn-ea"/>
                <a:sym typeface="+mn-lt"/>
              </a:rPr>
              <a:t>——</a:t>
            </a:r>
            <a:r>
              <a:rPr lang="zh-CN" altLang="en-US" sz="1599" b="1" dirty="0">
                <a:solidFill>
                  <a:schemeClr val="tx1">
                    <a:lumMod val="75000"/>
                  </a:schemeClr>
                </a:solidFill>
                <a:latin typeface="微软雅黑" panose="020B0503020204020204" pitchFamily="34" charset="-122"/>
                <a:ea typeface="微软雅黑" panose="020B0503020204020204" pitchFamily="34" charset="-122"/>
                <a:cs typeface="+mn-ea"/>
                <a:sym typeface="+mn-lt"/>
              </a:rPr>
              <a:t>业绩</a:t>
            </a:r>
            <a:r>
              <a:rPr lang="en-US" altLang="zh-CN" sz="1599" b="1" dirty="0">
                <a:solidFill>
                  <a:schemeClr val="tx1">
                    <a:lumMod val="75000"/>
                  </a:schemeClr>
                </a:solidFill>
                <a:latin typeface="微软雅黑" panose="020B0503020204020204" pitchFamily="34" charset="-122"/>
                <a:ea typeface="微软雅黑" panose="020B0503020204020204" pitchFamily="34" charset="-122"/>
                <a:cs typeface="+mn-ea"/>
                <a:sym typeface="+mn-lt"/>
              </a:rPr>
              <a:t>&amp;</a:t>
            </a:r>
            <a:r>
              <a:rPr lang="zh-CN" altLang="en-US" sz="1599" b="1" dirty="0">
                <a:solidFill>
                  <a:schemeClr val="tx1">
                    <a:lumMod val="75000"/>
                  </a:schemeClr>
                </a:solidFill>
                <a:latin typeface="微软雅黑" panose="020B0503020204020204" pitchFamily="34" charset="-122"/>
                <a:ea typeface="微软雅黑" panose="020B0503020204020204" pitchFamily="34" charset="-122"/>
                <a:cs typeface="+mn-ea"/>
                <a:sym typeface="+mn-lt"/>
              </a:rPr>
              <a:t>成果</a:t>
            </a:r>
          </a:p>
        </p:txBody>
      </p:sp>
      <p:sp>
        <p:nvSpPr>
          <p:cNvPr id="5" name="TextBox 48">
            <a:extLst>
              <a:ext uri="{FF2B5EF4-FFF2-40B4-BE49-F238E27FC236}">
                <a16:creationId xmlns:a16="http://schemas.microsoft.com/office/drawing/2014/main" id="{63EE8BEF-96F1-FA3B-1948-19E1332D91B8}"/>
              </a:ext>
            </a:extLst>
          </p:cNvPr>
          <p:cNvSpPr txBox="1"/>
          <p:nvPr/>
        </p:nvSpPr>
        <p:spPr>
          <a:xfrm>
            <a:off x="4667155" y="3264844"/>
            <a:ext cx="2533789" cy="707864"/>
          </a:xfrm>
          <a:prstGeom prst="rect">
            <a:avLst/>
          </a:prstGeom>
          <a:noFill/>
        </p:spPr>
        <p:txBody>
          <a:bodyPr wrap="square" lIns="91422" tIns="45709" rIns="91422" bIns="45709" rtlCol="0">
            <a:spAutoFit/>
          </a:bodyPr>
          <a:lstStyle>
            <a:defPPr>
              <a:defRPr lang="zh-CN"/>
            </a:defPPr>
            <a:lvl1pPr algn="ctr">
              <a:defRPr sz="4000" b="1">
                <a:effectLst>
                  <a:reflection blurRad="12700" stA="11000" endA="300" endPos="67000" dist="63500" dir="5400000" sy="-100000" algn="bl" rotWithShape="0"/>
                </a:effectLst>
                <a:latin typeface="微软雅黑" panose="020B0503020204020204" charset="-122"/>
                <a:ea typeface="微软雅黑" panose="020B0503020204020204" charset="-122"/>
              </a:defRPr>
            </a:lvl1pPr>
          </a:lstStyle>
          <a:p>
            <a:r>
              <a:rPr lang="zh-CN" altLang="en-US" dirty="0">
                <a:sym typeface="+mn-lt"/>
              </a:rPr>
              <a:t>工作回顾</a:t>
            </a:r>
            <a:endParaRPr lang="en-GB" altLang="zh-CN" dirty="0">
              <a:sym typeface="+mn-lt"/>
            </a:endParaRPr>
          </a:p>
        </p:txBody>
      </p:sp>
      <p:sp>
        <p:nvSpPr>
          <p:cNvPr id="6" name="TextBox 49">
            <a:extLst>
              <a:ext uri="{FF2B5EF4-FFF2-40B4-BE49-F238E27FC236}">
                <a16:creationId xmlns:a16="http://schemas.microsoft.com/office/drawing/2014/main" id="{F72EDC70-B29F-B316-508C-849E72EDA9C0}"/>
              </a:ext>
            </a:extLst>
          </p:cNvPr>
          <p:cNvSpPr txBox="1"/>
          <p:nvPr/>
        </p:nvSpPr>
        <p:spPr>
          <a:xfrm>
            <a:off x="7153484" y="4092954"/>
            <a:ext cx="1603801" cy="325646"/>
          </a:xfrm>
          <a:prstGeom prst="rect">
            <a:avLst/>
          </a:prstGeom>
          <a:noFill/>
        </p:spPr>
        <p:txBody>
          <a:bodyPr wrap="square" lIns="0" tIns="0" rIns="0" bIns="0" rtlCol="0">
            <a:spAutoFit/>
          </a:bodyPr>
          <a:lstStyle/>
          <a:p>
            <a:pPr marL="171330" indent="-171330" eaLnBrk="0" hangingPunct="0">
              <a:lnSpc>
                <a:spcPct val="150000"/>
              </a:lnSpc>
              <a:buFont typeface="Wingdings" panose="05000000000000000000" pitchFamily="2" charset="2"/>
              <a:buChar char="p"/>
            </a:pPr>
            <a:r>
              <a:rPr lang="zh-CN" altLang="en-US" sz="1599" b="1" dirty="0">
                <a:solidFill>
                  <a:schemeClr val="tx1">
                    <a:lumMod val="75000"/>
                  </a:schemeClr>
                </a:solidFill>
                <a:latin typeface="微软雅黑" panose="020B0503020204020204" pitchFamily="34" charset="-122"/>
                <a:ea typeface="微软雅黑" panose="020B0503020204020204" pitchFamily="34" charset="-122"/>
                <a:cs typeface="+mn-ea"/>
                <a:sym typeface="+mn-lt"/>
              </a:rPr>
              <a:t>不足及改进</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200"/>
                                        <p:tgtEl>
                                          <p:spTgt spid="5"/>
                                        </p:tgtEl>
                                      </p:cBhvr>
                                    </p:animEffect>
                                  </p:childTnLst>
                                </p:cTn>
                              </p:par>
                              <p:par>
                                <p:cTn id="8" presetID="36" presetClass="emph" presetSubtype="0" fill="hold" grpId="1" nodeType="withEffect">
                                  <p:stCondLst>
                                    <p:cond delay="0"/>
                                  </p:stCondLst>
                                  <p:iterate type="lt">
                                    <p:tmPct val="30000"/>
                                  </p:iterate>
                                  <p:childTnLst>
                                    <p:animScale>
                                      <p:cBhvr>
                                        <p:cTn id="9" dur="50" autoRev="1" fill="hold">
                                          <p:stCondLst>
                                            <p:cond delay="0"/>
                                          </p:stCondLst>
                                        </p:cTn>
                                        <p:tgtEl>
                                          <p:spTgt spid="5"/>
                                        </p:tgtEl>
                                      </p:cBhvr>
                                      <p:to x="80000" y="100000"/>
                                    </p:animScale>
                                    <p:anim by="(#ppt_w*0.10)" calcmode="lin" valueType="num">
                                      <p:cBhvr>
                                        <p:cTn id="10" dur="50" autoRev="1" fill="hold">
                                          <p:stCondLst>
                                            <p:cond delay="0"/>
                                          </p:stCondLst>
                                        </p:cTn>
                                        <p:tgtEl>
                                          <p:spTgt spid="5"/>
                                        </p:tgtEl>
                                        <p:attrNameLst>
                                          <p:attrName>ppt_x</p:attrName>
                                        </p:attrNameLst>
                                      </p:cBhvr>
                                    </p:anim>
                                    <p:anim by="(-#ppt_w*0.10)" calcmode="lin" valueType="num">
                                      <p:cBhvr>
                                        <p:cTn id="11" dur="50" autoRev="1" fill="hold">
                                          <p:stCondLst>
                                            <p:cond delay="0"/>
                                          </p:stCondLst>
                                        </p:cTn>
                                        <p:tgtEl>
                                          <p:spTgt spid="5"/>
                                        </p:tgtEl>
                                        <p:attrNameLst>
                                          <p:attrName>ppt_y</p:attrName>
                                        </p:attrNameLst>
                                      </p:cBhvr>
                                    </p:anim>
                                    <p:animRot by="-480000">
                                      <p:cBhvr>
                                        <p:cTn id="12" dur="50" autoRev="1" fill="hold">
                                          <p:stCondLst>
                                            <p:cond delay="0"/>
                                          </p:stCondLst>
                                        </p:cTn>
                                        <p:tgtEl>
                                          <p:spTgt spid="5"/>
                                        </p:tgtEl>
                                        <p:attrNameLst>
                                          <p:attrName>r</p:attrName>
                                        </p:attrNameLst>
                                      </p:cBhvr>
                                    </p:animRot>
                                  </p:childTnLst>
                                </p:cTn>
                              </p:par>
                            </p:childTnLst>
                          </p:cTn>
                        </p:par>
                        <p:par>
                          <p:cTn id="13" fill="hold">
                            <p:stCondLst>
                              <p:cond delay="380"/>
                            </p:stCondLst>
                            <p:childTnLst>
                              <p:par>
                                <p:cTn id="14" presetID="22" presetClass="entr" presetSubtype="8" fill="hold" grpId="0" nodeType="afterEffect">
                                  <p:stCondLst>
                                    <p:cond delay="0"/>
                                  </p:stCondLst>
                                  <p:iterate type="lt">
                                    <p:tmPct val="30000"/>
                                  </p:iterate>
                                  <p:childTnLst>
                                    <p:set>
                                      <p:cBhvr>
                                        <p:cTn id="15" dur="1" fill="hold">
                                          <p:stCondLst>
                                            <p:cond delay="0"/>
                                          </p:stCondLst>
                                        </p:cTn>
                                        <p:tgtEl>
                                          <p:spTgt spid="3"/>
                                        </p:tgtEl>
                                        <p:attrNameLst>
                                          <p:attrName>style.visibility</p:attrName>
                                        </p:attrNameLst>
                                      </p:cBhvr>
                                      <p:to>
                                        <p:strVal val="visible"/>
                                      </p:to>
                                    </p:set>
                                    <p:animEffect transition="in" filter="wipe(left)">
                                      <p:cBhvr>
                                        <p:cTn id="16" dur="200"/>
                                        <p:tgtEl>
                                          <p:spTgt spid="3"/>
                                        </p:tgtEl>
                                      </p:cBhvr>
                                    </p:animEffect>
                                  </p:childTnLst>
                                </p:cTn>
                              </p:par>
                              <p:par>
                                <p:cTn id="17" presetID="36" presetClass="emph" presetSubtype="0" fill="hold" grpId="1" nodeType="withEffect">
                                  <p:stCondLst>
                                    <p:cond delay="0"/>
                                  </p:stCondLst>
                                  <p:iterate type="lt">
                                    <p:tmPct val="30000"/>
                                  </p:iterate>
                                  <p:childTnLst>
                                    <p:animScale>
                                      <p:cBhvr>
                                        <p:cTn id="18" dur="50" autoRev="1" fill="hold">
                                          <p:stCondLst>
                                            <p:cond delay="0"/>
                                          </p:stCondLst>
                                        </p:cTn>
                                        <p:tgtEl>
                                          <p:spTgt spid="3"/>
                                        </p:tgtEl>
                                      </p:cBhvr>
                                      <p:to x="80000" y="100000"/>
                                    </p:animScale>
                                    <p:anim by="(#ppt_w*0.10)" calcmode="lin" valueType="num">
                                      <p:cBhvr>
                                        <p:cTn id="19" dur="50" autoRev="1" fill="hold">
                                          <p:stCondLst>
                                            <p:cond delay="0"/>
                                          </p:stCondLst>
                                        </p:cTn>
                                        <p:tgtEl>
                                          <p:spTgt spid="3"/>
                                        </p:tgtEl>
                                        <p:attrNameLst>
                                          <p:attrName>ppt_x</p:attrName>
                                        </p:attrNameLst>
                                      </p:cBhvr>
                                    </p:anim>
                                    <p:anim by="(-#ppt_w*0.10)" calcmode="lin" valueType="num">
                                      <p:cBhvr>
                                        <p:cTn id="20" dur="50" autoRev="1" fill="hold">
                                          <p:stCondLst>
                                            <p:cond delay="0"/>
                                          </p:stCondLst>
                                        </p:cTn>
                                        <p:tgtEl>
                                          <p:spTgt spid="3"/>
                                        </p:tgtEl>
                                        <p:attrNameLst>
                                          <p:attrName>ppt_y</p:attrName>
                                        </p:attrNameLst>
                                      </p:cBhvr>
                                    </p:anim>
                                    <p:animRot by="-480000">
                                      <p:cBhvr>
                                        <p:cTn id="21" dur="50" autoRev="1" fill="hold">
                                          <p:stCondLst>
                                            <p:cond delay="0"/>
                                          </p:stCondLst>
                                        </p:cTn>
                                        <p:tgtEl>
                                          <p:spTgt spid="3"/>
                                        </p:tgtEl>
                                        <p:attrNameLst>
                                          <p:attrName>r</p:attrName>
                                        </p:attrNameLst>
                                      </p:cBhvr>
                                    </p:animRot>
                                  </p:childTnLst>
                                </p:cTn>
                              </p:par>
                            </p:childTnLst>
                          </p:cTn>
                        </p:par>
                        <p:par>
                          <p:cTn id="22" fill="hold">
                            <p:stCondLst>
                              <p:cond delay="1180"/>
                            </p:stCondLst>
                            <p:childTnLst>
                              <p:par>
                                <p:cTn id="23" presetID="22" presetClass="entr" presetSubtype="8" fill="hold" grpId="0" nodeType="afterEffect">
                                  <p:stCondLst>
                                    <p:cond delay="0"/>
                                  </p:stCondLst>
                                  <p:iterate type="lt">
                                    <p:tmPct val="30000"/>
                                  </p:iterate>
                                  <p:childTnLst>
                                    <p:set>
                                      <p:cBhvr>
                                        <p:cTn id="24" dur="1" fill="hold">
                                          <p:stCondLst>
                                            <p:cond delay="0"/>
                                          </p:stCondLst>
                                        </p:cTn>
                                        <p:tgtEl>
                                          <p:spTgt spid="6"/>
                                        </p:tgtEl>
                                        <p:attrNameLst>
                                          <p:attrName>style.visibility</p:attrName>
                                        </p:attrNameLst>
                                      </p:cBhvr>
                                      <p:to>
                                        <p:strVal val="visible"/>
                                      </p:to>
                                    </p:set>
                                    <p:animEffect transition="in" filter="wipe(left)">
                                      <p:cBhvr>
                                        <p:cTn id="25" dur="200"/>
                                        <p:tgtEl>
                                          <p:spTgt spid="6"/>
                                        </p:tgtEl>
                                      </p:cBhvr>
                                    </p:animEffect>
                                  </p:childTnLst>
                                </p:cTn>
                              </p:par>
                              <p:par>
                                <p:cTn id="26" presetID="36" presetClass="emph" presetSubtype="0" fill="hold" grpId="1" nodeType="withEffect">
                                  <p:stCondLst>
                                    <p:cond delay="0"/>
                                  </p:stCondLst>
                                  <p:iterate type="lt">
                                    <p:tmPct val="30000"/>
                                  </p:iterate>
                                  <p:childTnLst>
                                    <p:animScale>
                                      <p:cBhvr>
                                        <p:cTn id="27" dur="50" autoRev="1" fill="hold">
                                          <p:stCondLst>
                                            <p:cond delay="0"/>
                                          </p:stCondLst>
                                        </p:cTn>
                                        <p:tgtEl>
                                          <p:spTgt spid="6"/>
                                        </p:tgtEl>
                                      </p:cBhvr>
                                      <p:to x="80000" y="100000"/>
                                    </p:animScale>
                                    <p:anim by="(#ppt_w*0.10)" calcmode="lin" valueType="num">
                                      <p:cBhvr>
                                        <p:cTn id="28" dur="50" autoRev="1" fill="hold">
                                          <p:stCondLst>
                                            <p:cond delay="0"/>
                                          </p:stCondLst>
                                        </p:cTn>
                                        <p:tgtEl>
                                          <p:spTgt spid="6"/>
                                        </p:tgtEl>
                                        <p:attrNameLst>
                                          <p:attrName>ppt_x</p:attrName>
                                        </p:attrNameLst>
                                      </p:cBhvr>
                                    </p:anim>
                                    <p:anim by="(-#ppt_w*0.10)" calcmode="lin" valueType="num">
                                      <p:cBhvr>
                                        <p:cTn id="29" dur="50" autoRev="1" fill="hold">
                                          <p:stCondLst>
                                            <p:cond delay="0"/>
                                          </p:stCondLst>
                                        </p:cTn>
                                        <p:tgtEl>
                                          <p:spTgt spid="6"/>
                                        </p:tgtEl>
                                        <p:attrNameLst>
                                          <p:attrName>ppt_y</p:attrName>
                                        </p:attrNameLst>
                                      </p:cBhvr>
                                    </p:anim>
                                    <p:animRot by="-480000">
                                      <p:cBhvr>
                                        <p:cTn id="30" dur="50" autoRev="1"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P spid="6" grpId="0"/>
      <p:bldP spid="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BAE24-325F-D750-2814-86CB31B304B9}"/>
              </a:ext>
            </a:extLst>
          </p:cNvPr>
          <p:cNvSpPr>
            <a:spLocks noGrp="1"/>
          </p:cNvSpPr>
          <p:nvPr>
            <p:ph type="title"/>
          </p:nvPr>
        </p:nvSpPr>
        <p:spPr>
          <a:xfrm>
            <a:off x="357020" y="222934"/>
            <a:ext cx="10512862" cy="461665"/>
          </a:xfrm>
        </p:spPr>
        <p:txBody>
          <a:bodyPr/>
          <a:lstStyle/>
          <a:p>
            <a:r>
              <a:rPr lang="zh-CN" altLang="en-US" dirty="0"/>
              <a:t>工作回顾</a:t>
            </a:r>
            <a:r>
              <a:rPr lang="en-US" altLang="zh-CN" dirty="0"/>
              <a:t>——</a:t>
            </a:r>
            <a:r>
              <a:rPr lang="zh-CN" altLang="en-US" dirty="0"/>
              <a:t>业绩</a:t>
            </a:r>
            <a:r>
              <a:rPr lang="en-US" altLang="zh-CN" dirty="0"/>
              <a:t>&amp;</a:t>
            </a:r>
            <a:r>
              <a:rPr lang="zh-CN" altLang="en-US" dirty="0"/>
              <a:t>成果</a:t>
            </a:r>
          </a:p>
        </p:txBody>
      </p:sp>
      <p:sp>
        <p:nvSpPr>
          <p:cNvPr id="8" name="Freeform 5"/>
          <p:cNvSpPr>
            <a:spLocks/>
          </p:cNvSpPr>
          <p:nvPr/>
        </p:nvSpPr>
        <p:spPr bwMode="auto">
          <a:xfrm>
            <a:off x="960059" y="1334767"/>
            <a:ext cx="304602" cy="4307258"/>
          </a:xfrm>
          <a:custGeom>
            <a:avLst/>
            <a:gdLst>
              <a:gd name="T0" fmla="*/ 175 w 351"/>
              <a:gd name="T1" fmla="*/ 0 h 4948"/>
              <a:gd name="T2" fmla="*/ 175 w 351"/>
              <a:gd name="T3" fmla="*/ 0 h 4948"/>
              <a:gd name="T4" fmla="*/ 351 w 351"/>
              <a:gd name="T5" fmla="*/ 176 h 4948"/>
              <a:gd name="T6" fmla="*/ 351 w 351"/>
              <a:gd name="T7" fmla="*/ 4772 h 4948"/>
              <a:gd name="T8" fmla="*/ 175 w 351"/>
              <a:gd name="T9" fmla="*/ 4948 h 4948"/>
              <a:gd name="T10" fmla="*/ 175 w 351"/>
              <a:gd name="T11" fmla="*/ 4948 h 4948"/>
              <a:gd name="T12" fmla="*/ 0 w 351"/>
              <a:gd name="T13" fmla="*/ 4772 h 4948"/>
              <a:gd name="T14" fmla="*/ 0 w 351"/>
              <a:gd name="T15" fmla="*/ 176 h 4948"/>
              <a:gd name="T16" fmla="*/ 175 w 351"/>
              <a:gd name="T17" fmla="*/ 0 h 4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1" h="4948">
                <a:moveTo>
                  <a:pt x="175" y="0"/>
                </a:moveTo>
                <a:lnTo>
                  <a:pt x="175" y="0"/>
                </a:lnTo>
                <a:cubicBezTo>
                  <a:pt x="272" y="0"/>
                  <a:pt x="351" y="79"/>
                  <a:pt x="351" y="176"/>
                </a:cubicBezTo>
                <a:lnTo>
                  <a:pt x="351" y="4772"/>
                </a:lnTo>
                <a:cubicBezTo>
                  <a:pt x="351" y="4869"/>
                  <a:pt x="272" y="4948"/>
                  <a:pt x="175" y="4948"/>
                </a:cubicBezTo>
                <a:lnTo>
                  <a:pt x="175" y="4948"/>
                </a:lnTo>
                <a:cubicBezTo>
                  <a:pt x="79" y="4948"/>
                  <a:pt x="0" y="4869"/>
                  <a:pt x="0" y="4772"/>
                </a:cubicBezTo>
                <a:lnTo>
                  <a:pt x="0" y="176"/>
                </a:lnTo>
                <a:cubicBezTo>
                  <a:pt x="0" y="79"/>
                  <a:pt x="79" y="0"/>
                  <a:pt x="175" y="0"/>
                </a:cubicBezTo>
                <a:close/>
              </a:path>
            </a:pathLst>
          </a:custGeom>
          <a:solidFill>
            <a:srgbClr val="C1C0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0" tIns="45690" rIns="91380" bIns="45690" numCol="1" anchor="t" anchorCtr="0" compatLnSpc="1">
            <a:prstTxWarp prst="textNoShape">
              <a:avLst/>
            </a:prstTxWarp>
          </a:bodyPr>
          <a:lstStyle/>
          <a:p>
            <a:endParaRPr lang="zh-CN" altLang="en-US" sz="2398" dirty="0">
              <a:ea typeface="微软雅黑" panose="020B0503020204020204" pitchFamily="34" charset="-122"/>
            </a:endParaRPr>
          </a:p>
        </p:txBody>
      </p:sp>
      <p:sp>
        <p:nvSpPr>
          <p:cNvPr id="9" name="Freeform 6"/>
          <p:cNvSpPr>
            <a:spLocks/>
          </p:cNvSpPr>
          <p:nvPr/>
        </p:nvSpPr>
        <p:spPr bwMode="auto">
          <a:xfrm>
            <a:off x="960059" y="1813880"/>
            <a:ext cx="304602" cy="3828145"/>
          </a:xfrm>
          <a:custGeom>
            <a:avLst/>
            <a:gdLst>
              <a:gd name="T0" fmla="*/ 175 w 351"/>
              <a:gd name="T1" fmla="*/ 0 h 4397"/>
              <a:gd name="T2" fmla="*/ 175 w 351"/>
              <a:gd name="T3" fmla="*/ 0 h 4397"/>
              <a:gd name="T4" fmla="*/ 351 w 351"/>
              <a:gd name="T5" fmla="*/ 143 h 4397"/>
              <a:gd name="T6" fmla="*/ 351 w 351"/>
              <a:gd name="T7" fmla="*/ 4254 h 4397"/>
              <a:gd name="T8" fmla="*/ 175 w 351"/>
              <a:gd name="T9" fmla="*/ 4397 h 4397"/>
              <a:gd name="T10" fmla="*/ 175 w 351"/>
              <a:gd name="T11" fmla="*/ 4397 h 4397"/>
              <a:gd name="T12" fmla="*/ 0 w 351"/>
              <a:gd name="T13" fmla="*/ 4254 h 4397"/>
              <a:gd name="T14" fmla="*/ 0 w 351"/>
              <a:gd name="T15" fmla="*/ 143 h 4397"/>
              <a:gd name="T16" fmla="*/ 175 w 351"/>
              <a:gd name="T17" fmla="*/ 0 h 4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1" h="4397">
                <a:moveTo>
                  <a:pt x="175" y="0"/>
                </a:moveTo>
                <a:lnTo>
                  <a:pt x="175" y="0"/>
                </a:lnTo>
                <a:cubicBezTo>
                  <a:pt x="272" y="0"/>
                  <a:pt x="351" y="64"/>
                  <a:pt x="351" y="143"/>
                </a:cubicBezTo>
                <a:lnTo>
                  <a:pt x="351" y="4254"/>
                </a:lnTo>
                <a:cubicBezTo>
                  <a:pt x="351" y="4332"/>
                  <a:pt x="272" y="4397"/>
                  <a:pt x="175" y="4397"/>
                </a:cubicBezTo>
                <a:lnTo>
                  <a:pt x="175" y="4397"/>
                </a:lnTo>
                <a:cubicBezTo>
                  <a:pt x="79" y="4397"/>
                  <a:pt x="0" y="4332"/>
                  <a:pt x="0" y="4254"/>
                </a:cubicBezTo>
                <a:lnTo>
                  <a:pt x="0" y="143"/>
                </a:lnTo>
                <a:cubicBezTo>
                  <a:pt x="0" y="64"/>
                  <a:pt x="79" y="0"/>
                  <a:pt x="175" y="0"/>
                </a:cubicBezTo>
                <a:close/>
              </a:path>
            </a:pathLst>
          </a:custGeom>
          <a:solidFill>
            <a:srgbClr val="2C99C0"/>
          </a:solidFill>
          <a:ln>
            <a:noFill/>
          </a:ln>
        </p:spPr>
        <p:txBody>
          <a:bodyPr vert="horz" wrap="square" lIns="91380" tIns="45690" rIns="91380" bIns="45690" numCol="1" anchor="t" anchorCtr="0" compatLnSpc="1">
            <a:prstTxWarp prst="textNoShape">
              <a:avLst/>
            </a:prstTxWarp>
          </a:bodyPr>
          <a:lstStyle/>
          <a:p>
            <a:endParaRPr lang="zh-CN" altLang="en-US" sz="2398" dirty="0">
              <a:ea typeface="微软雅黑" panose="020B0503020204020204" pitchFamily="34" charset="-122"/>
            </a:endParaRPr>
          </a:p>
        </p:txBody>
      </p:sp>
      <p:sp>
        <p:nvSpPr>
          <p:cNvPr id="10" name="Oval 7"/>
          <p:cNvSpPr>
            <a:spLocks noChangeArrowheads="1"/>
          </p:cNvSpPr>
          <p:nvPr/>
        </p:nvSpPr>
        <p:spPr bwMode="auto">
          <a:xfrm>
            <a:off x="829969" y="5273964"/>
            <a:ext cx="585407" cy="585407"/>
          </a:xfrm>
          <a:prstGeom prst="ellipse">
            <a:avLst/>
          </a:prstGeom>
          <a:solidFill>
            <a:srgbClr val="2C99C0"/>
          </a:solidFill>
          <a:ln>
            <a:noFill/>
          </a:ln>
        </p:spPr>
        <p:txBody>
          <a:bodyPr vert="horz" wrap="square" lIns="91380" tIns="45690" rIns="91380" bIns="45690" numCol="1" anchor="t" anchorCtr="0" compatLnSpc="1">
            <a:prstTxWarp prst="textNoShape">
              <a:avLst/>
            </a:prstTxWarp>
          </a:bodyPr>
          <a:lstStyle/>
          <a:p>
            <a:endParaRPr lang="zh-CN" altLang="en-US" sz="2398" dirty="0">
              <a:ea typeface="微软雅黑" panose="020B0503020204020204" pitchFamily="34" charset="-122"/>
            </a:endParaRPr>
          </a:p>
        </p:txBody>
      </p:sp>
      <p:sp>
        <p:nvSpPr>
          <p:cNvPr id="11" name="Freeform 8"/>
          <p:cNvSpPr>
            <a:spLocks/>
          </p:cNvSpPr>
          <p:nvPr/>
        </p:nvSpPr>
        <p:spPr bwMode="auto">
          <a:xfrm>
            <a:off x="2134218" y="1334767"/>
            <a:ext cx="306189" cy="4307258"/>
          </a:xfrm>
          <a:custGeom>
            <a:avLst/>
            <a:gdLst>
              <a:gd name="T0" fmla="*/ 175 w 351"/>
              <a:gd name="T1" fmla="*/ 0 h 4948"/>
              <a:gd name="T2" fmla="*/ 175 w 351"/>
              <a:gd name="T3" fmla="*/ 0 h 4948"/>
              <a:gd name="T4" fmla="*/ 351 w 351"/>
              <a:gd name="T5" fmla="*/ 176 h 4948"/>
              <a:gd name="T6" fmla="*/ 351 w 351"/>
              <a:gd name="T7" fmla="*/ 4772 h 4948"/>
              <a:gd name="T8" fmla="*/ 175 w 351"/>
              <a:gd name="T9" fmla="*/ 4948 h 4948"/>
              <a:gd name="T10" fmla="*/ 175 w 351"/>
              <a:gd name="T11" fmla="*/ 4948 h 4948"/>
              <a:gd name="T12" fmla="*/ 0 w 351"/>
              <a:gd name="T13" fmla="*/ 4772 h 4948"/>
              <a:gd name="T14" fmla="*/ 0 w 351"/>
              <a:gd name="T15" fmla="*/ 176 h 4948"/>
              <a:gd name="T16" fmla="*/ 175 w 351"/>
              <a:gd name="T17" fmla="*/ 0 h 4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1" h="4948">
                <a:moveTo>
                  <a:pt x="175" y="0"/>
                </a:moveTo>
                <a:lnTo>
                  <a:pt x="175" y="0"/>
                </a:lnTo>
                <a:cubicBezTo>
                  <a:pt x="272" y="0"/>
                  <a:pt x="351" y="79"/>
                  <a:pt x="351" y="176"/>
                </a:cubicBezTo>
                <a:lnTo>
                  <a:pt x="351" y="4772"/>
                </a:lnTo>
                <a:cubicBezTo>
                  <a:pt x="351" y="4869"/>
                  <a:pt x="272" y="4948"/>
                  <a:pt x="175" y="4948"/>
                </a:cubicBezTo>
                <a:lnTo>
                  <a:pt x="175" y="4948"/>
                </a:lnTo>
                <a:cubicBezTo>
                  <a:pt x="79" y="4948"/>
                  <a:pt x="0" y="4869"/>
                  <a:pt x="0" y="4772"/>
                </a:cubicBezTo>
                <a:lnTo>
                  <a:pt x="0" y="176"/>
                </a:lnTo>
                <a:cubicBezTo>
                  <a:pt x="0" y="79"/>
                  <a:pt x="79" y="0"/>
                  <a:pt x="175" y="0"/>
                </a:cubicBezTo>
                <a:close/>
              </a:path>
            </a:pathLst>
          </a:custGeom>
          <a:solidFill>
            <a:srgbClr val="C1C0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0" tIns="45690" rIns="91380" bIns="45690" numCol="1" anchor="t" anchorCtr="0" compatLnSpc="1">
            <a:prstTxWarp prst="textNoShape">
              <a:avLst/>
            </a:prstTxWarp>
          </a:bodyPr>
          <a:lstStyle/>
          <a:p>
            <a:endParaRPr lang="zh-CN" altLang="en-US" sz="2398" dirty="0">
              <a:ea typeface="微软雅黑" panose="020B0503020204020204" pitchFamily="34" charset="-122"/>
            </a:endParaRPr>
          </a:p>
        </p:txBody>
      </p:sp>
      <p:sp>
        <p:nvSpPr>
          <p:cNvPr id="12" name="Freeform 9"/>
          <p:cNvSpPr>
            <a:spLocks/>
          </p:cNvSpPr>
          <p:nvPr/>
        </p:nvSpPr>
        <p:spPr bwMode="auto">
          <a:xfrm>
            <a:off x="2134218" y="2310445"/>
            <a:ext cx="306189" cy="3331580"/>
          </a:xfrm>
          <a:custGeom>
            <a:avLst/>
            <a:gdLst>
              <a:gd name="T0" fmla="*/ 175 w 351"/>
              <a:gd name="T1" fmla="*/ 0 h 3828"/>
              <a:gd name="T2" fmla="*/ 175 w 351"/>
              <a:gd name="T3" fmla="*/ 0 h 3828"/>
              <a:gd name="T4" fmla="*/ 351 w 351"/>
              <a:gd name="T5" fmla="*/ 124 h 3828"/>
              <a:gd name="T6" fmla="*/ 351 w 351"/>
              <a:gd name="T7" fmla="*/ 3703 h 3828"/>
              <a:gd name="T8" fmla="*/ 175 w 351"/>
              <a:gd name="T9" fmla="*/ 3828 h 3828"/>
              <a:gd name="T10" fmla="*/ 175 w 351"/>
              <a:gd name="T11" fmla="*/ 3828 h 3828"/>
              <a:gd name="T12" fmla="*/ 0 w 351"/>
              <a:gd name="T13" fmla="*/ 3703 h 3828"/>
              <a:gd name="T14" fmla="*/ 0 w 351"/>
              <a:gd name="T15" fmla="*/ 124 h 3828"/>
              <a:gd name="T16" fmla="*/ 175 w 351"/>
              <a:gd name="T17" fmla="*/ 0 h 3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1" h="3828">
                <a:moveTo>
                  <a:pt x="175" y="0"/>
                </a:moveTo>
                <a:lnTo>
                  <a:pt x="175" y="0"/>
                </a:lnTo>
                <a:cubicBezTo>
                  <a:pt x="272" y="0"/>
                  <a:pt x="351" y="56"/>
                  <a:pt x="351" y="124"/>
                </a:cubicBezTo>
                <a:lnTo>
                  <a:pt x="351" y="3703"/>
                </a:lnTo>
                <a:cubicBezTo>
                  <a:pt x="351" y="3772"/>
                  <a:pt x="272" y="3828"/>
                  <a:pt x="175" y="3828"/>
                </a:cubicBezTo>
                <a:lnTo>
                  <a:pt x="175" y="3828"/>
                </a:lnTo>
                <a:cubicBezTo>
                  <a:pt x="79" y="3828"/>
                  <a:pt x="0" y="3772"/>
                  <a:pt x="0" y="3703"/>
                </a:cubicBezTo>
                <a:lnTo>
                  <a:pt x="0" y="124"/>
                </a:lnTo>
                <a:cubicBezTo>
                  <a:pt x="0" y="56"/>
                  <a:pt x="79" y="0"/>
                  <a:pt x="175" y="0"/>
                </a:cubicBezTo>
                <a:close/>
              </a:path>
            </a:pathLst>
          </a:custGeom>
          <a:solidFill>
            <a:srgbClr val="D53E25"/>
          </a:solidFill>
          <a:ln>
            <a:noFill/>
          </a:ln>
        </p:spPr>
        <p:txBody>
          <a:bodyPr vert="horz" wrap="square" lIns="91380" tIns="45690" rIns="91380" bIns="45690" numCol="1" anchor="t" anchorCtr="0" compatLnSpc="1">
            <a:prstTxWarp prst="textNoShape">
              <a:avLst/>
            </a:prstTxWarp>
          </a:bodyPr>
          <a:lstStyle/>
          <a:p>
            <a:endParaRPr lang="zh-CN" altLang="en-US" sz="2398" dirty="0">
              <a:ea typeface="微软雅黑" panose="020B0503020204020204" pitchFamily="34" charset="-122"/>
            </a:endParaRPr>
          </a:p>
        </p:txBody>
      </p:sp>
      <p:sp>
        <p:nvSpPr>
          <p:cNvPr id="13" name="Oval 10"/>
          <p:cNvSpPr>
            <a:spLocks noChangeArrowheads="1"/>
          </p:cNvSpPr>
          <p:nvPr/>
        </p:nvSpPr>
        <p:spPr bwMode="auto">
          <a:xfrm>
            <a:off x="2004128" y="5273964"/>
            <a:ext cx="585407" cy="585407"/>
          </a:xfrm>
          <a:prstGeom prst="ellipse">
            <a:avLst/>
          </a:prstGeom>
          <a:solidFill>
            <a:srgbClr val="D53E25"/>
          </a:solidFill>
          <a:ln>
            <a:noFill/>
          </a:ln>
        </p:spPr>
        <p:txBody>
          <a:bodyPr vert="horz" wrap="square" lIns="91380" tIns="45690" rIns="91380" bIns="45690" numCol="1" anchor="t" anchorCtr="0" compatLnSpc="1">
            <a:prstTxWarp prst="textNoShape">
              <a:avLst/>
            </a:prstTxWarp>
          </a:bodyPr>
          <a:lstStyle/>
          <a:p>
            <a:endParaRPr lang="zh-CN" altLang="en-US" sz="2398" dirty="0">
              <a:ea typeface="微软雅黑" panose="020B0503020204020204" pitchFamily="34" charset="-122"/>
            </a:endParaRPr>
          </a:p>
        </p:txBody>
      </p:sp>
      <p:sp>
        <p:nvSpPr>
          <p:cNvPr id="14" name="Freeform 11"/>
          <p:cNvSpPr>
            <a:spLocks/>
          </p:cNvSpPr>
          <p:nvPr/>
        </p:nvSpPr>
        <p:spPr bwMode="auto">
          <a:xfrm>
            <a:off x="3234209" y="1334767"/>
            <a:ext cx="306189" cy="4307258"/>
          </a:xfrm>
          <a:custGeom>
            <a:avLst/>
            <a:gdLst>
              <a:gd name="T0" fmla="*/ 175 w 351"/>
              <a:gd name="T1" fmla="*/ 0 h 4948"/>
              <a:gd name="T2" fmla="*/ 175 w 351"/>
              <a:gd name="T3" fmla="*/ 0 h 4948"/>
              <a:gd name="T4" fmla="*/ 351 w 351"/>
              <a:gd name="T5" fmla="*/ 176 h 4948"/>
              <a:gd name="T6" fmla="*/ 351 w 351"/>
              <a:gd name="T7" fmla="*/ 4772 h 4948"/>
              <a:gd name="T8" fmla="*/ 175 w 351"/>
              <a:gd name="T9" fmla="*/ 4948 h 4948"/>
              <a:gd name="T10" fmla="*/ 175 w 351"/>
              <a:gd name="T11" fmla="*/ 4948 h 4948"/>
              <a:gd name="T12" fmla="*/ 0 w 351"/>
              <a:gd name="T13" fmla="*/ 4772 h 4948"/>
              <a:gd name="T14" fmla="*/ 0 w 351"/>
              <a:gd name="T15" fmla="*/ 176 h 4948"/>
              <a:gd name="T16" fmla="*/ 175 w 351"/>
              <a:gd name="T17" fmla="*/ 0 h 4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1" h="4948">
                <a:moveTo>
                  <a:pt x="175" y="0"/>
                </a:moveTo>
                <a:lnTo>
                  <a:pt x="175" y="0"/>
                </a:lnTo>
                <a:cubicBezTo>
                  <a:pt x="272" y="0"/>
                  <a:pt x="351" y="79"/>
                  <a:pt x="351" y="176"/>
                </a:cubicBezTo>
                <a:lnTo>
                  <a:pt x="351" y="4772"/>
                </a:lnTo>
                <a:cubicBezTo>
                  <a:pt x="351" y="4869"/>
                  <a:pt x="272" y="4948"/>
                  <a:pt x="175" y="4948"/>
                </a:cubicBezTo>
                <a:lnTo>
                  <a:pt x="175" y="4948"/>
                </a:lnTo>
                <a:cubicBezTo>
                  <a:pt x="79" y="4948"/>
                  <a:pt x="0" y="4869"/>
                  <a:pt x="0" y="4772"/>
                </a:cubicBezTo>
                <a:lnTo>
                  <a:pt x="0" y="176"/>
                </a:lnTo>
                <a:cubicBezTo>
                  <a:pt x="0" y="79"/>
                  <a:pt x="79" y="0"/>
                  <a:pt x="175" y="0"/>
                </a:cubicBezTo>
                <a:close/>
              </a:path>
            </a:pathLst>
          </a:custGeom>
          <a:solidFill>
            <a:srgbClr val="C1C0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0" tIns="45690" rIns="91380" bIns="45690" numCol="1" anchor="t" anchorCtr="0" compatLnSpc="1">
            <a:prstTxWarp prst="textNoShape">
              <a:avLst/>
            </a:prstTxWarp>
          </a:bodyPr>
          <a:lstStyle/>
          <a:p>
            <a:endParaRPr lang="zh-CN" altLang="en-US" sz="2398" dirty="0">
              <a:ea typeface="微软雅黑" panose="020B0503020204020204" pitchFamily="34" charset="-122"/>
            </a:endParaRPr>
          </a:p>
        </p:txBody>
      </p:sp>
      <p:sp>
        <p:nvSpPr>
          <p:cNvPr id="15" name="Freeform 12"/>
          <p:cNvSpPr>
            <a:spLocks/>
          </p:cNvSpPr>
          <p:nvPr/>
        </p:nvSpPr>
        <p:spPr bwMode="auto">
          <a:xfrm>
            <a:off x="3234209" y="1512451"/>
            <a:ext cx="306189" cy="4129574"/>
          </a:xfrm>
          <a:custGeom>
            <a:avLst/>
            <a:gdLst>
              <a:gd name="T0" fmla="*/ 175 w 351"/>
              <a:gd name="T1" fmla="*/ 0 h 4744"/>
              <a:gd name="T2" fmla="*/ 175 w 351"/>
              <a:gd name="T3" fmla="*/ 0 h 4744"/>
              <a:gd name="T4" fmla="*/ 351 w 351"/>
              <a:gd name="T5" fmla="*/ 154 h 4744"/>
              <a:gd name="T6" fmla="*/ 351 w 351"/>
              <a:gd name="T7" fmla="*/ 4589 h 4744"/>
              <a:gd name="T8" fmla="*/ 175 w 351"/>
              <a:gd name="T9" fmla="*/ 4744 h 4744"/>
              <a:gd name="T10" fmla="*/ 175 w 351"/>
              <a:gd name="T11" fmla="*/ 4744 h 4744"/>
              <a:gd name="T12" fmla="*/ 0 w 351"/>
              <a:gd name="T13" fmla="*/ 4589 h 4744"/>
              <a:gd name="T14" fmla="*/ 0 w 351"/>
              <a:gd name="T15" fmla="*/ 154 h 4744"/>
              <a:gd name="T16" fmla="*/ 175 w 351"/>
              <a:gd name="T17" fmla="*/ 0 h 4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1" h="4744">
                <a:moveTo>
                  <a:pt x="175" y="0"/>
                </a:moveTo>
                <a:lnTo>
                  <a:pt x="175" y="0"/>
                </a:lnTo>
                <a:cubicBezTo>
                  <a:pt x="272" y="0"/>
                  <a:pt x="351" y="69"/>
                  <a:pt x="351" y="154"/>
                </a:cubicBezTo>
                <a:lnTo>
                  <a:pt x="351" y="4589"/>
                </a:lnTo>
                <a:cubicBezTo>
                  <a:pt x="351" y="4674"/>
                  <a:pt x="272" y="4744"/>
                  <a:pt x="175" y="4744"/>
                </a:cubicBezTo>
                <a:lnTo>
                  <a:pt x="175" y="4744"/>
                </a:lnTo>
                <a:cubicBezTo>
                  <a:pt x="79" y="4744"/>
                  <a:pt x="0" y="4674"/>
                  <a:pt x="0" y="4589"/>
                </a:cubicBezTo>
                <a:lnTo>
                  <a:pt x="0" y="154"/>
                </a:lnTo>
                <a:cubicBezTo>
                  <a:pt x="0" y="69"/>
                  <a:pt x="79" y="0"/>
                  <a:pt x="175" y="0"/>
                </a:cubicBezTo>
                <a:close/>
              </a:path>
            </a:pathLst>
          </a:custGeom>
          <a:solidFill>
            <a:srgbClr val="ECA11A"/>
          </a:solidFill>
          <a:ln>
            <a:noFill/>
          </a:ln>
        </p:spPr>
        <p:txBody>
          <a:bodyPr vert="horz" wrap="square" lIns="91380" tIns="45690" rIns="91380" bIns="45690" numCol="1" anchor="t" anchorCtr="0" compatLnSpc="1">
            <a:prstTxWarp prst="textNoShape">
              <a:avLst/>
            </a:prstTxWarp>
          </a:bodyPr>
          <a:lstStyle/>
          <a:p>
            <a:endParaRPr lang="zh-CN" altLang="en-US" sz="2398" dirty="0">
              <a:ea typeface="微软雅黑" panose="020B0503020204020204" pitchFamily="34" charset="-122"/>
            </a:endParaRPr>
          </a:p>
        </p:txBody>
      </p:sp>
      <p:sp>
        <p:nvSpPr>
          <p:cNvPr id="16" name="Oval 13"/>
          <p:cNvSpPr>
            <a:spLocks noChangeArrowheads="1"/>
          </p:cNvSpPr>
          <p:nvPr/>
        </p:nvSpPr>
        <p:spPr bwMode="auto">
          <a:xfrm>
            <a:off x="3104119" y="5273964"/>
            <a:ext cx="585407" cy="585407"/>
          </a:xfrm>
          <a:prstGeom prst="ellipse">
            <a:avLst/>
          </a:prstGeom>
          <a:solidFill>
            <a:srgbClr val="ECA11A"/>
          </a:solidFill>
          <a:ln>
            <a:noFill/>
          </a:ln>
        </p:spPr>
        <p:txBody>
          <a:bodyPr vert="horz" wrap="square" lIns="91380" tIns="45690" rIns="91380" bIns="45690" numCol="1" anchor="t" anchorCtr="0" compatLnSpc="1">
            <a:prstTxWarp prst="textNoShape">
              <a:avLst/>
            </a:prstTxWarp>
          </a:bodyPr>
          <a:lstStyle/>
          <a:p>
            <a:endParaRPr lang="zh-CN" altLang="en-US" sz="2398" dirty="0">
              <a:ea typeface="微软雅黑" panose="020B0503020204020204" pitchFamily="34" charset="-122"/>
            </a:endParaRPr>
          </a:p>
        </p:txBody>
      </p:sp>
      <p:sp>
        <p:nvSpPr>
          <p:cNvPr id="17" name="Freeform 14"/>
          <p:cNvSpPr>
            <a:spLocks/>
          </p:cNvSpPr>
          <p:nvPr/>
        </p:nvSpPr>
        <p:spPr bwMode="auto">
          <a:xfrm>
            <a:off x="4475396" y="1334767"/>
            <a:ext cx="306189" cy="4307258"/>
          </a:xfrm>
          <a:custGeom>
            <a:avLst/>
            <a:gdLst>
              <a:gd name="T0" fmla="*/ 176 w 352"/>
              <a:gd name="T1" fmla="*/ 0 h 4948"/>
              <a:gd name="T2" fmla="*/ 176 w 352"/>
              <a:gd name="T3" fmla="*/ 0 h 4948"/>
              <a:gd name="T4" fmla="*/ 352 w 352"/>
              <a:gd name="T5" fmla="*/ 176 h 4948"/>
              <a:gd name="T6" fmla="*/ 352 w 352"/>
              <a:gd name="T7" fmla="*/ 4772 h 4948"/>
              <a:gd name="T8" fmla="*/ 176 w 352"/>
              <a:gd name="T9" fmla="*/ 4948 h 4948"/>
              <a:gd name="T10" fmla="*/ 176 w 352"/>
              <a:gd name="T11" fmla="*/ 4948 h 4948"/>
              <a:gd name="T12" fmla="*/ 0 w 352"/>
              <a:gd name="T13" fmla="*/ 4772 h 4948"/>
              <a:gd name="T14" fmla="*/ 0 w 352"/>
              <a:gd name="T15" fmla="*/ 176 h 4948"/>
              <a:gd name="T16" fmla="*/ 176 w 352"/>
              <a:gd name="T17" fmla="*/ 0 h 4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2" h="4948">
                <a:moveTo>
                  <a:pt x="176" y="0"/>
                </a:moveTo>
                <a:lnTo>
                  <a:pt x="176" y="0"/>
                </a:lnTo>
                <a:cubicBezTo>
                  <a:pt x="273" y="0"/>
                  <a:pt x="352" y="79"/>
                  <a:pt x="352" y="176"/>
                </a:cubicBezTo>
                <a:lnTo>
                  <a:pt x="352" y="4772"/>
                </a:lnTo>
                <a:cubicBezTo>
                  <a:pt x="352" y="4869"/>
                  <a:pt x="273" y="4948"/>
                  <a:pt x="176" y="4948"/>
                </a:cubicBezTo>
                <a:lnTo>
                  <a:pt x="176" y="4948"/>
                </a:lnTo>
                <a:cubicBezTo>
                  <a:pt x="79" y="4948"/>
                  <a:pt x="0" y="4869"/>
                  <a:pt x="0" y="4772"/>
                </a:cubicBezTo>
                <a:lnTo>
                  <a:pt x="0" y="176"/>
                </a:lnTo>
                <a:cubicBezTo>
                  <a:pt x="0" y="79"/>
                  <a:pt x="79" y="0"/>
                  <a:pt x="176" y="0"/>
                </a:cubicBezTo>
                <a:close/>
              </a:path>
            </a:pathLst>
          </a:custGeom>
          <a:solidFill>
            <a:srgbClr val="C1C0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0" tIns="45690" rIns="91380" bIns="45690" numCol="1" anchor="t" anchorCtr="0" compatLnSpc="1">
            <a:prstTxWarp prst="textNoShape">
              <a:avLst/>
            </a:prstTxWarp>
          </a:bodyPr>
          <a:lstStyle/>
          <a:p>
            <a:endParaRPr lang="zh-CN" altLang="en-US" sz="2398" dirty="0">
              <a:ea typeface="微软雅黑" panose="020B0503020204020204" pitchFamily="34" charset="-122"/>
            </a:endParaRPr>
          </a:p>
        </p:txBody>
      </p:sp>
      <p:sp>
        <p:nvSpPr>
          <p:cNvPr id="18" name="Freeform 15"/>
          <p:cNvSpPr>
            <a:spLocks/>
          </p:cNvSpPr>
          <p:nvPr/>
        </p:nvSpPr>
        <p:spPr bwMode="auto">
          <a:xfrm>
            <a:off x="4475396" y="1982417"/>
            <a:ext cx="306189" cy="3659608"/>
          </a:xfrm>
          <a:custGeom>
            <a:avLst/>
            <a:gdLst>
              <a:gd name="T0" fmla="*/ 176 w 352"/>
              <a:gd name="T1" fmla="*/ 0 h 4581"/>
              <a:gd name="T2" fmla="*/ 176 w 352"/>
              <a:gd name="T3" fmla="*/ 0 h 4581"/>
              <a:gd name="T4" fmla="*/ 352 w 352"/>
              <a:gd name="T5" fmla="*/ 149 h 4581"/>
              <a:gd name="T6" fmla="*/ 352 w 352"/>
              <a:gd name="T7" fmla="*/ 4432 h 4581"/>
              <a:gd name="T8" fmla="*/ 176 w 352"/>
              <a:gd name="T9" fmla="*/ 4581 h 4581"/>
              <a:gd name="T10" fmla="*/ 176 w 352"/>
              <a:gd name="T11" fmla="*/ 4581 h 4581"/>
              <a:gd name="T12" fmla="*/ 0 w 352"/>
              <a:gd name="T13" fmla="*/ 4432 h 4581"/>
              <a:gd name="T14" fmla="*/ 0 w 352"/>
              <a:gd name="T15" fmla="*/ 149 h 4581"/>
              <a:gd name="T16" fmla="*/ 176 w 352"/>
              <a:gd name="T17" fmla="*/ 0 h 4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2" h="4581">
                <a:moveTo>
                  <a:pt x="176" y="0"/>
                </a:moveTo>
                <a:lnTo>
                  <a:pt x="176" y="0"/>
                </a:lnTo>
                <a:cubicBezTo>
                  <a:pt x="273" y="0"/>
                  <a:pt x="352" y="67"/>
                  <a:pt x="352" y="149"/>
                </a:cubicBezTo>
                <a:lnTo>
                  <a:pt x="352" y="4432"/>
                </a:lnTo>
                <a:cubicBezTo>
                  <a:pt x="352" y="4514"/>
                  <a:pt x="273" y="4581"/>
                  <a:pt x="176" y="4581"/>
                </a:cubicBezTo>
                <a:lnTo>
                  <a:pt x="176" y="4581"/>
                </a:lnTo>
                <a:cubicBezTo>
                  <a:pt x="79" y="4581"/>
                  <a:pt x="0" y="4514"/>
                  <a:pt x="0" y="4432"/>
                </a:cubicBezTo>
                <a:lnTo>
                  <a:pt x="0" y="149"/>
                </a:lnTo>
                <a:cubicBezTo>
                  <a:pt x="0" y="67"/>
                  <a:pt x="79" y="0"/>
                  <a:pt x="176" y="0"/>
                </a:cubicBezTo>
                <a:close/>
              </a:path>
            </a:pathLst>
          </a:custGeom>
          <a:solidFill>
            <a:srgbClr val="0A97A6"/>
          </a:solidFill>
          <a:ln>
            <a:noFill/>
          </a:ln>
        </p:spPr>
        <p:txBody>
          <a:bodyPr vert="horz" wrap="square" lIns="91380" tIns="45690" rIns="91380" bIns="45690" numCol="1" anchor="t" anchorCtr="0" compatLnSpc="1">
            <a:prstTxWarp prst="textNoShape">
              <a:avLst/>
            </a:prstTxWarp>
          </a:bodyPr>
          <a:lstStyle/>
          <a:p>
            <a:endParaRPr lang="zh-CN" altLang="en-US" sz="2398" dirty="0">
              <a:ea typeface="微软雅黑" panose="020B0503020204020204" pitchFamily="34" charset="-122"/>
            </a:endParaRPr>
          </a:p>
        </p:txBody>
      </p:sp>
      <p:sp>
        <p:nvSpPr>
          <p:cNvPr id="19" name="Oval 16"/>
          <p:cNvSpPr>
            <a:spLocks noChangeArrowheads="1"/>
          </p:cNvSpPr>
          <p:nvPr/>
        </p:nvSpPr>
        <p:spPr bwMode="auto">
          <a:xfrm>
            <a:off x="4346893" y="5273964"/>
            <a:ext cx="585407" cy="585407"/>
          </a:xfrm>
          <a:prstGeom prst="ellipse">
            <a:avLst/>
          </a:prstGeom>
          <a:solidFill>
            <a:srgbClr val="0A97A6"/>
          </a:solidFill>
          <a:ln>
            <a:noFill/>
          </a:ln>
        </p:spPr>
        <p:txBody>
          <a:bodyPr vert="horz" wrap="square" lIns="91380" tIns="45690" rIns="91380" bIns="45690" numCol="1" anchor="t" anchorCtr="0" compatLnSpc="1">
            <a:prstTxWarp prst="textNoShape">
              <a:avLst/>
            </a:prstTxWarp>
          </a:bodyPr>
          <a:lstStyle/>
          <a:p>
            <a:endParaRPr lang="zh-CN" altLang="en-US" sz="2398" dirty="0">
              <a:ea typeface="微软雅黑" panose="020B0503020204020204" pitchFamily="34" charset="-122"/>
            </a:endParaRPr>
          </a:p>
        </p:txBody>
      </p:sp>
      <p:sp>
        <p:nvSpPr>
          <p:cNvPr id="20" name="TextBox 19"/>
          <p:cNvSpPr txBox="1"/>
          <p:nvPr/>
        </p:nvSpPr>
        <p:spPr>
          <a:xfrm>
            <a:off x="597439" y="5931575"/>
            <a:ext cx="1024649" cy="584394"/>
          </a:xfrm>
          <a:prstGeom prst="rect">
            <a:avLst/>
          </a:prstGeom>
          <a:noFill/>
        </p:spPr>
        <p:txBody>
          <a:bodyPr wrap="square" rtlCol="0">
            <a:spAutoFit/>
          </a:bodyPr>
          <a:lstStyle/>
          <a:p>
            <a:pPr algn="ctr"/>
            <a:r>
              <a:rPr lang="zh-CN" altLang="en-US" sz="1599" dirty="0">
                <a:solidFill>
                  <a:schemeClr val="accent1"/>
                </a:solidFill>
                <a:latin typeface="微软雅黑" panose="020B0503020204020204" pitchFamily="34" charset="-122"/>
                <a:ea typeface="微软雅黑" panose="020B0503020204020204" pitchFamily="34" charset="-122"/>
              </a:rPr>
              <a:t>请在此输入文字</a:t>
            </a:r>
          </a:p>
        </p:txBody>
      </p:sp>
      <p:sp>
        <p:nvSpPr>
          <p:cNvPr id="22" name="TextBox 21"/>
          <p:cNvSpPr txBox="1"/>
          <p:nvPr/>
        </p:nvSpPr>
        <p:spPr>
          <a:xfrm>
            <a:off x="1779083" y="5931575"/>
            <a:ext cx="1024649" cy="584394"/>
          </a:xfrm>
          <a:prstGeom prst="rect">
            <a:avLst/>
          </a:prstGeom>
          <a:noFill/>
        </p:spPr>
        <p:txBody>
          <a:bodyPr wrap="square" rtlCol="0">
            <a:spAutoFit/>
          </a:bodyPr>
          <a:lstStyle/>
          <a:p>
            <a:pPr algn="ctr"/>
            <a:r>
              <a:rPr lang="zh-CN" altLang="en-US" sz="1599" dirty="0">
                <a:solidFill>
                  <a:schemeClr val="accent1"/>
                </a:solidFill>
                <a:latin typeface="微软雅黑" panose="020B0503020204020204" pitchFamily="34" charset="-122"/>
                <a:ea typeface="微软雅黑" panose="020B0503020204020204" pitchFamily="34" charset="-122"/>
              </a:rPr>
              <a:t>请在此输入文字</a:t>
            </a:r>
          </a:p>
        </p:txBody>
      </p:sp>
      <p:sp>
        <p:nvSpPr>
          <p:cNvPr id="23" name="TextBox 22"/>
          <p:cNvSpPr txBox="1"/>
          <p:nvPr/>
        </p:nvSpPr>
        <p:spPr>
          <a:xfrm>
            <a:off x="2929217" y="5931575"/>
            <a:ext cx="1024649" cy="584394"/>
          </a:xfrm>
          <a:prstGeom prst="rect">
            <a:avLst/>
          </a:prstGeom>
          <a:noFill/>
        </p:spPr>
        <p:txBody>
          <a:bodyPr wrap="square" rtlCol="0">
            <a:spAutoFit/>
          </a:bodyPr>
          <a:lstStyle/>
          <a:p>
            <a:pPr algn="ctr"/>
            <a:r>
              <a:rPr lang="zh-CN" altLang="en-US" sz="1599" dirty="0">
                <a:solidFill>
                  <a:schemeClr val="accent1"/>
                </a:solidFill>
                <a:latin typeface="微软雅黑" panose="020B0503020204020204" pitchFamily="34" charset="-122"/>
                <a:ea typeface="微软雅黑" panose="020B0503020204020204" pitchFamily="34" charset="-122"/>
              </a:rPr>
              <a:t>请在此输入文字</a:t>
            </a:r>
          </a:p>
        </p:txBody>
      </p:sp>
      <p:sp>
        <p:nvSpPr>
          <p:cNvPr id="24" name="TextBox 23"/>
          <p:cNvSpPr txBox="1"/>
          <p:nvPr/>
        </p:nvSpPr>
        <p:spPr>
          <a:xfrm>
            <a:off x="4126616" y="5931575"/>
            <a:ext cx="1024649" cy="584394"/>
          </a:xfrm>
          <a:prstGeom prst="rect">
            <a:avLst/>
          </a:prstGeom>
          <a:noFill/>
        </p:spPr>
        <p:txBody>
          <a:bodyPr wrap="square" rtlCol="0">
            <a:spAutoFit/>
          </a:bodyPr>
          <a:lstStyle/>
          <a:p>
            <a:pPr algn="ctr"/>
            <a:r>
              <a:rPr lang="zh-CN" altLang="en-US" sz="1599" dirty="0">
                <a:solidFill>
                  <a:schemeClr val="accent1"/>
                </a:solidFill>
                <a:latin typeface="微软雅黑" panose="020B0503020204020204" pitchFamily="34" charset="-122"/>
                <a:ea typeface="微软雅黑" panose="020B0503020204020204" pitchFamily="34" charset="-122"/>
              </a:rPr>
              <a:t>请在此输入文字</a:t>
            </a:r>
          </a:p>
        </p:txBody>
      </p:sp>
      <p:sp>
        <p:nvSpPr>
          <p:cNvPr id="25" name="矩形 83"/>
          <p:cNvSpPr>
            <a:spLocks noChangeArrowheads="1"/>
          </p:cNvSpPr>
          <p:nvPr/>
        </p:nvSpPr>
        <p:spPr bwMode="auto">
          <a:xfrm>
            <a:off x="5989755" y="1157211"/>
            <a:ext cx="5106159" cy="4980573"/>
          </a:xfrm>
          <a:prstGeom prst="rect">
            <a:avLst/>
          </a:prstGeom>
          <a:solidFill>
            <a:srgbClr val="F2F2F2"/>
          </a:solidFill>
          <a:ln w="9525" cmpd="sng">
            <a:solidFill>
              <a:schemeClr val="accent1"/>
            </a:solidFill>
            <a:miter lim="800000"/>
            <a:headEnd/>
            <a:tailEnd/>
          </a:ln>
        </p:spPr>
        <p:txBody>
          <a:bodyPr/>
          <a:lstStyle/>
          <a:p>
            <a:endParaRPr lang="zh-CN" altLang="en-US" sz="2398" dirty="0">
              <a:ea typeface="微软雅黑" panose="020B0503020204020204" pitchFamily="34" charset="-122"/>
            </a:endParaRPr>
          </a:p>
        </p:txBody>
      </p:sp>
      <p:sp>
        <p:nvSpPr>
          <p:cNvPr id="26" name="TextBox 84"/>
          <p:cNvSpPr txBox="1">
            <a:spLocks noChangeArrowheads="1"/>
          </p:cNvSpPr>
          <p:nvPr/>
        </p:nvSpPr>
        <p:spPr bwMode="auto">
          <a:xfrm>
            <a:off x="6166373" y="1659461"/>
            <a:ext cx="4773133" cy="829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r>
              <a:rPr lang="zh-CN" altLang="en-US" sz="2398" dirty="0">
                <a:solidFill>
                  <a:srgbClr val="595959"/>
                </a:solidFill>
                <a:latin typeface="微软雅黑" pitchFamily="34" charset="-122"/>
                <a:ea typeface="微软雅黑" pitchFamily="34" charset="-122"/>
                <a:sym typeface="微软雅黑" pitchFamily="34" charset="-122"/>
              </a:rPr>
              <a:t>请在此输入文字</a:t>
            </a:r>
            <a:endParaRPr lang="en-US" altLang="zh-CN" sz="2398" dirty="0">
              <a:solidFill>
                <a:srgbClr val="595959"/>
              </a:solidFill>
              <a:latin typeface="微软雅黑" pitchFamily="34" charset="-122"/>
              <a:ea typeface="微软雅黑" pitchFamily="34" charset="-122"/>
              <a:sym typeface="微软雅黑" pitchFamily="34" charset="-122"/>
            </a:endParaRPr>
          </a:p>
          <a:p>
            <a:pPr algn="just"/>
            <a:r>
              <a:rPr lang="zh-CN" altLang="en-US" sz="2398" dirty="0">
                <a:solidFill>
                  <a:srgbClr val="595959"/>
                </a:solidFill>
                <a:latin typeface="微软雅黑" pitchFamily="34" charset="-122"/>
                <a:ea typeface="微软雅黑" pitchFamily="34" charset="-122"/>
                <a:sym typeface="微软雅黑" pitchFamily="34" charset="-122"/>
              </a:rPr>
              <a:t>或图表数据</a:t>
            </a:r>
          </a:p>
        </p:txBody>
      </p:sp>
      <p:sp>
        <p:nvSpPr>
          <p:cNvPr id="27" name="Freeform 12"/>
          <p:cNvSpPr>
            <a:spLocks/>
          </p:cNvSpPr>
          <p:nvPr/>
        </p:nvSpPr>
        <p:spPr bwMode="auto">
          <a:xfrm>
            <a:off x="5915190" y="1011257"/>
            <a:ext cx="528294" cy="529880"/>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0A97A6"/>
          </a:solidFill>
          <a:ln>
            <a:noFill/>
          </a:ln>
        </p:spPr>
        <p:txBody>
          <a:bodyPr/>
          <a:lstStyle/>
          <a:p>
            <a:endParaRPr lang="zh-CN" altLang="en-US" sz="2398" dirty="0">
              <a:ea typeface="微软雅黑" panose="020B0503020204020204" pitchFamily="34" charset="-122"/>
            </a:endParaRPr>
          </a:p>
        </p:txBody>
      </p:sp>
      <p:sp>
        <p:nvSpPr>
          <p:cNvPr id="28" name="Freeform 12"/>
          <p:cNvSpPr>
            <a:spLocks/>
          </p:cNvSpPr>
          <p:nvPr/>
        </p:nvSpPr>
        <p:spPr bwMode="auto">
          <a:xfrm flipH="1" flipV="1">
            <a:off x="10675359" y="5722829"/>
            <a:ext cx="528294" cy="529880"/>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D53E25"/>
          </a:solidFill>
          <a:ln>
            <a:noFill/>
          </a:ln>
        </p:spPr>
        <p:txBody>
          <a:bodyPr/>
          <a:lstStyle/>
          <a:p>
            <a:endParaRPr lang="zh-CN" altLang="en-US" sz="2398" dirty="0">
              <a:ea typeface="微软雅黑" panose="020B0503020204020204" pitchFamily="34" charset="-122"/>
            </a:endParaRPr>
          </a:p>
        </p:txBody>
      </p:sp>
      <p:sp>
        <p:nvSpPr>
          <p:cNvPr id="21" name="TextBox 20"/>
          <p:cNvSpPr txBox="1"/>
          <p:nvPr/>
        </p:nvSpPr>
        <p:spPr>
          <a:xfrm>
            <a:off x="832255" y="5427266"/>
            <a:ext cx="714795" cy="461045"/>
          </a:xfrm>
          <a:prstGeom prst="rect">
            <a:avLst/>
          </a:prstGeom>
          <a:noFill/>
        </p:spPr>
        <p:txBody>
          <a:bodyPr wrap="none" rtlCol="0">
            <a:spAutoFit/>
          </a:bodyPr>
          <a:lstStyle/>
          <a:p>
            <a:r>
              <a:rPr lang="en-US" altLang="zh-CN" sz="2398" dirty="0">
                <a:solidFill>
                  <a:schemeClr val="accent2"/>
                </a:solidFill>
                <a:ea typeface="微软雅黑" panose="020B0503020204020204" pitchFamily="34" charset="-122"/>
              </a:rPr>
              <a:t>90%</a:t>
            </a:r>
            <a:endParaRPr lang="zh-CN" altLang="en-US" sz="2398" dirty="0">
              <a:solidFill>
                <a:schemeClr val="accent2"/>
              </a:solidFill>
              <a:ea typeface="微软雅黑" panose="020B0503020204020204" pitchFamily="34" charset="-122"/>
            </a:endParaRPr>
          </a:p>
        </p:txBody>
      </p:sp>
      <p:sp>
        <p:nvSpPr>
          <p:cNvPr id="30" name="TextBox 29"/>
          <p:cNvSpPr txBox="1"/>
          <p:nvPr/>
        </p:nvSpPr>
        <p:spPr>
          <a:xfrm>
            <a:off x="1998143" y="5427266"/>
            <a:ext cx="714795" cy="461045"/>
          </a:xfrm>
          <a:prstGeom prst="rect">
            <a:avLst/>
          </a:prstGeom>
          <a:noFill/>
        </p:spPr>
        <p:txBody>
          <a:bodyPr wrap="none" rtlCol="0">
            <a:spAutoFit/>
          </a:bodyPr>
          <a:lstStyle/>
          <a:p>
            <a:r>
              <a:rPr lang="en-US" altLang="zh-CN" sz="2398" dirty="0">
                <a:solidFill>
                  <a:schemeClr val="accent2"/>
                </a:solidFill>
                <a:ea typeface="微软雅黑" panose="020B0503020204020204" pitchFamily="34" charset="-122"/>
              </a:rPr>
              <a:t>70%</a:t>
            </a:r>
            <a:endParaRPr lang="zh-CN" altLang="en-US" sz="2398" dirty="0">
              <a:solidFill>
                <a:schemeClr val="accent2"/>
              </a:solidFill>
              <a:ea typeface="微软雅黑" panose="020B0503020204020204" pitchFamily="34" charset="-122"/>
            </a:endParaRPr>
          </a:p>
        </p:txBody>
      </p:sp>
      <p:sp>
        <p:nvSpPr>
          <p:cNvPr id="31" name="TextBox 30"/>
          <p:cNvSpPr txBox="1"/>
          <p:nvPr/>
        </p:nvSpPr>
        <p:spPr>
          <a:xfrm>
            <a:off x="3101011" y="5427266"/>
            <a:ext cx="714795" cy="461045"/>
          </a:xfrm>
          <a:prstGeom prst="rect">
            <a:avLst/>
          </a:prstGeom>
          <a:noFill/>
        </p:spPr>
        <p:txBody>
          <a:bodyPr wrap="none" rtlCol="0">
            <a:spAutoFit/>
          </a:bodyPr>
          <a:lstStyle/>
          <a:p>
            <a:r>
              <a:rPr lang="en-US" altLang="zh-CN" sz="2398" dirty="0">
                <a:solidFill>
                  <a:schemeClr val="accent2"/>
                </a:solidFill>
                <a:ea typeface="微软雅黑" panose="020B0503020204020204" pitchFamily="34" charset="-122"/>
              </a:rPr>
              <a:t>98%</a:t>
            </a:r>
            <a:endParaRPr lang="zh-CN" altLang="en-US" sz="2398" dirty="0">
              <a:solidFill>
                <a:schemeClr val="accent2"/>
              </a:solidFill>
              <a:ea typeface="微软雅黑" panose="020B0503020204020204" pitchFamily="34" charset="-122"/>
            </a:endParaRPr>
          </a:p>
        </p:txBody>
      </p:sp>
      <p:sp>
        <p:nvSpPr>
          <p:cNvPr id="32" name="TextBox 31"/>
          <p:cNvSpPr txBox="1"/>
          <p:nvPr/>
        </p:nvSpPr>
        <p:spPr>
          <a:xfrm>
            <a:off x="4329921" y="5427266"/>
            <a:ext cx="714795" cy="461045"/>
          </a:xfrm>
          <a:prstGeom prst="rect">
            <a:avLst/>
          </a:prstGeom>
          <a:noFill/>
        </p:spPr>
        <p:txBody>
          <a:bodyPr wrap="none" rtlCol="0">
            <a:spAutoFit/>
          </a:bodyPr>
          <a:lstStyle/>
          <a:p>
            <a:r>
              <a:rPr lang="en-US" altLang="zh-CN" sz="2398" dirty="0">
                <a:solidFill>
                  <a:schemeClr val="accent2"/>
                </a:solidFill>
                <a:ea typeface="微软雅黑" panose="020B0503020204020204" pitchFamily="34" charset="-122"/>
              </a:rPr>
              <a:t>85%</a:t>
            </a:r>
            <a:endParaRPr lang="zh-CN" altLang="en-US" sz="2398" dirty="0">
              <a:solidFill>
                <a:schemeClr val="accent2"/>
              </a:solidFill>
              <a:ea typeface="微软雅黑" panose="020B0503020204020204" pitchFamily="34" charset="-122"/>
            </a:endParaRPr>
          </a:p>
        </p:txBody>
      </p:sp>
    </p:spTree>
    <p:extLst>
      <p:ext uri="{BB962C8B-B14F-4D97-AF65-F5344CB8AC3E}">
        <p14:creationId xmlns:p14="http://schemas.microsoft.com/office/powerpoint/2010/main" val="1998978342"/>
      </p:ext>
    </p:extLst>
  </p:cSld>
  <p:clrMapOvr>
    <a:masterClrMapping/>
  </p:clrMapOvr>
  <mc:AlternateContent xmlns:mc="http://schemas.openxmlformats.org/markup-compatibility/2006" xmlns:p14="http://schemas.microsoft.com/office/powerpoint/2010/main">
    <mc:Choice Requires="p14">
      <p:transition p14:dur="0" advClick="0" advTm="9876"/>
    </mc:Choice>
    <mc:Fallback xmlns="">
      <p:transition advClick="0" advTm="987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0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anim calcmode="lin" valueType="num">
                                      <p:cBhvr>
                                        <p:cTn id="18" dur="500" fill="hold"/>
                                        <p:tgtEl>
                                          <p:spTgt spid="14"/>
                                        </p:tgtEl>
                                        <p:attrNameLst>
                                          <p:attrName>ppt_x</p:attrName>
                                        </p:attrNameLst>
                                      </p:cBhvr>
                                      <p:tavLst>
                                        <p:tav tm="0">
                                          <p:val>
                                            <p:strVal val="#ppt_x"/>
                                          </p:val>
                                        </p:tav>
                                        <p:tav tm="100000">
                                          <p:val>
                                            <p:strVal val="#ppt_x"/>
                                          </p:val>
                                        </p:tav>
                                      </p:tavLst>
                                    </p:anim>
                                    <p:anim calcmode="lin" valueType="num">
                                      <p:cBhvr>
                                        <p:cTn id="19" dur="5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30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anim calcmode="lin" valueType="num">
                                      <p:cBhvr>
                                        <p:cTn id="23" dur="500" fill="hold"/>
                                        <p:tgtEl>
                                          <p:spTgt spid="17"/>
                                        </p:tgtEl>
                                        <p:attrNameLst>
                                          <p:attrName>ppt_x</p:attrName>
                                        </p:attrNameLst>
                                      </p:cBhvr>
                                      <p:tavLst>
                                        <p:tav tm="0">
                                          <p:val>
                                            <p:strVal val="#ppt_x"/>
                                          </p:val>
                                        </p:tav>
                                        <p:tav tm="100000">
                                          <p:val>
                                            <p:strVal val="#ppt_x"/>
                                          </p:val>
                                        </p:tav>
                                      </p:tavLst>
                                    </p:anim>
                                    <p:anim calcmode="lin" valueType="num">
                                      <p:cBhvr>
                                        <p:cTn id="24" dur="500" fill="hold"/>
                                        <p:tgtEl>
                                          <p:spTgt spid="17"/>
                                        </p:tgtEl>
                                        <p:attrNameLst>
                                          <p:attrName>ppt_y</p:attrName>
                                        </p:attrNameLst>
                                      </p:cBhvr>
                                      <p:tavLst>
                                        <p:tav tm="0">
                                          <p:val>
                                            <p:strVal val="#ppt_y+.1"/>
                                          </p:val>
                                        </p:tav>
                                        <p:tav tm="100000">
                                          <p:val>
                                            <p:strVal val="#ppt_y"/>
                                          </p:val>
                                        </p:tav>
                                      </p:tavLst>
                                    </p:anim>
                                  </p:childTnLst>
                                </p:cTn>
                              </p:par>
                            </p:childTnLst>
                          </p:cTn>
                        </p:par>
                        <p:par>
                          <p:cTn id="25" fill="hold">
                            <p:stCondLst>
                              <p:cond delay="800"/>
                            </p:stCondLst>
                            <p:childTnLst>
                              <p:par>
                                <p:cTn id="26" presetID="21" presetClass="entr" presetSubtype="1"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heel(1)">
                                      <p:cBhvr>
                                        <p:cTn id="28" dur="500"/>
                                        <p:tgtEl>
                                          <p:spTgt spid="10"/>
                                        </p:tgtEl>
                                      </p:cBhvr>
                                    </p:animEffect>
                                  </p:childTnLst>
                                </p:cTn>
                              </p:par>
                            </p:childTnLst>
                          </p:cTn>
                        </p:par>
                        <p:par>
                          <p:cTn id="29" fill="hold">
                            <p:stCondLst>
                              <p:cond delay="1300"/>
                            </p:stCondLst>
                            <p:childTnLst>
                              <p:par>
                                <p:cTn id="30" presetID="2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400"/>
                                        <p:tgtEl>
                                          <p:spTgt spid="9"/>
                                        </p:tgtEl>
                                      </p:cBhvr>
                                    </p:animEffect>
                                  </p:childTnLst>
                                </p:cTn>
                              </p:par>
                            </p:childTnLst>
                          </p:cTn>
                        </p:par>
                        <p:par>
                          <p:cTn id="33" fill="hold">
                            <p:stCondLst>
                              <p:cond delay="1700"/>
                            </p:stCondLst>
                            <p:childTnLst>
                              <p:par>
                                <p:cTn id="34" presetID="31" presetClass="entr" presetSubtype="0"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300" fill="hold"/>
                                        <p:tgtEl>
                                          <p:spTgt spid="21"/>
                                        </p:tgtEl>
                                        <p:attrNameLst>
                                          <p:attrName>ppt_w</p:attrName>
                                        </p:attrNameLst>
                                      </p:cBhvr>
                                      <p:tavLst>
                                        <p:tav tm="0">
                                          <p:val>
                                            <p:fltVal val="0"/>
                                          </p:val>
                                        </p:tav>
                                        <p:tav tm="100000">
                                          <p:val>
                                            <p:strVal val="#ppt_w"/>
                                          </p:val>
                                        </p:tav>
                                      </p:tavLst>
                                    </p:anim>
                                    <p:anim calcmode="lin" valueType="num">
                                      <p:cBhvr>
                                        <p:cTn id="37" dur="300" fill="hold"/>
                                        <p:tgtEl>
                                          <p:spTgt spid="21"/>
                                        </p:tgtEl>
                                        <p:attrNameLst>
                                          <p:attrName>ppt_h</p:attrName>
                                        </p:attrNameLst>
                                      </p:cBhvr>
                                      <p:tavLst>
                                        <p:tav tm="0">
                                          <p:val>
                                            <p:fltVal val="0"/>
                                          </p:val>
                                        </p:tav>
                                        <p:tav tm="100000">
                                          <p:val>
                                            <p:strVal val="#ppt_h"/>
                                          </p:val>
                                        </p:tav>
                                      </p:tavLst>
                                    </p:anim>
                                    <p:anim calcmode="lin" valueType="num">
                                      <p:cBhvr>
                                        <p:cTn id="38" dur="300" fill="hold"/>
                                        <p:tgtEl>
                                          <p:spTgt spid="21"/>
                                        </p:tgtEl>
                                        <p:attrNameLst>
                                          <p:attrName>style.rotation</p:attrName>
                                        </p:attrNameLst>
                                      </p:cBhvr>
                                      <p:tavLst>
                                        <p:tav tm="0">
                                          <p:val>
                                            <p:fltVal val="90"/>
                                          </p:val>
                                        </p:tav>
                                        <p:tav tm="100000">
                                          <p:val>
                                            <p:fltVal val="0"/>
                                          </p:val>
                                        </p:tav>
                                      </p:tavLst>
                                    </p:anim>
                                    <p:animEffect transition="in" filter="fade">
                                      <p:cBhvr>
                                        <p:cTn id="39" dur="300"/>
                                        <p:tgtEl>
                                          <p:spTgt spid="21"/>
                                        </p:tgtEl>
                                      </p:cBhvr>
                                    </p:animEffect>
                                  </p:childTnLst>
                                </p:cTn>
                              </p:par>
                            </p:childTnLst>
                          </p:cTn>
                        </p:par>
                        <p:par>
                          <p:cTn id="40" fill="hold">
                            <p:stCondLst>
                              <p:cond delay="2000"/>
                            </p:stCondLst>
                            <p:childTnLst>
                              <p:par>
                                <p:cTn id="41" presetID="42"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400"/>
                                        <p:tgtEl>
                                          <p:spTgt spid="20"/>
                                        </p:tgtEl>
                                      </p:cBhvr>
                                    </p:animEffect>
                                    <p:anim calcmode="lin" valueType="num">
                                      <p:cBhvr>
                                        <p:cTn id="44" dur="400" fill="hold"/>
                                        <p:tgtEl>
                                          <p:spTgt spid="20"/>
                                        </p:tgtEl>
                                        <p:attrNameLst>
                                          <p:attrName>ppt_x</p:attrName>
                                        </p:attrNameLst>
                                      </p:cBhvr>
                                      <p:tavLst>
                                        <p:tav tm="0">
                                          <p:val>
                                            <p:strVal val="#ppt_x"/>
                                          </p:val>
                                        </p:tav>
                                        <p:tav tm="100000">
                                          <p:val>
                                            <p:strVal val="#ppt_x"/>
                                          </p:val>
                                        </p:tav>
                                      </p:tavLst>
                                    </p:anim>
                                    <p:anim calcmode="lin" valueType="num">
                                      <p:cBhvr>
                                        <p:cTn id="45" dur="400" fill="hold"/>
                                        <p:tgtEl>
                                          <p:spTgt spid="20"/>
                                        </p:tgtEl>
                                        <p:attrNameLst>
                                          <p:attrName>ppt_y</p:attrName>
                                        </p:attrNameLst>
                                      </p:cBhvr>
                                      <p:tavLst>
                                        <p:tav tm="0">
                                          <p:val>
                                            <p:strVal val="#ppt_y+.1"/>
                                          </p:val>
                                        </p:tav>
                                        <p:tav tm="100000">
                                          <p:val>
                                            <p:strVal val="#ppt_y"/>
                                          </p:val>
                                        </p:tav>
                                      </p:tavLst>
                                    </p:anim>
                                  </p:childTnLst>
                                </p:cTn>
                              </p:par>
                            </p:childTnLst>
                          </p:cTn>
                        </p:par>
                        <p:par>
                          <p:cTn id="46" fill="hold">
                            <p:stCondLst>
                              <p:cond delay="2400"/>
                            </p:stCondLst>
                            <p:childTnLst>
                              <p:par>
                                <p:cTn id="47" presetID="21" presetClass="entr" presetSubtype="1"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heel(1)">
                                      <p:cBhvr>
                                        <p:cTn id="49" dur="500"/>
                                        <p:tgtEl>
                                          <p:spTgt spid="13"/>
                                        </p:tgtEl>
                                      </p:cBhvr>
                                    </p:animEffect>
                                  </p:childTnLst>
                                </p:cTn>
                              </p:par>
                            </p:childTnLst>
                          </p:cTn>
                        </p:par>
                        <p:par>
                          <p:cTn id="50" fill="hold">
                            <p:stCondLst>
                              <p:cond delay="2900"/>
                            </p:stCondLst>
                            <p:childTnLst>
                              <p:par>
                                <p:cTn id="51" presetID="22" presetClass="entr" presetSubtype="4"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down)">
                                      <p:cBhvr>
                                        <p:cTn id="53" dur="400"/>
                                        <p:tgtEl>
                                          <p:spTgt spid="12"/>
                                        </p:tgtEl>
                                      </p:cBhvr>
                                    </p:animEffect>
                                  </p:childTnLst>
                                </p:cTn>
                              </p:par>
                            </p:childTnLst>
                          </p:cTn>
                        </p:par>
                        <p:par>
                          <p:cTn id="54" fill="hold">
                            <p:stCondLst>
                              <p:cond delay="3300"/>
                            </p:stCondLst>
                            <p:childTnLst>
                              <p:par>
                                <p:cTn id="55" presetID="31" presetClass="entr" presetSubtype="0" fill="hold" grpId="0" nodeType="after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p:cTn id="57" dur="300" fill="hold"/>
                                        <p:tgtEl>
                                          <p:spTgt spid="30"/>
                                        </p:tgtEl>
                                        <p:attrNameLst>
                                          <p:attrName>ppt_w</p:attrName>
                                        </p:attrNameLst>
                                      </p:cBhvr>
                                      <p:tavLst>
                                        <p:tav tm="0">
                                          <p:val>
                                            <p:fltVal val="0"/>
                                          </p:val>
                                        </p:tav>
                                        <p:tav tm="100000">
                                          <p:val>
                                            <p:strVal val="#ppt_w"/>
                                          </p:val>
                                        </p:tav>
                                      </p:tavLst>
                                    </p:anim>
                                    <p:anim calcmode="lin" valueType="num">
                                      <p:cBhvr>
                                        <p:cTn id="58" dur="300" fill="hold"/>
                                        <p:tgtEl>
                                          <p:spTgt spid="30"/>
                                        </p:tgtEl>
                                        <p:attrNameLst>
                                          <p:attrName>ppt_h</p:attrName>
                                        </p:attrNameLst>
                                      </p:cBhvr>
                                      <p:tavLst>
                                        <p:tav tm="0">
                                          <p:val>
                                            <p:fltVal val="0"/>
                                          </p:val>
                                        </p:tav>
                                        <p:tav tm="100000">
                                          <p:val>
                                            <p:strVal val="#ppt_h"/>
                                          </p:val>
                                        </p:tav>
                                      </p:tavLst>
                                    </p:anim>
                                    <p:anim calcmode="lin" valueType="num">
                                      <p:cBhvr>
                                        <p:cTn id="59" dur="300" fill="hold"/>
                                        <p:tgtEl>
                                          <p:spTgt spid="30"/>
                                        </p:tgtEl>
                                        <p:attrNameLst>
                                          <p:attrName>style.rotation</p:attrName>
                                        </p:attrNameLst>
                                      </p:cBhvr>
                                      <p:tavLst>
                                        <p:tav tm="0">
                                          <p:val>
                                            <p:fltVal val="90"/>
                                          </p:val>
                                        </p:tav>
                                        <p:tav tm="100000">
                                          <p:val>
                                            <p:fltVal val="0"/>
                                          </p:val>
                                        </p:tav>
                                      </p:tavLst>
                                    </p:anim>
                                    <p:animEffect transition="in" filter="fade">
                                      <p:cBhvr>
                                        <p:cTn id="60" dur="300"/>
                                        <p:tgtEl>
                                          <p:spTgt spid="30"/>
                                        </p:tgtEl>
                                      </p:cBhvr>
                                    </p:animEffect>
                                  </p:childTnLst>
                                </p:cTn>
                              </p:par>
                              <p:par>
                                <p:cTn id="61" presetID="42"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400"/>
                                        <p:tgtEl>
                                          <p:spTgt spid="22"/>
                                        </p:tgtEl>
                                      </p:cBhvr>
                                    </p:animEffect>
                                    <p:anim calcmode="lin" valueType="num">
                                      <p:cBhvr>
                                        <p:cTn id="64" dur="400" fill="hold"/>
                                        <p:tgtEl>
                                          <p:spTgt spid="22"/>
                                        </p:tgtEl>
                                        <p:attrNameLst>
                                          <p:attrName>ppt_x</p:attrName>
                                        </p:attrNameLst>
                                      </p:cBhvr>
                                      <p:tavLst>
                                        <p:tav tm="0">
                                          <p:val>
                                            <p:strVal val="#ppt_x"/>
                                          </p:val>
                                        </p:tav>
                                        <p:tav tm="100000">
                                          <p:val>
                                            <p:strVal val="#ppt_x"/>
                                          </p:val>
                                        </p:tav>
                                      </p:tavLst>
                                    </p:anim>
                                    <p:anim calcmode="lin" valueType="num">
                                      <p:cBhvr>
                                        <p:cTn id="65" dur="400" fill="hold"/>
                                        <p:tgtEl>
                                          <p:spTgt spid="22"/>
                                        </p:tgtEl>
                                        <p:attrNameLst>
                                          <p:attrName>ppt_y</p:attrName>
                                        </p:attrNameLst>
                                      </p:cBhvr>
                                      <p:tavLst>
                                        <p:tav tm="0">
                                          <p:val>
                                            <p:strVal val="#ppt_y+.1"/>
                                          </p:val>
                                        </p:tav>
                                        <p:tav tm="100000">
                                          <p:val>
                                            <p:strVal val="#ppt_y"/>
                                          </p:val>
                                        </p:tav>
                                      </p:tavLst>
                                    </p:anim>
                                  </p:childTnLst>
                                </p:cTn>
                              </p:par>
                            </p:childTnLst>
                          </p:cTn>
                        </p:par>
                        <p:par>
                          <p:cTn id="66" fill="hold">
                            <p:stCondLst>
                              <p:cond delay="3700"/>
                            </p:stCondLst>
                            <p:childTnLst>
                              <p:par>
                                <p:cTn id="67" presetID="21" presetClass="entr" presetSubtype="1" fill="hold" grpId="0" nodeType="after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wheel(1)">
                                      <p:cBhvr>
                                        <p:cTn id="69" dur="500"/>
                                        <p:tgtEl>
                                          <p:spTgt spid="16"/>
                                        </p:tgtEl>
                                      </p:cBhvr>
                                    </p:animEffect>
                                  </p:childTnLst>
                                </p:cTn>
                              </p:par>
                            </p:childTnLst>
                          </p:cTn>
                        </p:par>
                        <p:par>
                          <p:cTn id="70" fill="hold">
                            <p:stCondLst>
                              <p:cond delay="4200"/>
                            </p:stCondLst>
                            <p:childTnLst>
                              <p:par>
                                <p:cTn id="71" presetID="22" presetClass="entr" presetSubtype="4"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400"/>
                                        <p:tgtEl>
                                          <p:spTgt spid="15"/>
                                        </p:tgtEl>
                                      </p:cBhvr>
                                    </p:animEffect>
                                  </p:childTnLst>
                                </p:cTn>
                              </p:par>
                            </p:childTnLst>
                          </p:cTn>
                        </p:par>
                        <p:par>
                          <p:cTn id="74" fill="hold">
                            <p:stCondLst>
                              <p:cond delay="4600"/>
                            </p:stCondLst>
                            <p:childTnLst>
                              <p:par>
                                <p:cTn id="75" presetID="31" presetClass="entr" presetSubtype="0" fill="hold" grpId="0" nodeType="afterEffect">
                                  <p:stCondLst>
                                    <p:cond delay="0"/>
                                  </p:stCondLst>
                                  <p:childTnLst>
                                    <p:set>
                                      <p:cBhvr>
                                        <p:cTn id="76" dur="1" fill="hold">
                                          <p:stCondLst>
                                            <p:cond delay="0"/>
                                          </p:stCondLst>
                                        </p:cTn>
                                        <p:tgtEl>
                                          <p:spTgt spid="31"/>
                                        </p:tgtEl>
                                        <p:attrNameLst>
                                          <p:attrName>style.visibility</p:attrName>
                                        </p:attrNameLst>
                                      </p:cBhvr>
                                      <p:to>
                                        <p:strVal val="visible"/>
                                      </p:to>
                                    </p:set>
                                    <p:anim calcmode="lin" valueType="num">
                                      <p:cBhvr>
                                        <p:cTn id="77" dur="300" fill="hold"/>
                                        <p:tgtEl>
                                          <p:spTgt spid="31"/>
                                        </p:tgtEl>
                                        <p:attrNameLst>
                                          <p:attrName>ppt_w</p:attrName>
                                        </p:attrNameLst>
                                      </p:cBhvr>
                                      <p:tavLst>
                                        <p:tav tm="0">
                                          <p:val>
                                            <p:fltVal val="0"/>
                                          </p:val>
                                        </p:tav>
                                        <p:tav tm="100000">
                                          <p:val>
                                            <p:strVal val="#ppt_w"/>
                                          </p:val>
                                        </p:tav>
                                      </p:tavLst>
                                    </p:anim>
                                    <p:anim calcmode="lin" valueType="num">
                                      <p:cBhvr>
                                        <p:cTn id="78" dur="300" fill="hold"/>
                                        <p:tgtEl>
                                          <p:spTgt spid="31"/>
                                        </p:tgtEl>
                                        <p:attrNameLst>
                                          <p:attrName>ppt_h</p:attrName>
                                        </p:attrNameLst>
                                      </p:cBhvr>
                                      <p:tavLst>
                                        <p:tav tm="0">
                                          <p:val>
                                            <p:fltVal val="0"/>
                                          </p:val>
                                        </p:tav>
                                        <p:tav tm="100000">
                                          <p:val>
                                            <p:strVal val="#ppt_h"/>
                                          </p:val>
                                        </p:tav>
                                      </p:tavLst>
                                    </p:anim>
                                    <p:anim calcmode="lin" valueType="num">
                                      <p:cBhvr>
                                        <p:cTn id="79" dur="300" fill="hold"/>
                                        <p:tgtEl>
                                          <p:spTgt spid="31"/>
                                        </p:tgtEl>
                                        <p:attrNameLst>
                                          <p:attrName>style.rotation</p:attrName>
                                        </p:attrNameLst>
                                      </p:cBhvr>
                                      <p:tavLst>
                                        <p:tav tm="0">
                                          <p:val>
                                            <p:fltVal val="90"/>
                                          </p:val>
                                        </p:tav>
                                        <p:tav tm="100000">
                                          <p:val>
                                            <p:fltVal val="0"/>
                                          </p:val>
                                        </p:tav>
                                      </p:tavLst>
                                    </p:anim>
                                    <p:animEffect transition="in" filter="fade">
                                      <p:cBhvr>
                                        <p:cTn id="80" dur="300"/>
                                        <p:tgtEl>
                                          <p:spTgt spid="31"/>
                                        </p:tgtEl>
                                      </p:cBhvr>
                                    </p:animEffect>
                                  </p:childTnLst>
                                </p:cTn>
                              </p:par>
                              <p:par>
                                <p:cTn id="81" presetID="42" presetClass="entr" presetSubtype="0" fill="hold" grpId="0" nodeType="with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400"/>
                                        <p:tgtEl>
                                          <p:spTgt spid="23"/>
                                        </p:tgtEl>
                                      </p:cBhvr>
                                    </p:animEffect>
                                    <p:anim calcmode="lin" valueType="num">
                                      <p:cBhvr>
                                        <p:cTn id="84" dur="400" fill="hold"/>
                                        <p:tgtEl>
                                          <p:spTgt spid="23"/>
                                        </p:tgtEl>
                                        <p:attrNameLst>
                                          <p:attrName>ppt_x</p:attrName>
                                        </p:attrNameLst>
                                      </p:cBhvr>
                                      <p:tavLst>
                                        <p:tav tm="0">
                                          <p:val>
                                            <p:strVal val="#ppt_x"/>
                                          </p:val>
                                        </p:tav>
                                        <p:tav tm="100000">
                                          <p:val>
                                            <p:strVal val="#ppt_x"/>
                                          </p:val>
                                        </p:tav>
                                      </p:tavLst>
                                    </p:anim>
                                    <p:anim calcmode="lin" valueType="num">
                                      <p:cBhvr>
                                        <p:cTn id="85" dur="400" fill="hold"/>
                                        <p:tgtEl>
                                          <p:spTgt spid="23"/>
                                        </p:tgtEl>
                                        <p:attrNameLst>
                                          <p:attrName>ppt_y</p:attrName>
                                        </p:attrNameLst>
                                      </p:cBhvr>
                                      <p:tavLst>
                                        <p:tav tm="0">
                                          <p:val>
                                            <p:strVal val="#ppt_y+.1"/>
                                          </p:val>
                                        </p:tav>
                                        <p:tav tm="100000">
                                          <p:val>
                                            <p:strVal val="#ppt_y"/>
                                          </p:val>
                                        </p:tav>
                                      </p:tavLst>
                                    </p:anim>
                                  </p:childTnLst>
                                </p:cTn>
                              </p:par>
                            </p:childTnLst>
                          </p:cTn>
                        </p:par>
                        <p:par>
                          <p:cTn id="86" fill="hold">
                            <p:stCondLst>
                              <p:cond delay="5000"/>
                            </p:stCondLst>
                            <p:childTnLst>
                              <p:par>
                                <p:cTn id="87" presetID="21" presetClass="entr" presetSubtype="1" fill="hold" grpId="0" nodeType="afterEffect">
                                  <p:stCondLst>
                                    <p:cond delay="0"/>
                                  </p:stCondLst>
                                  <p:childTnLst>
                                    <p:set>
                                      <p:cBhvr>
                                        <p:cTn id="88" dur="1" fill="hold">
                                          <p:stCondLst>
                                            <p:cond delay="0"/>
                                          </p:stCondLst>
                                        </p:cTn>
                                        <p:tgtEl>
                                          <p:spTgt spid="19"/>
                                        </p:tgtEl>
                                        <p:attrNameLst>
                                          <p:attrName>style.visibility</p:attrName>
                                        </p:attrNameLst>
                                      </p:cBhvr>
                                      <p:to>
                                        <p:strVal val="visible"/>
                                      </p:to>
                                    </p:set>
                                    <p:animEffect transition="in" filter="wheel(1)">
                                      <p:cBhvr>
                                        <p:cTn id="89" dur="500"/>
                                        <p:tgtEl>
                                          <p:spTgt spid="19"/>
                                        </p:tgtEl>
                                      </p:cBhvr>
                                    </p:animEffect>
                                  </p:childTnLst>
                                </p:cTn>
                              </p:par>
                            </p:childTnLst>
                          </p:cTn>
                        </p:par>
                        <p:par>
                          <p:cTn id="90" fill="hold">
                            <p:stCondLst>
                              <p:cond delay="5500"/>
                            </p:stCondLst>
                            <p:childTnLst>
                              <p:par>
                                <p:cTn id="91" presetID="22" presetClass="entr" presetSubtype="4" fill="hold" grpId="0" nodeType="after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wipe(down)">
                                      <p:cBhvr>
                                        <p:cTn id="93" dur="400"/>
                                        <p:tgtEl>
                                          <p:spTgt spid="18"/>
                                        </p:tgtEl>
                                      </p:cBhvr>
                                    </p:animEffect>
                                  </p:childTnLst>
                                </p:cTn>
                              </p:par>
                            </p:childTnLst>
                          </p:cTn>
                        </p:par>
                        <p:par>
                          <p:cTn id="94" fill="hold">
                            <p:stCondLst>
                              <p:cond delay="5900"/>
                            </p:stCondLst>
                            <p:childTnLst>
                              <p:par>
                                <p:cTn id="95" presetID="31" presetClass="entr" presetSubtype="0" fill="hold" grpId="0" nodeType="afterEffect">
                                  <p:stCondLst>
                                    <p:cond delay="0"/>
                                  </p:stCondLst>
                                  <p:childTnLst>
                                    <p:set>
                                      <p:cBhvr>
                                        <p:cTn id="96" dur="1" fill="hold">
                                          <p:stCondLst>
                                            <p:cond delay="0"/>
                                          </p:stCondLst>
                                        </p:cTn>
                                        <p:tgtEl>
                                          <p:spTgt spid="32"/>
                                        </p:tgtEl>
                                        <p:attrNameLst>
                                          <p:attrName>style.visibility</p:attrName>
                                        </p:attrNameLst>
                                      </p:cBhvr>
                                      <p:to>
                                        <p:strVal val="visible"/>
                                      </p:to>
                                    </p:set>
                                    <p:anim calcmode="lin" valueType="num">
                                      <p:cBhvr>
                                        <p:cTn id="97" dur="300" fill="hold"/>
                                        <p:tgtEl>
                                          <p:spTgt spid="32"/>
                                        </p:tgtEl>
                                        <p:attrNameLst>
                                          <p:attrName>ppt_w</p:attrName>
                                        </p:attrNameLst>
                                      </p:cBhvr>
                                      <p:tavLst>
                                        <p:tav tm="0">
                                          <p:val>
                                            <p:fltVal val="0"/>
                                          </p:val>
                                        </p:tav>
                                        <p:tav tm="100000">
                                          <p:val>
                                            <p:strVal val="#ppt_w"/>
                                          </p:val>
                                        </p:tav>
                                      </p:tavLst>
                                    </p:anim>
                                    <p:anim calcmode="lin" valueType="num">
                                      <p:cBhvr>
                                        <p:cTn id="98" dur="300" fill="hold"/>
                                        <p:tgtEl>
                                          <p:spTgt spid="32"/>
                                        </p:tgtEl>
                                        <p:attrNameLst>
                                          <p:attrName>ppt_h</p:attrName>
                                        </p:attrNameLst>
                                      </p:cBhvr>
                                      <p:tavLst>
                                        <p:tav tm="0">
                                          <p:val>
                                            <p:fltVal val="0"/>
                                          </p:val>
                                        </p:tav>
                                        <p:tav tm="100000">
                                          <p:val>
                                            <p:strVal val="#ppt_h"/>
                                          </p:val>
                                        </p:tav>
                                      </p:tavLst>
                                    </p:anim>
                                    <p:anim calcmode="lin" valueType="num">
                                      <p:cBhvr>
                                        <p:cTn id="99" dur="300" fill="hold"/>
                                        <p:tgtEl>
                                          <p:spTgt spid="32"/>
                                        </p:tgtEl>
                                        <p:attrNameLst>
                                          <p:attrName>style.rotation</p:attrName>
                                        </p:attrNameLst>
                                      </p:cBhvr>
                                      <p:tavLst>
                                        <p:tav tm="0">
                                          <p:val>
                                            <p:fltVal val="90"/>
                                          </p:val>
                                        </p:tav>
                                        <p:tav tm="100000">
                                          <p:val>
                                            <p:fltVal val="0"/>
                                          </p:val>
                                        </p:tav>
                                      </p:tavLst>
                                    </p:anim>
                                    <p:animEffect transition="in" filter="fade">
                                      <p:cBhvr>
                                        <p:cTn id="100" dur="300"/>
                                        <p:tgtEl>
                                          <p:spTgt spid="32"/>
                                        </p:tgtEl>
                                      </p:cBhvr>
                                    </p:animEffect>
                                  </p:childTnLst>
                                </p:cTn>
                              </p:par>
                              <p:par>
                                <p:cTn id="101" presetID="42" presetClass="entr" presetSubtype="0" fill="hold" grpId="0" nodeType="with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fade">
                                      <p:cBhvr>
                                        <p:cTn id="103" dur="400"/>
                                        <p:tgtEl>
                                          <p:spTgt spid="24"/>
                                        </p:tgtEl>
                                      </p:cBhvr>
                                    </p:animEffect>
                                    <p:anim calcmode="lin" valueType="num">
                                      <p:cBhvr>
                                        <p:cTn id="104" dur="400" fill="hold"/>
                                        <p:tgtEl>
                                          <p:spTgt spid="24"/>
                                        </p:tgtEl>
                                        <p:attrNameLst>
                                          <p:attrName>ppt_x</p:attrName>
                                        </p:attrNameLst>
                                      </p:cBhvr>
                                      <p:tavLst>
                                        <p:tav tm="0">
                                          <p:val>
                                            <p:strVal val="#ppt_x"/>
                                          </p:val>
                                        </p:tav>
                                        <p:tav tm="100000">
                                          <p:val>
                                            <p:strVal val="#ppt_x"/>
                                          </p:val>
                                        </p:tav>
                                      </p:tavLst>
                                    </p:anim>
                                    <p:anim calcmode="lin" valueType="num">
                                      <p:cBhvr>
                                        <p:cTn id="105" dur="400" fill="hold"/>
                                        <p:tgtEl>
                                          <p:spTgt spid="24"/>
                                        </p:tgtEl>
                                        <p:attrNameLst>
                                          <p:attrName>ppt_y</p:attrName>
                                        </p:attrNameLst>
                                      </p:cBhvr>
                                      <p:tavLst>
                                        <p:tav tm="0">
                                          <p:val>
                                            <p:strVal val="#ppt_y+.1"/>
                                          </p:val>
                                        </p:tav>
                                        <p:tav tm="100000">
                                          <p:val>
                                            <p:strVal val="#ppt_y"/>
                                          </p:val>
                                        </p:tav>
                                      </p:tavLst>
                                    </p:anim>
                                  </p:childTnLst>
                                </p:cTn>
                              </p:par>
                            </p:childTnLst>
                          </p:cTn>
                        </p:par>
                        <p:par>
                          <p:cTn id="106" fill="hold">
                            <p:stCondLst>
                              <p:cond delay="6300"/>
                            </p:stCondLst>
                            <p:childTnLst>
                              <p:par>
                                <p:cTn id="107" presetID="1" presetClass="entr" presetSubtype="0" fill="hold" grpId="0" nodeType="afterEffect">
                                  <p:stCondLst>
                                    <p:cond delay="0"/>
                                  </p:stCondLst>
                                  <p:childTnLst>
                                    <p:set>
                                      <p:cBhvr>
                                        <p:cTn id="108" dur="1" fill="hold">
                                          <p:stCondLst>
                                            <p:cond delay="0"/>
                                          </p:stCondLst>
                                        </p:cTn>
                                        <p:tgtEl>
                                          <p:spTgt spid="27"/>
                                        </p:tgtEl>
                                        <p:attrNameLst>
                                          <p:attrName>style.visibility</p:attrName>
                                        </p:attrNameLst>
                                      </p:cBhvr>
                                      <p:to>
                                        <p:strVal val="visible"/>
                                      </p:to>
                                    </p:set>
                                  </p:childTnLst>
                                </p:cTn>
                              </p:par>
                              <p:par>
                                <p:cTn id="109" presetID="35" presetClass="path" presetSubtype="0" accel="50000" decel="50000" fill="hold" grpId="1" nodeType="withEffect">
                                  <p:stCondLst>
                                    <p:cond delay="0"/>
                                  </p:stCondLst>
                                  <p:childTnLst>
                                    <p:animMotion origin="layout" path="M -2.36893E-6 -3.7037E-6 L 0.20476 0.34445 " pathEditMode="relative" rAng="0" ptsTypes="AA">
                                      <p:cBhvr>
                                        <p:cTn id="110" dur="500" spd="-99900" fill="hold"/>
                                        <p:tgtEl>
                                          <p:spTgt spid="27"/>
                                        </p:tgtEl>
                                        <p:attrNameLst>
                                          <p:attrName>ppt_x,ppt_y</p:attrName>
                                        </p:attrNameLst>
                                      </p:cBhvr>
                                      <p:rCtr x="10238" y="17222"/>
                                    </p:animMotion>
                                  </p:childTnLst>
                                </p:cTn>
                              </p:par>
                              <p:par>
                                <p:cTn id="111" presetID="1" presetClass="entr" presetSubtype="0" fill="hold" grpId="0" nodeType="withEffect">
                                  <p:stCondLst>
                                    <p:cond delay="0"/>
                                  </p:stCondLst>
                                  <p:childTnLst>
                                    <p:set>
                                      <p:cBhvr>
                                        <p:cTn id="112" dur="1" fill="hold">
                                          <p:stCondLst>
                                            <p:cond delay="0"/>
                                          </p:stCondLst>
                                        </p:cTn>
                                        <p:tgtEl>
                                          <p:spTgt spid="28"/>
                                        </p:tgtEl>
                                        <p:attrNameLst>
                                          <p:attrName>style.visibility</p:attrName>
                                        </p:attrNameLst>
                                      </p:cBhvr>
                                      <p:to>
                                        <p:strVal val="visible"/>
                                      </p:to>
                                    </p:set>
                                  </p:childTnLst>
                                </p:cTn>
                              </p:par>
                              <p:par>
                                <p:cTn id="113" presetID="35" presetClass="path" presetSubtype="0" accel="50000" decel="50000" fill="hold" grpId="1" nodeType="withEffect">
                                  <p:stCondLst>
                                    <p:cond delay="0"/>
                                  </p:stCondLst>
                                  <p:childTnLst>
                                    <p:animMotion origin="layout" path="M -1.7445E-6 -3.7037E-6 L -0.18564 -0.34305 " pathEditMode="relative" rAng="0" ptsTypes="AA">
                                      <p:cBhvr>
                                        <p:cTn id="114" dur="500" spd="-99900" fill="hold"/>
                                        <p:tgtEl>
                                          <p:spTgt spid="28"/>
                                        </p:tgtEl>
                                        <p:attrNameLst>
                                          <p:attrName>ppt_x,ppt_y</p:attrName>
                                        </p:attrNameLst>
                                      </p:cBhvr>
                                      <p:rCtr x="-9288" y="-17153"/>
                                    </p:animMotion>
                                  </p:childTnLst>
                                </p:cTn>
                              </p:par>
                              <p:par>
                                <p:cTn id="115" presetID="10" presetClass="entr" presetSubtype="0" fill="hold" grpId="0" nodeType="withEffect">
                                  <p:stCondLst>
                                    <p:cond delay="0"/>
                                  </p:stCondLst>
                                  <p:childTnLst>
                                    <p:set>
                                      <p:cBhvr>
                                        <p:cTn id="116" dur="1" fill="hold">
                                          <p:stCondLst>
                                            <p:cond delay="0"/>
                                          </p:stCondLst>
                                        </p:cTn>
                                        <p:tgtEl>
                                          <p:spTgt spid="25"/>
                                        </p:tgtEl>
                                        <p:attrNameLst>
                                          <p:attrName>style.visibility</p:attrName>
                                        </p:attrNameLst>
                                      </p:cBhvr>
                                      <p:to>
                                        <p:strVal val="visible"/>
                                      </p:to>
                                    </p:set>
                                    <p:anim calcmode="lin" valueType="num">
                                      <p:cBhvr>
                                        <p:cTn id="117" dur="500" fill="hold"/>
                                        <p:tgtEl>
                                          <p:spTgt spid="25"/>
                                        </p:tgtEl>
                                        <p:attrNameLst>
                                          <p:attrName>ppt_w</p:attrName>
                                        </p:attrNameLst>
                                      </p:cBhvr>
                                      <p:tavLst>
                                        <p:tav tm="0">
                                          <p:val>
                                            <p:fltVal val="0"/>
                                          </p:val>
                                        </p:tav>
                                        <p:tav tm="100000">
                                          <p:val>
                                            <p:strVal val="#ppt_w"/>
                                          </p:val>
                                        </p:tav>
                                      </p:tavLst>
                                    </p:anim>
                                    <p:anim calcmode="lin" valueType="num">
                                      <p:cBhvr>
                                        <p:cTn id="118" dur="500" fill="hold"/>
                                        <p:tgtEl>
                                          <p:spTgt spid="25"/>
                                        </p:tgtEl>
                                        <p:attrNameLst>
                                          <p:attrName>ppt_h</p:attrName>
                                        </p:attrNameLst>
                                      </p:cBhvr>
                                      <p:tavLst>
                                        <p:tav tm="0">
                                          <p:val>
                                            <p:fltVal val="0"/>
                                          </p:val>
                                        </p:tav>
                                        <p:tav tm="100000">
                                          <p:val>
                                            <p:strVal val="#ppt_h"/>
                                          </p:val>
                                        </p:tav>
                                      </p:tavLst>
                                    </p:anim>
                                    <p:animEffect transition="in" filter="fade">
                                      <p:cBhvr>
                                        <p:cTn id="119" dur="500"/>
                                        <p:tgtEl>
                                          <p:spTgt spid="25"/>
                                        </p:tgtEl>
                                      </p:cBhvr>
                                    </p:animEffect>
                                  </p:childTnLst>
                                </p:cTn>
                              </p:par>
                            </p:childTnLst>
                          </p:cTn>
                        </p:par>
                        <p:par>
                          <p:cTn id="120" fill="hold">
                            <p:stCondLst>
                              <p:cond delay="6800"/>
                            </p:stCondLst>
                            <p:childTnLst>
                              <p:par>
                                <p:cTn id="121" presetID="22" presetClass="entr" presetSubtype="1" fill="hold" nodeType="afterEffect">
                                  <p:stCondLst>
                                    <p:cond delay="0"/>
                                  </p:stCondLst>
                                  <p:childTnLst>
                                    <p:set>
                                      <p:cBhvr>
                                        <p:cTn id="122" dur="1" fill="hold">
                                          <p:stCondLst>
                                            <p:cond delay="0"/>
                                          </p:stCondLst>
                                        </p:cTn>
                                        <p:tgtEl>
                                          <p:spTgt spid="26">
                                            <p:txEl>
                                              <p:pRg st="0" end="0"/>
                                            </p:txEl>
                                          </p:spTgt>
                                        </p:tgtEl>
                                        <p:attrNameLst>
                                          <p:attrName>style.visibility</p:attrName>
                                        </p:attrNameLst>
                                      </p:cBhvr>
                                      <p:to>
                                        <p:strVal val="visible"/>
                                      </p:to>
                                    </p:set>
                                    <p:animEffect transition="in" filter="wipe(up)">
                                      <p:cBhvr>
                                        <p:cTn id="123" dur="500"/>
                                        <p:tgtEl>
                                          <p:spTgt spid="26">
                                            <p:txEl>
                                              <p:pRg st="0" end="0"/>
                                            </p:txEl>
                                          </p:spTgt>
                                        </p:tgtEl>
                                      </p:cBhvr>
                                    </p:animEffect>
                                  </p:childTnLst>
                                </p:cTn>
                              </p:par>
                            </p:childTnLst>
                          </p:cTn>
                        </p:par>
                        <p:par>
                          <p:cTn id="124" fill="hold">
                            <p:stCondLst>
                              <p:cond delay="7300"/>
                            </p:stCondLst>
                            <p:childTnLst>
                              <p:par>
                                <p:cTn id="125" presetID="22" presetClass="entr" presetSubtype="1" fill="hold" nodeType="afterEffect">
                                  <p:stCondLst>
                                    <p:cond delay="0"/>
                                  </p:stCondLst>
                                  <p:childTnLst>
                                    <p:set>
                                      <p:cBhvr>
                                        <p:cTn id="126" dur="1" fill="hold">
                                          <p:stCondLst>
                                            <p:cond delay="0"/>
                                          </p:stCondLst>
                                        </p:cTn>
                                        <p:tgtEl>
                                          <p:spTgt spid="26">
                                            <p:txEl>
                                              <p:pRg st="1" end="1"/>
                                            </p:txEl>
                                          </p:spTgt>
                                        </p:tgtEl>
                                        <p:attrNameLst>
                                          <p:attrName>style.visibility</p:attrName>
                                        </p:attrNameLst>
                                      </p:cBhvr>
                                      <p:to>
                                        <p:strVal val="visible"/>
                                      </p:to>
                                    </p:set>
                                    <p:animEffect transition="in" filter="wipe(up)">
                                      <p:cBhvr>
                                        <p:cTn id="127" dur="500"/>
                                        <p:tgtEl>
                                          <p:spTgt spid="2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2" grpId="0"/>
      <p:bldP spid="23" grpId="0"/>
      <p:bldP spid="24" grpId="0"/>
      <p:bldP spid="25" grpId="0" animBg="1" autoUpdateAnimBg="0"/>
      <p:bldP spid="27" grpId="0" animBg="1"/>
      <p:bldP spid="27" grpId="1" animBg="1"/>
      <p:bldP spid="28" grpId="0" animBg="1"/>
      <p:bldP spid="28" grpId="1" animBg="1"/>
      <p:bldP spid="21" grpId="0"/>
      <p:bldP spid="30" grpId="0"/>
      <p:bldP spid="31"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标题 40">
            <a:extLst>
              <a:ext uri="{FF2B5EF4-FFF2-40B4-BE49-F238E27FC236}">
                <a16:creationId xmlns:a16="http://schemas.microsoft.com/office/drawing/2014/main" id="{73D88FE5-EC84-D962-C9AA-D34EBC7FD0FE}"/>
              </a:ext>
            </a:extLst>
          </p:cNvPr>
          <p:cNvSpPr>
            <a:spLocks noGrp="1"/>
          </p:cNvSpPr>
          <p:nvPr>
            <p:ph type="title"/>
          </p:nvPr>
        </p:nvSpPr>
        <p:spPr>
          <a:xfrm>
            <a:off x="357020" y="222934"/>
            <a:ext cx="10512862" cy="461665"/>
          </a:xfrm>
        </p:spPr>
        <p:txBody>
          <a:bodyPr/>
          <a:lstStyle/>
          <a:p>
            <a:r>
              <a:rPr lang="zh-CN" altLang="en-US" dirty="0"/>
              <a:t>工作回顾</a:t>
            </a:r>
            <a:r>
              <a:rPr lang="en-US" altLang="zh-CN" dirty="0"/>
              <a:t>——</a:t>
            </a:r>
            <a:r>
              <a:rPr lang="zh-CN" altLang="en-US" dirty="0"/>
              <a:t>业绩</a:t>
            </a:r>
            <a:r>
              <a:rPr lang="en-US" altLang="zh-CN" dirty="0"/>
              <a:t>&amp;</a:t>
            </a:r>
            <a:r>
              <a:rPr lang="zh-CN" altLang="en-US" dirty="0"/>
              <a:t>成果</a:t>
            </a:r>
          </a:p>
        </p:txBody>
      </p:sp>
      <p:grpSp>
        <p:nvGrpSpPr>
          <p:cNvPr id="2" name="Group 3">
            <a:extLst>
              <a:ext uri="{FF2B5EF4-FFF2-40B4-BE49-F238E27FC236}">
                <a16:creationId xmlns:a16="http://schemas.microsoft.com/office/drawing/2014/main" id="{A9977C71-C733-4CA5-8CE8-B3DA1862D63F}"/>
              </a:ext>
            </a:extLst>
          </p:cNvPr>
          <p:cNvGrpSpPr/>
          <p:nvPr/>
        </p:nvGrpSpPr>
        <p:grpSpPr>
          <a:xfrm>
            <a:off x="2018883" y="1539796"/>
            <a:ext cx="3282428" cy="4850024"/>
            <a:chOff x="1912729" y="1458758"/>
            <a:chExt cx="3510756" cy="5187394"/>
          </a:xfrm>
        </p:grpSpPr>
        <p:grpSp>
          <p:nvGrpSpPr>
            <p:cNvPr id="3" name="Group 4">
              <a:extLst>
                <a:ext uri="{FF2B5EF4-FFF2-40B4-BE49-F238E27FC236}">
                  <a16:creationId xmlns:a16="http://schemas.microsoft.com/office/drawing/2014/main" id="{B6D3BFF2-5632-4F54-A5BC-B877D480E219}"/>
                </a:ext>
              </a:extLst>
            </p:cNvPr>
            <p:cNvGrpSpPr/>
            <p:nvPr/>
          </p:nvGrpSpPr>
          <p:grpSpPr>
            <a:xfrm>
              <a:off x="1972256" y="1458758"/>
              <a:ext cx="292103" cy="5187394"/>
              <a:chOff x="1374772" y="1213680"/>
              <a:chExt cx="274322" cy="5187394"/>
            </a:xfrm>
          </p:grpSpPr>
          <p:sp>
            <p:nvSpPr>
              <p:cNvPr id="20" name="Pentagon 21">
                <a:extLst>
                  <a:ext uri="{FF2B5EF4-FFF2-40B4-BE49-F238E27FC236}">
                    <a16:creationId xmlns:a16="http://schemas.microsoft.com/office/drawing/2014/main" id="{A3BFDF36-85EB-4068-8C93-3A32679A6B33}"/>
                  </a:ext>
                </a:extLst>
              </p:cNvPr>
              <p:cNvSpPr/>
              <p:nvPr/>
            </p:nvSpPr>
            <p:spPr>
              <a:xfrm rot="5400000">
                <a:off x="1103752" y="5857228"/>
                <a:ext cx="814866" cy="272825"/>
              </a:xfrm>
              <a:prstGeom prst="homePlate">
                <a:avLst>
                  <a:gd name="adj" fmla="val 281623"/>
                </a:avLst>
              </a:prstGeom>
              <a:gradFill flip="none" rotWithShape="1">
                <a:gsLst>
                  <a:gs pos="100000">
                    <a:srgbClr val="B88954"/>
                  </a:gs>
                  <a:gs pos="0">
                    <a:srgbClr val="E1C9AF"/>
                  </a:gs>
                </a:gsLst>
                <a:lin ang="5400000" scaled="1"/>
                <a:tileRect/>
              </a:gra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buFontTx/>
                  <a:buNone/>
                  <a:defRPr/>
                </a:pPr>
                <a:endParaRPr lang="en-US" sz="1399">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Rectangle 5">
                <a:extLst>
                  <a:ext uri="{FF2B5EF4-FFF2-40B4-BE49-F238E27FC236}">
                    <a16:creationId xmlns:a16="http://schemas.microsoft.com/office/drawing/2014/main" id="{B14F789B-490B-4CD2-A00F-D1E91B015838}"/>
                  </a:ext>
                </a:extLst>
              </p:cNvPr>
              <p:cNvSpPr/>
              <p:nvPr/>
            </p:nvSpPr>
            <p:spPr>
              <a:xfrm>
                <a:off x="1374774" y="2007666"/>
                <a:ext cx="273845" cy="3776859"/>
              </a:xfrm>
              <a:custGeom>
                <a:avLst/>
                <a:gdLst>
                  <a:gd name="connsiteX0" fmla="*/ 0 w 272825"/>
                  <a:gd name="connsiteY0" fmla="*/ 0 h 3776662"/>
                  <a:gd name="connsiteX1" fmla="*/ 272825 w 272825"/>
                  <a:gd name="connsiteY1" fmla="*/ 0 h 3776662"/>
                  <a:gd name="connsiteX2" fmla="*/ 272825 w 272825"/>
                  <a:gd name="connsiteY2" fmla="*/ 3776662 h 3776662"/>
                  <a:gd name="connsiteX3" fmla="*/ 0 w 272825"/>
                  <a:gd name="connsiteY3" fmla="*/ 3776662 h 3776662"/>
                  <a:gd name="connsiteX4" fmla="*/ 0 w 272825"/>
                  <a:gd name="connsiteY4" fmla="*/ 0 h 3776662"/>
                  <a:gd name="connsiteX0" fmla="*/ 0 w 272825"/>
                  <a:gd name="connsiteY0" fmla="*/ 0 h 3776662"/>
                  <a:gd name="connsiteX1" fmla="*/ 272825 w 272825"/>
                  <a:gd name="connsiteY1" fmla="*/ 0 h 3776662"/>
                  <a:gd name="connsiteX2" fmla="*/ 272825 w 272825"/>
                  <a:gd name="connsiteY2" fmla="*/ 3776662 h 3776662"/>
                  <a:gd name="connsiteX3" fmla="*/ 0 w 272825"/>
                  <a:gd name="connsiteY3" fmla="*/ 3776662 h 3776662"/>
                  <a:gd name="connsiteX4" fmla="*/ 1 w 272825"/>
                  <a:gd name="connsiteY4" fmla="*/ 3609974 h 3776662"/>
                  <a:gd name="connsiteX5" fmla="*/ 0 w 272825"/>
                  <a:gd name="connsiteY5" fmla="*/ 0 h 3776662"/>
                  <a:gd name="connsiteX0" fmla="*/ 0 w 272825"/>
                  <a:gd name="connsiteY0" fmla="*/ 0 h 3776662"/>
                  <a:gd name="connsiteX1" fmla="*/ 272825 w 272825"/>
                  <a:gd name="connsiteY1" fmla="*/ 0 h 3776662"/>
                  <a:gd name="connsiteX2" fmla="*/ 272825 w 272825"/>
                  <a:gd name="connsiteY2" fmla="*/ 3776662 h 3776662"/>
                  <a:gd name="connsiteX3" fmla="*/ 57151 w 272825"/>
                  <a:gd name="connsiteY3" fmla="*/ 3776661 h 3776662"/>
                  <a:gd name="connsiteX4" fmla="*/ 0 w 272825"/>
                  <a:gd name="connsiteY4" fmla="*/ 3776662 h 3776662"/>
                  <a:gd name="connsiteX5" fmla="*/ 1 w 272825"/>
                  <a:gd name="connsiteY5" fmla="*/ 3609974 h 3776662"/>
                  <a:gd name="connsiteX6" fmla="*/ 0 w 272825"/>
                  <a:gd name="connsiteY6" fmla="*/ 0 h 3776662"/>
                  <a:gd name="connsiteX0" fmla="*/ 0 w 272825"/>
                  <a:gd name="connsiteY0" fmla="*/ 0 h 3776662"/>
                  <a:gd name="connsiteX1" fmla="*/ 272825 w 272825"/>
                  <a:gd name="connsiteY1" fmla="*/ 0 h 3776662"/>
                  <a:gd name="connsiteX2" fmla="*/ 272825 w 272825"/>
                  <a:gd name="connsiteY2" fmla="*/ 3776662 h 3776662"/>
                  <a:gd name="connsiteX3" fmla="*/ 166689 w 272825"/>
                  <a:gd name="connsiteY3" fmla="*/ 3776661 h 3776662"/>
                  <a:gd name="connsiteX4" fmla="*/ 57151 w 272825"/>
                  <a:gd name="connsiteY4" fmla="*/ 3776661 h 3776662"/>
                  <a:gd name="connsiteX5" fmla="*/ 0 w 272825"/>
                  <a:gd name="connsiteY5" fmla="*/ 3776662 h 3776662"/>
                  <a:gd name="connsiteX6" fmla="*/ 1 w 272825"/>
                  <a:gd name="connsiteY6" fmla="*/ 3609974 h 3776662"/>
                  <a:gd name="connsiteX7" fmla="*/ 0 w 272825"/>
                  <a:gd name="connsiteY7" fmla="*/ 0 h 3776662"/>
                  <a:gd name="connsiteX0" fmla="*/ 0 w 272825"/>
                  <a:gd name="connsiteY0" fmla="*/ 0 h 3776662"/>
                  <a:gd name="connsiteX1" fmla="*/ 272825 w 272825"/>
                  <a:gd name="connsiteY1" fmla="*/ 0 h 3776662"/>
                  <a:gd name="connsiteX2" fmla="*/ 272825 w 272825"/>
                  <a:gd name="connsiteY2" fmla="*/ 3776662 h 3776662"/>
                  <a:gd name="connsiteX3" fmla="*/ 166689 w 272825"/>
                  <a:gd name="connsiteY3" fmla="*/ 3776661 h 3776662"/>
                  <a:gd name="connsiteX4" fmla="*/ 107157 w 272825"/>
                  <a:gd name="connsiteY4" fmla="*/ 3774280 h 3776662"/>
                  <a:gd name="connsiteX5" fmla="*/ 57151 w 272825"/>
                  <a:gd name="connsiteY5" fmla="*/ 3776661 h 3776662"/>
                  <a:gd name="connsiteX6" fmla="*/ 0 w 272825"/>
                  <a:gd name="connsiteY6" fmla="*/ 3776662 h 3776662"/>
                  <a:gd name="connsiteX7" fmla="*/ 1 w 272825"/>
                  <a:gd name="connsiteY7" fmla="*/ 3609974 h 3776662"/>
                  <a:gd name="connsiteX8" fmla="*/ 0 w 272825"/>
                  <a:gd name="connsiteY8" fmla="*/ 0 h 3776662"/>
                  <a:gd name="connsiteX0" fmla="*/ 0 w 272825"/>
                  <a:gd name="connsiteY0" fmla="*/ 0 h 3776662"/>
                  <a:gd name="connsiteX1" fmla="*/ 272825 w 272825"/>
                  <a:gd name="connsiteY1" fmla="*/ 0 h 3776662"/>
                  <a:gd name="connsiteX2" fmla="*/ 272825 w 272825"/>
                  <a:gd name="connsiteY2" fmla="*/ 3776662 h 3776662"/>
                  <a:gd name="connsiteX3" fmla="*/ 221457 w 272825"/>
                  <a:gd name="connsiteY3" fmla="*/ 3774280 h 3776662"/>
                  <a:gd name="connsiteX4" fmla="*/ 166689 w 272825"/>
                  <a:gd name="connsiteY4" fmla="*/ 3776661 h 3776662"/>
                  <a:gd name="connsiteX5" fmla="*/ 107157 w 272825"/>
                  <a:gd name="connsiteY5" fmla="*/ 3774280 h 3776662"/>
                  <a:gd name="connsiteX6" fmla="*/ 57151 w 272825"/>
                  <a:gd name="connsiteY6" fmla="*/ 3776661 h 3776662"/>
                  <a:gd name="connsiteX7" fmla="*/ 0 w 272825"/>
                  <a:gd name="connsiteY7" fmla="*/ 3776662 h 3776662"/>
                  <a:gd name="connsiteX8" fmla="*/ 1 w 272825"/>
                  <a:gd name="connsiteY8" fmla="*/ 3609974 h 3776662"/>
                  <a:gd name="connsiteX9" fmla="*/ 0 w 272825"/>
                  <a:gd name="connsiteY9" fmla="*/ 0 h 3776662"/>
                  <a:gd name="connsiteX0" fmla="*/ 0 w 272825"/>
                  <a:gd name="connsiteY0" fmla="*/ 0 h 3776662"/>
                  <a:gd name="connsiteX1" fmla="*/ 272825 w 272825"/>
                  <a:gd name="connsiteY1" fmla="*/ 0 h 3776662"/>
                  <a:gd name="connsiteX2" fmla="*/ 272825 w 272825"/>
                  <a:gd name="connsiteY2" fmla="*/ 3776662 h 3776662"/>
                  <a:gd name="connsiteX3" fmla="*/ 252414 w 272825"/>
                  <a:gd name="connsiteY3" fmla="*/ 3776661 h 3776662"/>
                  <a:gd name="connsiteX4" fmla="*/ 221457 w 272825"/>
                  <a:gd name="connsiteY4" fmla="*/ 3774280 h 3776662"/>
                  <a:gd name="connsiteX5" fmla="*/ 166689 w 272825"/>
                  <a:gd name="connsiteY5" fmla="*/ 3776661 h 3776662"/>
                  <a:gd name="connsiteX6" fmla="*/ 107157 w 272825"/>
                  <a:gd name="connsiteY6" fmla="*/ 3774280 h 3776662"/>
                  <a:gd name="connsiteX7" fmla="*/ 57151 w 272825"/>
                  <a:gd name="connsiteY7" fmla="*/ 3776661 h 3776662"/>
                  <a:gd name="connsiteX8" fmla="*/ 0 w 272825"/>
                  <a:gd name="connsiteY8" fmla="*/ 3776662 h 3776662"/>
                  <a:gd name="connsiteX9" fmla="*/ 1 w 272825"/>
                  <a:gd name="connsiteY9" fmla="*/ 3609974 h 3776662"/>
                  <a:gd name="connsiteX10" fmla="*/ 0 w 272825"/>
                  <a:gd name="connsiteY10" fmla="*/ 0 h 3776662"/>
                  <a:gd name="connsiteX0" fmla="*/ 0 w 273845"/>
                  <a:gd name="connsiteY0" fmla="*/ 0 h 3776662"/>
                  <a:gd name="connsiteX1" fmla="*/ 272825 w 273845"/>
                  <a:gd name="connsiteY1" fmla="*/ 0 h 3776662"/>
                  <a:gd name="connsiteX2" fmla="*/ 273845 w 273845"/>
                  <a:gd name="connsiteY2" fmla="*/ 3581399 h 3776662"/>
                  <a:gd name="connsiteX3" fmla="*/ 272825 w 273845"/>
                  <a:gd name="connsiteY3" fmla="*/ 3776662 h 3776662"/>
                  <a:gd name="connsiteX4" fmla="*/ 252414 w 273845"/>
                  <a:gd name="connsiteY4" fmla="*/ 3776661 h 3776662"/>
                  <a:gd name="connsiteX5" fmla="*/ 221457 w 273845"/>
                  <a:gd name="connsiteY5" fmla="*/ 3774280 h 3776662"/>
                  <a:gd name="connsiteX6" fmla="*/ 166689 w 273845"/>
                  <a:gd name="connsiteY6" fmla="*/ 3776661 h 3776662"/>
                  <a:gd name="connsiteX7" fmla="*/ 107157 w 273845"/>
                  <a:gd name="connsiteY7" fmla="*/ 3774280 h 3776662"/>
                  <a:gd name="connsiteX8" fmla="*/ 57151 w 273845"/>
                  <a:gd name="connsiteY8" fmla="*/ 3776661 h 3776662"/>
                  <a:gd name="connsiteX9" fmla="*/ 0 w 273845"/>
                  <a:gd name="connsiteY9" fmla="*/ 3776662 h 3776662"/>
                  <a:gd name="connsiteX10" fmla="*/ 1 w 273845"/>
                  <a:gd name="connsiteY10" fmla="*/ 3609974 h 3776662"/>
                  <a:gd name="connsiteX11" fmla="*/ 0 w 273845"/>
                  <a:gd name="connsiteY11" fmla="*/ 0 h 3776662"/>
                  <a:gd name="connsiteX0" fmla="*/ 0 w 273845"/>
                  <a:gd name="connsiteY0" fmla="*/ 0 h 3776662"/>
                  <a:gd name="connsiteX1" fmla="*/ 272825 w 273845"/>
                  <a:gd name="connsiteY1" fmla="*/ 0 h 3776662"/>
                  <a:gd name="connsiteX2" fmla="*/ 273845 w 273845"/>
                  <a:gd name="connsiteY2" fmla="*/ 3581399 h 3776662"/>
                  <a:gd name="connsiteX3" fmla="*/ 252414 w 273845"/>
                  <a:gd name="connsiteY3" fmla="*/ 3776661 h 3776662"/>
                  <a:gd name="connsiteX4" fmla="*/ 221457 w 273845"/>
                  <a:gd name="connsiteY4" fmla="*/ 3774280 h 3776662"/>
                  <a:gd name="connsiteX5" fmla="*/ 166689 w 273845"/>
                  <a:gd name="connsiteY5" fmla="*/ 3776661 h 3776662"/>
                  <a:gd name="connsiteX6" fmla="*/ 107157 w 273845"/>
                  <a:gd name="connsiteY6" fmla="*/ 3774280 h 3776662"/>
                  <a:gd name="connsiteX7" fmla="*/ 57151 w 273845"/>
                  <a:gd name="connsiteY7" fmla="*/ 3776661 h 3776662"/>
                  <a:gd name="connsiteX8" fmla="*/ 0 w 273845"/>
                  <a:gd name="connsiteY8" fmla="*/ 3776662 h 3776662"/>
                  <a:gd name="connsiteX9" fmla="*/ 1 w 273845"/>
                  <a:gd name="connsiteY9" fmla="*/ 3609974 h 3776662"/>
                  <a:gd name="connsiteX10" fmla="*/ 0 w 273845"/>
                  <a:gd name="connsiteY10" fmla="*/ 0 h 3776662"/>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7157 w 273845"/>
                  <a:gd name="connsiteY6" fmla="*/ 3774280 h 3776661"/>
                  <a:gd name="connsiteX7" fmla="*/ 57151 w 273845"/>
                  <a:gd name="connsiteY7" fmla="*/ 3776661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4776 w 273845"/>
                  <a:gd name="connsiteY6" fmla="*/ 3664743 h 3776661"/>
                  <a:gd name="connsiteX7" fmla="*/ 57151 w 273845"/>
                  <a:gd name="connsiteY7" fmla="*/ 3776661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0032 w 273845"/>
                  <a:gd name="connsiteY3" fmla="*/ 3695699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94"/>
                  <a:gd name="connsiteY0" fmla="*/ 0 h 3776859"/>
                  <a:gd name="connsiteX1" fmla="*/ 272825 w 273894"/>
                  <a:gd name="connsiteY1" fmla="*/ 0 h 3776859"/>
                  <a:gd name="connsiteX2" fmla="*/ 273845 w 273894"/>
                  <a:gd name="connsiteY2" fmla="*/ 3581399 h 3776859"/>
                  <a:gd name="connsiteX3" fmla="*/ 247651 w 273894"/>
                  <a:gd name="connsiteY3" fmla="*/ 3702843 h 3776859"/>
                  <a:gd name="connsiteX4" fmla="*/ 223839 w 273894"/>
                  <a:gd name="connsiteY4" fmla="*/ 3631404 h 3776859"/>
                  <a:gd name="connsiteX5" fmla="*/ 166689 w 273894"/>
                  <a:gd name="connsiteY5" fmla="*/ 3776661 h 3776859"/>
                  <a:gd name="connsiteX6" fmla="*/ 104776 w 273894"/>
                  <a:gd name="connsiteY6" fmla="*/ 3664743 h 3776859"/>
                  <a:gd name="connsiteX7" fmla="*/ 57151 w 273894"/>
                  <a:gd name="connsiteY7" fmla="*/ 3750467 h 3776859"/>
                  <a:gd name="connsiteX8" fmla="*/ 1 w 273894"/>
                  <a:gd name="connsiteY8" fmla="*/ 3609974 h 3776859"/>
                  <a:gd name="connsiteX9" fmla="*/ 0 w 273894"/>
                  <a:gd name="connsiteY9" fmla="*/ 0 h 3776859"/>
                  <a:gd name="connsiteX0" fmla="*/ 0 w 273894"/>
                  <a:gd name="connsiteY0" fmla="*/ 0 h 3776859"/>
                  <a:gd name="connsiteX1" fmla="*/ 272825 w 273894"/>
                  <a:gd name="connsiteY1" fmla="*/ 0 h 3776859"/>
                  <a:gd name="connsiteX2" fmla="*/ 273845 w 273894"/>
                  <a:gd name="connsiteY2" fmla="*/ 3581399 h 3776859"/>
                  <a:gd name="connsiteX3" fmla="*/ 247651 w 273894"/>
                  <a:gd name="connsiteY3" fmla="*/ 3702843 h 3776859"/>
                  <a:gd name="connsiteX4" fmla="*/ 223839 w 273894"/>
                  <a:gd name="connsiteY4" fmla="*/ 3631404 h 3776859"/>
                  <a:gd name="connsiteX5" fmla="*/ 166689 w 273894"/>
                  <a:gd name="connsiteY5" fmla="*/ 3776661 h 3776859"/>
                  <a:gd name="connsiteX6" fmla="*/ 104776 w 273894"/>
                  <a:gd name="connsiteY6" fmla="*/ 3664743 h 3776859"/>
                  <a:gd name="connsiteX7" fmla="*/ 57151 w 273894"/>
                  <a:gd name="connsiteY7" fmla="*/ 3750467 h 3776859"/>
                  <a:gd name="connsiteX8" fmla="*/ 1 w 273894"/>
                  <a:gd name="connsiteY8" fmla="*/ 3609974 h 3776859"/>
                  <a:gd name="connsiteX9" fmla="*/ 0 w 273894"/>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52414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52414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3845" h="3776859">
                    <a:moveTo>
                      <a:pt x="0" y="0"/>
                    </a:moveTo>
                    <a:lnTo>
                      <a:pt x="272825" y="0"/>
                    </a:lnTo>
                    <a:lnTo>
                      <a:pt x="273845" y="3581399"/>
                    </a:lnTo>
                    <a:cubicBezTo>
                      <a:pt x="269876" y="3659980"/>
                      <a:pt x="258763" y="3688555"/>
                      <a:pt x="245270" y="3702843"/>
                    </a:cubicBezTo>
                    <a:cubicBezTo>
                      <a:pt x="228204" y="3675061"/>
                      <a:pt x="236936" y="3619101"/>
                      <a:pt x="223839" y="3631404"/>
                    </a:cubicBezTo>
                    <a:cubicBezTo>
                      <a:pt x="210742" y="3643707"/>
                      <a:pt x="186533" y="3771105"/>
                      <a:pt x="166689" y="3776661"/>
                    </a:cubicBezTo>
                    <a:cubicBezTo>
                      <a:pt x="146845" y="3782217"/>
                      <a:pt x="123032" y="3669109"/>
                      <a:pt x="104776" y="3664743"/>
                    </a:cubicBezTo>
                    <a:cubicBezTo>
                      <a:pt x="86520" y="3660377"/>
                      <a:pt x="74614" y="3759595"/>
                      <a:pt x="57151" y="3750467"/>
                    </a:cubicBezTo>
                    <a:cubicBezTo>
                      <a:pt x="28576" y="3725068"/>
                      <a:pt x="9527" y="3661568"/>
                      <a:pt x="1" y="3609974"/>
                    </a:cubicBezTo>
                    <a:cubicBezTo>
                      <a:pt x="1" y="2406649"/>
                      <a:pt x="0" y="1203325"/>
                      <a:pt x="0" y="0"/>
                    </a:cubicBezTo>
                    <a:close/>
                  </a:path>
                </a:pathLst>
              </a:custGeom>
              <a:gradFill flip="none" rotWithShape="1">
                <a:gsLst>
                  <a:gs pos="83000">
                    <a:srgbClr val="44546A"/>
                  </a:gs>
                  <a:gs pos="82000">
                    <a:srgbClr val="44546A"/>
                  </a:gs>
                  <a:gs pos="34000">
                    <a:srgbClr val="44546A">
                      <a:lumMod val="75000"/>
                    </a:srgbClr>
                  </a:gs>
                  <a:gs pos="0">
                    <a:srgbClr val="44546A"/>
                  </a:gs>
                  <a:gs pos="38000">
                    <a:srgbClr val="44546A"/>
                  </a:gs>
                  <a:gs pos="100000">
                    <a:srgbClr val="44546A"/>
                  </a:gs>
                </a:gsLst>
                <a:lin ang="0" scaled="1"/>
                <a:tileRect/>
              </a:gra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buFontTx/>
                  <a:buNone/>
                  <a:defRPr/>
                </a:pPr>
                <a:endParaRPr lang="en-US" sz="1399">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Rectangle 23">
                <a:extLst>
                  <a:ext uri="{FF2B5EF4-FFF2-40B4-BE49-F238E27FC236}">
                    <a16:creationId xmlns:a16="http://schemas.microsoft.com/office/drawing/2014/main" id="{9838CDA1-863C-4816-AC9B-70D4CCC37664}"/>
                  </a:ext>
                </a:extLst>
              </p:cNvPr>
              <p:cNvSpPr/>
              <p:nvPr/>
            </p:nvSpPr>
            <p:spPr>
              <a:xfrm>
                <a:off x="1374774" y="1417118"/>
                <a:ext cx="272825" cy="590550"/>
              </a:xfrm>
              <a:prstGeom prst="rect">
                <a:avLst/>
              </a:prstGeom>
              <a:gradFill flip="none" rotWithShape="1">
                <a:gsLst>
                  <a:gs pos="0">
                    <a:sysClr val="window" lastClr="FFFFFF">
                      <a:lumMod val="75000"/>
                    </a:sysClr>
                  </a:gs>
                  <a:gs pos="27000">
                    <a:srgbClr val="F2F2F2">
                      <a:lumMod val="0"/>
                      <a:lumOff val="100000"/>
                    </a:srgbClr>
                  </a:gs>
                  <a:gs pos="100000">
                    <a:sysClr val="window" lastClr="FFFFFF">
                      <a:lumMod val="50000"/>
                    </a:sysClr>
                  </a:gs>
                </a:gsLst>
                <a:lin ang="10800000" scaled="1"/>
                <a:tileRect/>
              </a:gra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buFontTx/>
                  <a:buNone/>
                  <a:defRPr/>
                </a:pPr>
                <a:endParaRPr lang="en-US" sz="1399">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Rectangle 24">
                <a:extLst>
                  <a:ext uri="{FF2B5EF4-FFF2-40B4-BE49-F238E27FC236}">
                    <a16:creationId xmlns:a16="http://schemas.microsoft.com/office/drawing/2014/main" id="{94F86C66-57D5-4210-8EA7-55D1A3920D60}"/>
                  </a:ext>
                </a:extLst>
              </p:cNvPr>
              <p:cNvSpPr/>
              <p:nvPr/>
            </p:nvSpPr>
            <p:spPr>
              <a:xfrm>
                <a:off x="1404710" y="1213680"/>
                <a:ext cx="212954" cy="203438"/>
              </a:xfrm>
              <a:prstGeom prst="rect">
                <a:avLst/>
              </a:prstGeom>
              <a:solidFill>
                <a:srgbClr val="44546A"/>
              </a:soli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buFontTx/>
                  <a:buNone/>
                  <a:defRPr/>
                </a:pPr>
                <a:endParaRPr lang="en-US" sz="1399">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Freeform 25">
                <a:extLst>
                  <a:ext uri="{FF2B5EF4-FFF2-40B4-BE49-F238E27FC236}">
                    <a16:creationId xmlns:a16="http://schemas.microsoft.com/office/drawing/2014/main" id="{493A835E-DC94-46F2-B377-2098C821C8AD}"/>
                  </a:ext>
                </a:extLst>
              </p:cNvPr>
              <p:cNvSpPr/>
              <p:nvPr/>
            </p:nvSpPr>
            <p:spPr>
              <a:xfrm rot="5400000">
                <a:off x="1396885" y="6250198"/>
                <a:ext cx="228600" cy="73152"/>
              </a:xfrm>
              <a:custGeom>
                <a:avLst/>
                <a:gdLst>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544" h="70612">
                    <a:moveTo>
                      <a:pt x="0" y="35306"/>
                    </a:moveTo>
                    <a:cubicBezTo>
                      <a:pt x="1521" y="15316"/>
                      <a:pt x="12805" y="4576"/>
                      <a:pt x="27685" y="0"/>
                    </a:cubicBezTo>
                    <a:lnTo>
                      <a:pt x="226544" y="35306"/>
                    </a:lnTo>
                    <a:lnTo>
                      <a:pt x="27685" y="70612"/>
                    </a:lnTo>
                    <a:cubicBezTo>
                      <a:pt x="11264" y="65009"/>
                      <a:pt x="1007" y="52726"/>
                      <a:pt x="0" y="35306"/>
                    </a:cubicBezTo>
                    <a:close/>
                  </a:path>
                </a:pathLst>
              </a:custGeom>
              <a:solidFill>
                <a:srgbClr val="4C504C"/>
              </a:soli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buFontTx/>
                  <a:buNone/>
                  <a:defRPr/>
                </a:pPr>
                <a:endParaRPr lang="en-US" sz="1399">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Straight Connector 26">
                <a:extLst>
                  <a:ext uri="{FF2B5EF4-FFF2-40B4-BE49-F238E27FC236}">
                    <a16:creationId xmlns:a16="http://schemas.microsoft.com/office/drawing/2014/main" id="{07C5D267-DF52-43DF-87F8-E9D649817245}"/>
                  </a:ext>
                </a:extLst>
              </p:cNvPr>
              <p:cNvCxnSpPr/>
              <p:nvPr/>
            </p:nvCxnSpPr>
            <p:spPr>
              <a:xfrm>
                <a:off x="1374774" y="1486648"/>
                <a:ext cx="274320" cy="0"/>
              </a:xfrm>
              <a:prstGeom prst="line">
                <a:avLst/>
              </a:prstGeom>
              <a:noFill/>
              <a:ln w="6350" cap="flat" cmpd="sng" algn="ctr">
                <a:solidFill>
                  <a:sysClr val="window" lastClr="FFFFFF">
                    <a:lumMod val="65000"/>
                  </a:sysClr>
                </a:solidFill>
                <a:prstDash val="solid"/>
                <a:miter lim="800000"/>
              </a:ln>
              <a:effectLst/>
            </p:spPr>
          </p:cxnSp>
          <p:cxnSp>
            <p:nvCxnSpPr>
              <p:cNvPr id="26" name="Straight Connector 27">
                <a:extLst>
                  <a:ext uri="{FF2B5EF4-FFF2-40B4-BE49-F238E27FC236}">
                    <a16:creationId xmlns:a16="http://schemas.microsoft.com/office/drawing/2014/main" id="{D0A1B8E8-4689-4D5D-9505-96C552EB3893}"/>
                  </a:ext>
                </a:extLst>
              </p:cNvPr>
              <p:cNvCxnSpPr/>
              <p:nvPr/>
            </p:nvCxnSpPr>
            <p:spPr>
              <a:xfrm>
                <a:off x="1374774" y="1562425"/>
                <a:ext cx="274320" cy="0"/>
              </a:xfrm>
              <a:prstGeom prst="line">
                <a:avLst/>
              </a:prstGeom>
              <a:noFill/>
              <a:ln w="6350" cap="flat" cmpd="sng" algn="ctr">
                <a:solidFill>
                  <a:sysClr val="window" lastClr="FFFFFF">
                    <a:lumMod val="65000"/>
                  </a:sysClr>
                </a:solidFill>
                <a:prstDash val="solid"/>
                <a:miter lim="800000"/>
              </a:ln>
              <a:effectLst/>
            </p:spPr>
          </p:cxnSp>
          <p:cxnSp>
            <p:nvCxnSpPr>
              <p:cNvPr id="27" name="Straight Connector 28">
                <a:extLst>
                  <a:ext uri="{FF2B5EF4-FFF2-40B4-BE49-F238E27FC236}">
                    <a16:creationId xmlns:a16="http://schemas.microsoft.com/office/drawing/2014/main" id="{5A83CB9E-C9AE-46F2-87E6-16AD1B9B3F33}"/>
                  </a:ext>
                </a:extLst>
              </p:cNvPr>
              <p:cNvCxnSpPr/>
              <p:nvPr/>
            </p:nvCxnSpPr>
            <p:spPr>
              <a:xfrm>
                <a:off x="1374774" y="1638202"/>
                <a:ext cx="274320" cy="0"/>
              </a:xfrm>
              <a:prstGeom prst="line">
                <a:avLst/>
              </a:prstGeom>
              <a:noFill/>
              <a:ln w="6350" cap="flat" cmpd="sng" algn="ctr">
                <a:solidFill>
                  <a:sysClr val="window" lastClr="FFFFFF">
                    <a:lumMod val="65000"/>
                  </a:sysClr>
                </a:solidFill>
                <a:prstDash val="solid"/>
                <a:miter lim="800000"/>
              </a:ln>
              <a:effectLst/>
            </p:spPr>
          </p:cxnSp>
          <p:cxnSp>
            <p:nvCxnSpPr>
              <p:cNvPr id="28" name="Straight Connector 29">
                <a:extLst>
                  <a:ext uri="{FF2B5EF4-FFF2-40B4-BE49-F238E27FC236}">
                    <a16:creationId xmlns:a16="http://schemas.microsoft.com/office/drawing/2014/main" id="{7AD63D1A-C7CF-4B9A-A517-8C7C75B2FDA0}"/>
                  </a:ext>
                </a:extLst>
              </p:cNvPr>
              <p:cNvCxnSpPr/>
              <p:nvPr/>
            </p:nvCxnSpPr>
            <p:spPr>
              <a:xfrm>
                <a:off x="1374774" y="1713979"/>
                <a:ext cx="274320" cy="0"/>
              </a:xfrm>
              <a:prstGeom prst="line">
                <a:avLst/>
              </a:prstGeom>
              <a:noFill/>
              <a:ln w="6350" cap="flat" cmpd="sng" algn="ctr">
                <a:solidFill>
                  <a:sysClr val="window" lastClr="FFFFFF">
                    <a:lumMod val="65000"/>
                  </a:sysClr>
                </a:solidFill>
                <a:prstDash val="solid"/>
                <a:miter lim="800000"/>
              </a:ln>
              <a:effectLst/>
            </p:spPr>
          </p:cxnSp>
          <p:cxnSp>
            <p:nvCxnSpPr>
              <p:cNvPr id="29" name="Straight Connector 30">
                <a:extLst>
                  <a:ext uri="{FF2B5EF4-FFF2-40B4-BE49-F238E27FC236}">
                    <a16:creationId xmlns:a16="http://schemas.microsoft.com/office/drawing/2014/main" id="{B1956CBF-DC2E-43ED-8D82-3E6889F31200}"/>
                  </a:ext>
                </a:extLst>
              </p:cNvPr>
              <p:cNvCxnSpPr/>
              <p:nvPr/>
            </p:nvCxnSpPr>
            <p:spPr>
              <a:xfrm>
                <a:off x="1374774" y="1789756"/>
                <a:ext cx="274320" cy="0"/>
              </a:xfrm>
              <a:prstGeom prst="line">
                <a:avLst/>
              </a:prstGeom>
              <a:noFill/>
              <a:ln w="6350" cap="flat" cmpd="sng" algn="ctr">
                <a:solidFill>
                  <a:sysClr val="window" lastClr="FFFFFF">
                    <a:lumMod val="65000"/>
                  </a:sysClr>
                </a:solidFill>
                <a:prstDash val="solid"/>
                <a:miter lim="800000"/>
              </a:ln>
              <a:effectLst/>
            </p:spPr>
          </p:cxnSp>
          <p:cxnSp>
            <p:nvCxnSpPr>
              <p:cNvPr id="30" name="Straight Connector 31">
                <a:extLst>
                  <a:ext uri="{FF2B5EF4-FFF2-40B4-BE49-F238E27FC236}">
                    <a16:creationId xmlns:a16="http://schemas.microsoft.com/office/drawing/2014/main" id="{2766F283-E9E9-4B00-9692-3ABA97D119F1}"/>
                  </a:ext>
                </a:extLst>
              </p:cNvPr>
              <p:cNvCxnSpPr/>
              <p:nvPr/>
            </p:nvCxnSpPr>
            <p:spPr>
              <a:xfrm>
                <a:off x="1374774" y="1865533"/>
                <a:ext cx="274320" cy="0"/>
              </a:xfrm>
              <a:prstGeom prst="line">
                <a:avLst/>
              </a:prstGeom>
              <a:noFill/>
              <a:ln w="6350" cap="flat" cmpd="sng" algn="ctr">
                <a:solidFill>
                  <a:sysClr val="window" lastClr="FFFFFF">
                    <a:lumMod val="65000"/>
                  </a:sysClr>
                </a:solidFill>
                <a:prstDash val="solid"/>
                <a:miter lim="800000"/>
              </a:ln>
              <a:effectLst/>
            </p:spPr>
          </p:cxnSp>
          <p:cxnSp>
            <p:nvCxnSpPr>
              <p:cNvPr id="31" name="Straight Connector 32">
                <a:extLst>
                  <a:ext uri="{FF2B5EF4-FFF2-40B4-BE49-F238E27FC236}">
                    <a16:creationId xmlns:a16="http://schemas.microsoft.com/office/drawing/2014/main" id="{D2287D11-69A9-424E-B15A-549EF6FC2801}"/>
                  </a:ext>
                </a:extLst>
              </p:cNvPr>
              <p:cNvCxnSpPr/>
              <p:nvPr/>
            </p:nvCxnSpPr>
            <p:spPr>
              <a:xfrm>
                <a:off x="1374774" y="1941308"/>
                <a:ext cx="274320" cy="0"/>
              </a:xfrm>
              <a:prstGeom prst="line">
                <a:avLst/>
              </a:prstGeom>
              <a:noFill/>
              <a:ln w="6350" cap="flat" cmpd="sng" algn="ctr">
                <a:solidFill>
                  <a:sysClr val="window" lastClr="FFFFFF">
                    <a:lumMod val="65000"/>
                  </a:sysClr>
                </a:solidFill>
                <a:prstDash val="solid"/>
                <a:miter lim="800000"/>
              </a:ln>
              <a:effectLst/>
            </p:spPr>
          </p:cxnSp>
        </p:grpSp>
        <p:sp>
          <p:nvSpPr>
            <p:cNvPr id="4" name="Trapezoid 5">
              <a:extLst>
                <a:ext uri="{FF2B5EF4-FFF2-40B4-BE49-F238E27FC236}">
                  <a16:creationId xmlns:a16="http://schemas.microsoft.com/office/drawing/2014/main" id="{8F550007-4B15-4969-B7E9-F94FD8630F67}"/>
                </a:ext>
              </a:extLst>
            </p:cNvPr>
            <p:cNvSpPr/>
            <p:nvPr/>
          </p:nvSpPr>
          <p:spPr>
            <a:xfrm rot="16200000">
              <a:off x="1594832" y="5341831"/>
              <a:ext cx="695326" cy="59529"/>
            </a:xfrm>
            <a:prstGeom prst="trapezoid">
              <a:avLst>
                <a:gd name="adj" fmla="val 69837"/>
              </a:avLst>
            </a:prstGeom>
            <a:solidFill>
              <a:srgbClr val="7F7F7F">
                <a:lumMod val="50000"/>
              </a:srgbClr>
            </a:soli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buFontTx/>
                <a:buNone/>
                <a:defRPr/>
              </a:pPr>
              <a:endParaRPr lang="en-US" sz="1399">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rapezoid 6">
              <a:extLst>
                <a:ext uri="{FF2B5EF4-FFF2-40B4-BE49-F238E27FC236}">
                  <a16:creationId xmlns:a16="http://schemas.microsoft.com/office/drawing/2014/main" id="{E2BC6BB9-B384-4B7A-A802-A4F4AB751505}"/>
                </a:ext>
              </a:extLst>
            </p:cNvPr>
            <p:cNvSpPr/>
            <p:nvPr/>
          </p:nvSpPr>
          <p:spPr>
            <a:xfrm rot="16200000">
              <a:off x="1594832" y="4439533"/>
              <a:ext cx="695326" cy="59529"/>
            </a:xfrm>
            <a:prstGeom prst="trapezoid">
              <a:avLst>
                <a:gd name="adj" fmla="val 69837"/>
              </a:avLst>
            </a:prstGeom>
            <a:solidFill>
              <a:srgbClr val="0C2744">
                <a:lumMod val="50000"/>
              </a:srgbClr>
            </a:soli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buFontTx/>
                <a:buNone/>
                <a:defRPr/>
              </a:pPr>
              <a:endParaRPr lang="en-US" sz="1399">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rapezoid 7">
              <a:extLst>
                <a:ext uri="{FF2B5EF4-FFF2-40B4-BE49-F238E27FC236}">
                  <a16:creationId xmlns:a16="http://schemas.microsoft.com/office/drawing/2014/main" id="{A2FB0A98-F9D0-40E3-A7AB-1B1466E6DA84}"/>
                </a:ext>
              </a:extLst>
            </p:cNvPr>
            <p:cNvSpPr/>
            <p:nvPr/>
          </p:nvSpPr>
          <p:spPr>
            <a:xfrm rot="16200000">
              <a:off x="1594832" y="3537234"/>
              <a:ext cx="695326" cy="59529"/>
            </a:xfrm>
            <a:prstGeom prst="trapezoid">
              <a:avLst>
                <a:gd name="adj" fmla="val 69837"/>
              </a:avLst>
            </a:prstGeom>
            <a:solidFill>
              <a:srgbClr val="7F7F7F">
                <a:lumMod val="50000"/>
              </a:srgbClr>
            </a:soli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buFontTx/>
                <a:buNone/>
                <a:defRPr/>
              </a:pPr>
              <a:endParaRPr lang="en-US" sz="1399">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rapezoid 8">
              <a:extLst>
                <a:ext uri="{FF2B5EF4-FFF2-40B4-BE49-F238E27FC236}">
                  <a16:creationId xmlns:a16="http://schemas.microsoft.com/office/drawing/2014/main" id="{0B7B2FA2-2524-4D81-870C-3AE051FFF1F5}"/>
                </a:ext>
              </a:extLst>
            </p:cNvPr>
            <p:cNvSpPr/>
            <p:nvPr/>
          </p:nvSpPr>
          <p:spPr>
            <a:xfrm rot="16200000">
              <a:off x="1594832" y="2634935"/>
              <a:ext cx="695326" cy="59529"/>
            </a:xfrm>
            <a:prstGeom prst="trapezoid">
              <a:avLst>
                <a:gd name="adj" fmla="val 69837"/>
              </a:avLst>
            </a:prstGeom>
            <a:solidFill>
              <a:srgbClr val="0C2744">
                <a:lumMod val="50000"/>
              </a:srgbClr>
            </a:soli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buFontTx/>
                <a:buNone/>
                <a:defRPr/>
              </a:pPr>
              <a:endParaRPr lang="en-US" sz="1399">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Pentagon 9">
              <a:extLst>
                <a:ext uri="{FF2B5EF4-FFF2-40B4-BE49-F238E27FC236}">
                  <a16:creationId xmlns:a16="http://schemas.microsoft.com/office/drawing/2014/main" id="{B17AB88F-3897-4793-A7B7-C870A0C61499}"/>
                </a:ext>
              </a:extLst>
            </p:cNvPr>
            <p:cNvSpPr/>
            <p:nvPr/>
          </p:nvSpPr>
          <p:spPr>
            <a:xfrm>
              <a:off x="1912729" y="2359899"/>
              <a:ext cx="3510756" cy="607219"/>
            </a:xfrm>
            <a:prstGeom prst="homePlate">
              <a:avLst>
                <a:gd name="adj" fmla="val 36274"/>
              </a:avLst>
            </a:prstGeom>
            <a:solidFill>
              <a:srgbClr val="2C99C0"/>
            </a:soli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buFontTx/>
                <a:buNone/>
                <a:defRPr/>
              </a:pPr>
              <a:endParaRPr lang="en-US" sz="1399">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Pentagon 10">
              <a:extLst>
                <a:ext uri="{FF2B5EF4-FFF2-40B4-BE49-F238E27FC236}">
                  <a16:creationId xmlns:a16="http://schemas.microsoft.com/office/drawing/2014/main" id="{4B11ADE6-0492-434F-8D1D-B799149935D5}"/>
                </a:ext>
              </a:extLst>
            </p:cNvPr>
            <p:cNvSpPr/>
            <p:nvPr/>
          </p:nvSpPr>
          <p:spPr>
            <a:xfrm>
              <a:off x="1912729" y="3262198"/>
              <a:ext cx="3510756" cy="607219"/>
            </a:xfrm>
            <a:prstGeom prst="homePlate">
              <a:avLst>
                <a:gd name="adj" fmla="val 36274"/>
              </a:avLst>
            </a:prstGeom>
            <a:solidFill>
              <a:srgbClr val="D53E25"/>
            </a:soli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buFontTx/>
                <a:buNone/>
                <a:defRPr/>
              </a:pPr>
              <a:endParaRPr lang="en-US" sz="1399">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Pentagon 11">
              <a:extLst>
                <a:ext uri="{FF2B5EF4-FFF2-40B4-BE49-F238E27FC236}">
                  <a16:creationId xmlns:a16="http://schemas.microsoft.com/office/drawing/2014/main" id="{C305B5AE-FB44-4766-9DBF-6D179CDA9CB3}"/>
                </a:ext>
              </a:extLst>
            </p:cNvPr>
            <p:cNvSpPr/>
            <p:nvPr/>
          </p:nvSpPr>
          <p:spPr>
            <a:xfrm>
              <a:off x="1912729" y="4164497"/>
              <a:ext cx="3510756" cy="607219"/>
            </a:xfrm>
            <a:prstGeom prst="homePlate">
              <a:avLst>
                <a:gd name="adj" fmla="val 36274"/>
              </a:avLst>
            </a:prstGeom>
            <a:solidFill>
              <a:srgbClr val="ECA11A"/>
            </a:soli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buFontTx/>
                <a:buNone/>
                <a:defRPr/>
              </a:pPr>
              <a:endParaRPr lang="en-US" sz="1399">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Pentagon 12">
              <a:extLst>
                <a:ext uri="{FF2B5EF4-FFF2-40B4-BE49-F238E27FC236}">
                  <a16:creationId xmlns:a16="http://schemas.microsoft.com/office/drawing/2014/main" id="{8C19AD1A-ADCE-4169-B1FB-85F0CDE7B51F}"/>
                </a:ext>
              </a:extLst>
            </p:cNvPr>
            <p:cNvSpPr/>
            <p:nvPr/>
          </p:nvSpPr>
          <p:spPr>
            <a:xfrm>
              <a:off x="1912729" y="5066795"/>
              <a:ext cx="3510756" cy="607219"/>
            </a:xfrm>
            <a:prstGeom prst="homePlate">
              <a:avLst>
                <a:gd name="adj" fmla="val 36274"/>
              </a:avLst>
            </a:prstGeom>
            <a:solidFill>
              <a:srgbClr val="0A97A6"/>
            </a:soli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buFontTx/>
                <a:buNone/>
                <a:defRPr/>
              </a:pPr>
              <a:endParaRPr lang="en-US" sz="1399">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Rectangle 33">
              <a:extLst>
                <a:ext uri="{FF2B5EF4-FFF2-40B4-BE49-F238E27FC236}">
                  <a16:creationId xmlns:a16="http://schemas.microsoft.com/office/drawing/2014/main" id="{B6E062E2-2045-4979-B19B-00D65CBC9DA2}"/>
                </a:ext>
              </a:extLst>
            </p:cNvPr>
            <p:cNvSpPr/>
            <p:nvPr/>
          </p:nvSpPr>
          <p:spPr>
            <a:xfrm>
              <a:off x="2679704" y="2509740"/>
              <a:ext cx="2330568" cy="355426"/>
            </a:xfrm>
            <a:prstGeom prst="rect">
              <a:avLst/>
            </a:prstGeom>
          </p:spPr>
          <p:txBody>
            <a:bodyPr wrap="square">
              <a:spAutoFit/>
            </a:bodyPr>
            <a:lstStyle/>
            <a:p>
              <a:pPr algn="ctr">
                <a:lnSpc>
                  <a:spcPct val="120000"/>
                </a:lnSpc>
                <a:buFontTx/>
                <a:buNone/>
                <a:defRPr/>
              </a:pPr>
              <a:r>
                <a:rPr lang="zh-CN" altLang="en-US" sz="1399" kern="0" dirty="0">
                  <a:solidFill>
                    <a:prstClr val="white"/>
                  </a:solidFill>
                  <a:ea typeface="微软雅黑" panose="020B0503020204020204" pitchFamily="34" charset="-122"/>
                  <a:cs typeface="+mn-ea"/>
                  <a:sym typeface="Arial" panose="020B0604020202020204" pitchFamily="34" charset="0"/>
                </a:rPr>
                <a:t>请替换文字内容</a:t>
              </a:r>
              <a:r>
                <a:rPr lang="en-GB" sz="1399" kern="0" dirty="0">
                  <a:solidFill>
                    <a:prstClr val="white"/>
                  </a:solidFill>
                  <a:ea typeface="微软雅黑" panose="020B0503020204020204" pitchFamily="34" charset="-122"/>
                  <a:sym typeface="Arial" panose="020B0604020202020204" pitchFamily="34" charset="0"/>
                </a:rPr>
                <a:t> </a:t>
              </a:r>
            </a:p>
          </p:txBody>
        </p:sp>
        <p:sp>
          <p:nvSpPr>
            <p:cNvPr id="13" name="TextBox 38">
              <a:extLst>
                <a:ext uri="{FF2B5EF4-FFF2-40B4-BE49-F238E27FC236}">
                  <a16:creationId xmlns:a16="http://schemas.microsoft.com/office/drawing/2014/main" id="{D4B91C72-2F42-4D4D-BE9E-0878B566A8E0}"/>
                </a:ext>
              </a:extLst>
            </p:cNvPr>
            <p:cNvSpPr txBox="1"/>
            <p:nvPr/>
          </p:nvSpPr>
          <p:spPr>
            <a:xfrm>
              <a:off x="1944843" y="2478964"/>
              <a:ext cx="303613" cy="349533"/>
            </a:xfrm>
            <a:prstGeom prst="rect">
              <a:avLst/>
            </a:prstGeom>
            <a:noFill/>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buFontTx/>
                <a:buNone/>
                <a:defRPr/>
              </a:pPr>
              <a:r>
                <a:rPr lang="en-US" sz="1399" b="1" dirty="0">
                  <a:solidFill>
                    <a:prstClr val="white"/>
                  </a:solidFill>
                  <a:latin typeface="Arial" panose="020B0604020202020204" pitchFamily="34" charset="0"/>
                  <a:ea typeface="微软雅黑" panose="020B0503020204020204" pitchFamily="34" charset="-122"/>
                  <a:sym typeface="Arial" panose="020B0604020202020204" pitchFamily="34" charset="0"/>
                </a:rPr>
                <a:t>1</a:t>
              </a:r>
            </a:p>
          </p:txBody>
        </p:sp>
        <p:sp>
          <p:nvSpPr>
            <p:cNvPr id="14" name="TextBox 191">
              <a:extLst>
                <a:ext uri="{FF2B5EF4-FFF2-40B4-BE49-F238E27FC236}">
                  <a16:creationId xmlns:a16="http://schemas.microsoft.com/office/drawing/2014/main" id="{98F3C55C-EDBC-42F5-BBBE-3BB39B2D9958}"/>
                </a:ext>
              </a:extLst>
            </p:cNvPr>
            <p:cNvSpPr txBox="1"/>
            <p:nvPr/>
          </p:nvSpPr>
          <p:spPr>
            <a:xfrm>
              <a:off x="1944843" y="3381429"/>
              <a:ext cx="303613" cy="349533"/>
            </a:xfrm>
            <a:prstGeom prst="rect">
              <a:avLst/>
            </a:prstGeom>
            <a:noFill/>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buFontTx/>
                <a:buNone/>
                <a:defRPr/>
              </a:pPr>
              <a:r>
                <a:rPr lang="en-US" sz="1399" b="1">
                  <a:solidFill>
                    <a:prstClr val="white"/>
                  </a:solidFill>
                  <a:latin typeface="Arial" panose="020B0604020202020204" pitchFamily="34" charset="0"/>
                  <a:ea typeface="微软雅黑" panose="020B0503020204020204" pitchFamily="34" charset="-122"/>
                  <a:sym typeface="Arial" panose="020B0604020202020204" pitchFamily="34" charset="0"/>
                </a:rPr>
                <a:t>2</a:t>
              </a:r>
            </a:p>
          </p:txBody>
        </p:sp>
        <p:sp>
          <p:nvSpPr>
            <p:cNvPr id="15" name="TextBox 192">
              <a:extLst>
                <a:ext uri="{FF2B5EF4-FFF2-40B4-BE49-F238E27FC236}">
                  <a16:creationId xmlns:a16="http://schemas.microsoft.com/office/drawing/2014/main" id="{84087640-1C7E-4AC9-A2D4-C17380C2BDCD}"/>
                </a:ext>
              </a:extLst>
            </p:cNvPr>
            <p:cNvSpPr txBox="1"/>
            <p:nvPr/>
          </p:nvSpPr>
          <p:spPr>
            <a:xfrm>
              <a:off x="1944843" y="4283895"/>
              <a:ext cx="303613" cy="349533"/>
            </a:xfrm>
            <a:prstGeom prst="rect">
              <a:avLst/>
            </a:prstGeom>
            <a:noFill/>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buFontTx/>
                <a:buNone/>
                <a:defRPr/>
              </a:pPr>
              <a:r>
                <a:rPr lang="en-US" sz="1399" b="1">
                  <a:solidFill>
                    <a:prstClr val="white"/>
                  </a:solidFill>
                  <a:latin typeface="Arial" panose="020B0604020202020204" pitchFamily="34" charset="0"/>
                  <a:ea typeface="微软雅黑" panose="020B0503020204020204" pitchFamily="34" charset="-122"/>
                  <a:sym typeface="Arial" panose="020B0604020202020204" pitchFamily="34" charset="0"/>
                </a:rPr>
                <a:t>3</a:t>
              </a:r>
            </a:p>
          </p:txBody>
        </p:sp>
        <p:sp>
          <p:nvSpPr>
            <p:cNvPr id="16" name="TextBox 193">
              <a:extLst>
                <a:ext uri="{FF2B5EF4-FFF2-40B4-BE49-F238E27FC236}">
                  <a16:creationId xmlns:a16="http://schemas.microsoft.com/office/drawing/2014/main" id="{A13A5E8D-D7B9-42D6-95BD-E051D0A504B2}"/>
                </a:ext>
              </a:extLst>
            </p:cNvPr>
            <p:cNvSpPr txBox="1"/>
            <p:nvPr/>
          </p:nvSpPr>
          <p:spPr>
            <a:xfrm>
              <a:off x="1944843" y="5186362"/>
              <a:ext cx="303613" cy="349533"/>
            </a:xfrm>
            <a:prstGeom prst="rect">
              <a:avLst/>
            </a:prstGeom>
            <a:noFill/>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buFontTx/>
                <a:buNone/>
                <a:defRPr/>
              </a:pPr>
              <a:r>
                <a:rPr lang="en-US" sz="1399" b="1">
                  <a:solidFill>
                    <a:prstClr val="white"/>
                  </a:solidFill>
                  <a:latin typeface="Arial" panose="020B0604020202020204" pitchFamily="34" charset="0"/>
                  <a:ea typeface="微软雅黑" panose="020B0503020204020204" pitchFamily="34" charset="-122"/>
                  <a:sym typeface="Arial" panose="020B0604020202020204" pitchFamily="34" charset="0"/>
                </a:rPr>
                <a:t>4</a:t>
              </a:r>
            </a:p>
          </p:txBody>
        </p:sp>
        <p:sp>
          <p:nvSpPr>
            <p:cNvPr id="17" name="Rectangle 38">
              <a:extLst>
                <a:ext uri="{FF2B5EF4-FFF2-40B4-BE49-F238E27FC236}">
                  <a16:creationId xmlns:a16="http://schemas.microsoft.com/office/drawing/2014/main" id="{F5273FC9-17C1-47A1-88F7-F6C01C80C913}"/>
                </a:ext>
              </a:extLst>
            </p:cNvPr>
            <p:cNvSpPr/>
            <p:nvPr/>
          </p:nvSpPr>
          <p:spPr>
            <a:xfrm>
              <a:off x="2679704" y="3412206"/>
              <a:ext cx="2330568" cy="355426"/>
            </a:xfrm>
            <a:prstGeom prst="rect">
              <a:avLst/>
            </a:prstGeom>
          </p:spPr>
          <p:txBody>
            <a:bodyPr wrap="square">
              <a:spAutoFit/>
            </a:bodyPr>
            <a:lstStyle/>
            <a:p>
              <a:pPr algn="ctr">
                <a:lnSpc>
                  <a:spcPct val="120000"/>
                </a:lnSpc>
                <a:buFontTx/>
                <a:buNone/>
                <a:defRPr/>
              </a:pPr>
              <a:r>
                <a:rPr lang="zh-CN" altLang="en-US" sz="1399" kern="0" dirty="0">
                  <a:solidFill>
                    <a:prstClr val="white"/>
                  </a:solidFill>
                  <a:ea typeface="微软雅黑" panose="020B0503020204020204" pitchFamily="34" charset="-122"/>
                  <a:cs typeface="+mn-ea"/>
                  <a:sym typeface="Arial" panose="020B0604020202020204" pitchFamily="34" charset="0"/>
                </a:rPr>
                <a:t>请替换文字内容</a:t>
              </a:r>
              <a:r>
                <a:rPr lang="en-GB" sz="1399" kern="0" dirty="0">
                  <a:solidFill>
                    <a:prstClr val="white"/>
                  </a:solidFill>
                  <a:ea typeface="微软雅黑" panose="020B0503020204020204" pitchFamily="34" charset="-122"/>
                  <a:sym typeface="Arial" panose="020B0604020202020204" pitchFamily="34" charset="0"/>
                </a:rPr>
                <a:t> </a:t>
              </a:r>
            </a:p>
          </p:txBody>
        </p:sp>
        <p:sp>
          <p:nvSpPr>
            <p:cNvPr id="18" name="Rectangle 39">
              <a:extLst>
                <a:ext uri="{FF2B5EF4-FFF2-40B4-BE49-F238E27FC236}">
                  <a16:creationId xmlns:a16="http://schemas.microsoft.com/office/drawing/2014/main" id="{3382A0E0-6C6C-48DE-9DE4-524DE8E5A61E}"/>
                </a:ext>
              </a:extLst>
            </p:cNvPr>
            <p:cNvSpPr/>
            <p:nvPr/>
          </p:nvSpPr>
          <p:spPr>
            <a:xfrm>
              <a:off x="2679704" y="4314672"/>
              <a:ext cx="2330568" cy="355426"/>
            </a:xfrm>
            <a:prstGeom prst="rect">
              <a:avLst/>
            </a:prstGeom>
          </p:spPr>
          <p:txBody>
            <a:bodyPr wrap="square">
              <a:spAutoFit/>
            </a:bodyPr>
            <a:lstStyle/>
            <a:p>
              <a:pPr algn="ctr">
                <a:lnSpc>
                  <a:spcPct val="120000"/>
                </a:lnSpc>
                <a:buFontTx/>
                <a:buNone/>
                <a:defRPr/>
              </a:pPr>
              <a:r>
                <a:rPr lang="zh-CN" altLang="en-US" sz="1399" kern="0" dirty="0">
                  <a:solidFill>
                    <a:prstClr val="white"/>
                  </a:solidFill>
                  <a:ea typeface="微软雅黑" panose="020B0503020204020204" pitchFamily="34" charset="-122"/>
                  <a:cs typeface="+mn-ea"/>
                  <a:sym typeface="Arial" panose="020B0604020202020204" pitchFamily="34" charset="0"/>
                </a:rPr>
                <a:t>请替换文字内容</a:t>
              </a:r>
              <a:r>
                <a:rPr lang="en-GB" sz="1399" kern="0" dirty="0">
                  <a:solidFill>
                    <a:prstClr val="white"/>
                  </a:solidFill>
                  <a:ea typeface="微软雅黑" panose="020B0503020204020204" pitchFamily="34" charset="-122"/>
                  <a:sym typeface="Arial" panose="020B0604020202020204" pitchFamily="34" charset="0"/>
                </a:rPr>
                <a:t> </a:t>
              </a:r>
            </a:p>
          </p:txBody>
        </p:sp>
        <p:sp>
          <p:nvSpPr>
            <p:cNvPr id="19" name="Rectangle 40">
              <a:extLst>
                <a:ext uri="{FF2B5EF4-FFF2-40B4-BE49-F238E27FC236}">
                  <a16:creationId xmlns:a16="http://schemas.microsoft.com/office/drawing/2014/main" id="{A09C3C93-4B04-4C5C-B16E-D5586D6EF55B}"/>
                </a:ext>
              </a:extLst>
            </p:cNvPr>
            <p:cNvSpPr/>
            <p:nvPr/>
          </p:nvSpPr>
          <p:spPr>
            <a:xfrm>
              <a:off x="2679704" y="5214753"/>
              <a:ext cx="2330568" cy="355426"/>
            </a:xfrm>
            <a:prstGeom prst="rect">
              <a:avLst/>
            </a:prstGeom>
          </p:spPr>
          <p:txBody>
            <a:bodyPr wrap="square">
              <a:spAutoFit/>
            </a:bodyPr>
            <a:lstStyle/>
            <a:p>
              <a:pPr algn="ctr">
                <a:lnSpc>
                  <a:spcPct val="120000"/>
                </a:lnSpc>
                <a:buFontTx/>
                <a:buNone/>
                <a:defRPr/>
              </a:pPr>
              <a:r>
                <a:rPr lang="zh-CN" altLang="en-US" sz="1399" kern="0" dirty="0">
                  <a:solidFill>
                    <a:prstClr val="white"/>
                  </a:solidFill>
                  <a:ea typeface="微软雅黑" panose="020B0503020204020204" pitchFamily="34" charset="-122"/>
                  <a:cs typeface="+mn-ea"/>
                  <a:sym typeface="Arial" panose="020B0604020202020204" pitchFamily="34" charset="0"/>
                </a:rPr>
                <a:t>请替换文字内容</a:t>
              </a:r>
              <a:r>
                <a:rPr lang="en-GB" sz="1399" kern="0" dirty="0">
                  <a:solidFill>
                    <a:prstClr val="white"/>
                  </a:solidFill>
                  <a:ea typeface="微软雅黑" panose="020B0503020204020204" pitchFamily="34" charset="-122"/>
                  <a:sym typeface="Arial" panose="020B0604020202020204" pitchFamily="34" charset="0"/>
                </a:rPr>
                <a:t> </a:t>
              </a:r>
            </a:p>
          </p:txBody>
        </p:sp>
      </p:grpSp>
      <p:sp>
        <p:nvSpPr>
          <p:cNvPr id="36" name="矩形 83"/>
          <p:cNvSpPr>
            <a:spLocks noChangeArrowheads="1"/>
          </p:cNvSpPr>
          <p:nvPr/>
        </p:nvSpPr>
        <p:spPr bwMode="auto">
          <a:xfrm>
            <a:off x="6216372" y="1236533"/>
            <a:ext cx="5106159" cy="4980573"/>
          </a:xfrm>
          <a:prstGeom prst="rect">
            <a:avLst/>
          </a:prstGeom>
          <a:solidFill>
            <a:srgbClr val="F2F2F2"/>
          </a:solidFill>
          <a:ln w="9525" cmpd="sng">
            <a:solidFill>
              <a:schemeClr val="accent1"/>
            </a:solidFill>
            <a:miter lim="800000"/>
            <a:headEnd/>
            <a:tailEnd/>
          </a:ln>
        </p:spPr>
        <p:txBody>
          <a:bodyPr/>
          <a:lstStyle/>
          <a:p>
            <a:endParaRPr lang="zh-CN" altLang="en-US" sz="2398" dirty="0">
              <a:ea typeface="微软雅黑" panose="020B0503020204020204" pitchFamily="34" charset="-122"/>
            </a:endParaRPr>
          </a:p>
        </p:txBody>
      </p:sp>
      <p:sp>
        <p:nvSpPr>
          <p:cNvPr id="37" name="Freeform 12"/>
          <p:cNvSpPr>
            <a:spLocks/>
          </p:cNvSpPr>
          <p:nvPr/>
        </p:nvSpPr>
        <p:spPr bwMode="auto">
          <a:xfrm>
            <a:off x="6141807" y="1090578"/>
            <a:ext cx="528294" cy="529880"/>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0A97A6"/>
          </a:solidFill>
          <a:ln>
            <a:noFill/>
          </a:ln>
        </p:spPr>
        <p:txBody>
          <a:bodyPr/>
          <a:lstStyle/>
          <a:p>
            <a:endParaRPr lang="zh-CN" altLang="en-US" sz="2398" dirty="0">
              <a:ea typeface="微软雅黑" panose="020B0503020204020204" pitchFamily="34" charset="-122"/>
            </a:endParaRPr>
          </a:p>
        </p:txBody>
      </p:sp>
      <p:sp>
        <p:nvSpPr>
          <p:cNvPr id="38" name="Freeform 12"/>
          <p:cNvSpPr>
            <a:spLocks/>
          </p:cNvSpPr>
          <p:nvPr/>
        </p:nvSpPr>
        <p:spPr bwMode="auto">
          <a:xfrm flipH="1" flipV="1">
            <a:off x="10901976" y="5802150"/>
            <a:ext cx="528294" cy="529880"/>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D53E25"/>
          </a:solidFill>
          <a:ln>
            <a:noFill/>
          </a:ln>
        </p:spPr>
        <p:txBody>
          <a:bodyPr/>
          <a:lstStyle/>
          <a:p>
            <a:endParaRPr lang="zh-CN" altLang="en-US" sz="2398" dirty="0">
              <a:ea typeface="微软雅黑" panose="020B0503020204020204" pitchFamily="34" charset="-122"/>
            </a:endParaRPr>
          </a:p>
        </p:txBody>
      </p:sp>
      <p:sp>
        <p:nvSpPr>
          <p:cNvPr id="39" name="矩形 38"/>
          <p:cNvSpPr/>
          <p:nvPr/>
        </p:nvSpPr>
        <p:spPr>
          <a:xfrm>
            <a:off x="6388472" y="1361647"/>
            <a:ext cx="4815181" cy="829816"/>
          </a:xfrm>
          <a:prstGeom prst="rect">
            <a:avLst/>
          </a:prstGeom>
        </p:spPr>
        <p:txBody>
          <a:bodyPr wrap="square">
            <a:spAutoFit/>
          </a:bodyPr>
          <a:lstStyle/>
          <a:p>
            <a:pPr algn="just"/>
            <a:r>
              <a:rPr lang="zh-CN" altLang="en-US" sz="2398" dirty="0">
                <a:solidFill>
                  <a:srgbClr val="595959"/>
                </a:solidFill>
                <a:latin typeface="微软雅黑" pitchFamily="34" charset="-122"/>
                <a:ea typeface="微软雅黑" pitchFamily="34" charset="-122"/>
                <a:sym typeface="微软雅黑" pitchFamily="34" charset="-122"/>
              </a:rPr>
              <a:t>请在此输入文字</a:t>
            </a:r>
            <a:endParaRPr lang="en-US" altLang="zh-CN" sz="2398" dirty="0">
              <a:solidFill>
                <a:srgbClr val="595959"/>
              </a:solidFill>
              <a:latin typeface="微软雅黑" pitchFamily="34" charset="-122"/>
              <a:ea typeface="微软雅黑" pitchFamily="34" charset="-122"/>
              <a:sym typeface="微软雅黑" pitchFamily="34" charset="-122"/>
            </a:endParaRPr>
          </a:p>
          <a:p>
            <a:pPr algn="just"/>
            <a:r>
              <a:rPr lang="zh-CN" altLang="en-US" sz="2398" dirty="0">
                <a:solidFill>
                  <a:srgbClr val="595959"/>
                </a:solidFill>
                <a:latin typeface="微软雅黑" pitchFamily="34" charset="-122"/>
                <a:ea typeface="微软雅黑" pitchFamily="34" charset="-122"/>
                <a:sym typeface="微软雅黑" pitchFamily="34" charset="-122"/>
              </a:rPr>
              <a:t>或图表数据</a:t>
            </a:r>
          </a:p>
        </p:txBody>
      </p:sp>
    </p:spTree>
    <p:extLst>
      <p:ext uri="{BB962C8B-B14F-4D97-AF65-F5344CB8AC3E}">
        <p14:creationId xmlns:p14="http://schemas.microsoft.com/office/powerpoint/2010/main" val="10290570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35" presetClass="path" presetSubtype="0" accel="50000" decel="50000" fill="hold" grpId="1" nodeType="withEffect">
                                  <p:stCondLst>
                                    <p:cond delay="0"/>
                                  </p:stCondLst>
                                  <p:childTnLst>
                                    <p:animMotion origin="layout" path="M -2.36893E-6 -3.7037E-6 L 0.20476 0.34445 " pathEditMode="relative" rAng="0" ptsTypes="AA">
                                      <p:cBhvr>
                                        <p:cTn id="14" dur="500" spd="-99900" fill="hold"/>
                                        <p:tgtEl>
                                          <p:spTgt spid="37"/>
                                        </p:tgtEl>
                                        <p:attrNameLst>
                                          <p:attrName>ppt_x,ppt_y</p:attrName>
                                        </p:attrNameLst>
                                      </p:cBhvr>
                                      <p:rCtr x="10238" y="17222"/>
                                    </p:animMotion>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35" presetClass="path" presetSubtype="0" accel="50000" decel="50000" fill="hold" grpId="1" nodeType="withEffect">
                                  <p:stCondLst>
                                    <p:cond delay="0"/>
                                  </p:stCondLst>
                                  <p:childTnLst>
                                    <p:animMotion origin="layout" path="M -1.7445E-6 -3.7037E-6 L -0.18564 -0.34305 " pathEditMode="relative" rAng="0" ptsTypes="AA">
                                      <p:cBhvr>
                                        <p:cTn id="18" dur="500" spd="-99900" fill="hold"/>
                                        <p:tgtEl>
                                          <p:spTgt spid="38"/>
                                        </p:tgtEl>
                                        <p:attrNameLst>
                                          <p:attrName>ppt_x,ppt_y</p:attrName>
                                        </p:attrNameLst>
                                      </p:cBhvr>
                                      <p:rCtr x="-9288" y="-17153"/>
                                    </p:animMotion>
                                  </p:childTnLst>
                                </p:cTn>
                              </p:par>
                              <p:par>
                                <p:cTn id="19" presetID="10"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p:cTn id="21" dur="500" fill="hold"/>
                                        <p:tgtEl>
                                          <p:spTgt spid="36"/>
                                        </p:tgtEl>
                                        <p:attrNameLst>
                                          <p:attrName>ppt_w</p:attrName>
                                        </p:attrNameLst>
                                      </p:cBhvr>
                                      <p:tavLst>
                                        <p:tav tm="0">
                                          <p:val>
                                            <p:fltVal val="0"/>
                                          </p:val>
                                        </p:tav>
                                        <p:tav tm="100000">
                                          <p:val>
                                            <p:strVal val="#ppt_w"/>
                                          </p:val>
                                        </p:tav>
                                      </p:tavLst>
                                    </p:anim>
                                    <p:anim calcmode="lin" valueType="num">
                                      <p:cBhvr>
                                        <p:cTn id="22" dur="500" fill="hold"/>
                                        <p:tgtEl>
                                          <p:spTgt spid="36"/>
                                        </p:tgtEl>
                                        <p:attrNameLst>
                                          <p:attrName>ppt_h</p:attrName>
                                        </p:attrNameLst>
                                      </p:cBhvr>
                                      <p:tavLst>
                                        <p:tav tm="0">
                                          <p:val>
                                            <p:fltVal val="0"/>
                                          </p:val>
                                        </p:tav>
                                        <p:tav tm="100000">
                                          <p:val>
                                            <p:strVal val="#ppt_h"/>
                                          </p:val>
                                        </p:tav>
                                      </p:tavLst>
                                    </p:anim>
                                    <p:animEffect transition="in" filter="fade">
                                      <p:cBhvr>
                                        <p:cTn id="2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autoUpdateAnimBg="0"/>
      <p:bldP spid="37" grpId="0" animBg="1"/>
      <p:bldP spid="37" grpId="1" animBg="1"/>
      <p:bldP spid="38" grpId="0" animBg="1"/>
      <p:bldP spid="3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标题 33">
            <a:extLst>
              <a:ext uri="{FF2B5EF4-FFF2-40B4-BE49-F238E27FC236}">
                <a16:creationId xmlns:a16="http://schemas.microsoft.com/office/drawing/2014/main" id="{D731BE7E-6B08-0610-F2C2-FBA738C42989}"/>
              </a:ext>
            </a:extLst>
          </p:cNvPr>
          <p:cNvSpPr>
            <a:spLocks noGrp="1"/>
          </p:cNvSpPr>
          <p:nvPr>
            <p:ph type="title"/>
          </p:nvPr>
        </p:nvSpPr>
        <p:spPr>
          <a:xfrm>
            <a:off x="357020" y="222934"/>
            <a:ext cx="10512862" cy="461665"/>
          </a:xfrm>
        </p:spPr>
        <p:txBody>
          <a:bodyPr/>
          <a:lstStyle/>
          <a:p>
            <a:r>
              <a:rPr lang="zh-CN" altLang="en-US" dirty="0"/>
              <a:t>工作回顾</a:t>
            </a:r>
            <a:r>
              <a:rPr lang="en-US" altLang="zh-CN" dirty="0"/>
              <a:t>——</a:t>
            </a:r>
            <a:r>
              <a:rPr lang="zh-CN" altLang="en-US" dirty="0"/>
              <a:t>业绩</a:t>
            </a:r>
            <a:r>
              <a:rPr lang="en-US" altLang="zh-CN" dirty="0"/>
              <a:t>&amp;</a:t>
            </a:r>
            <a:r>
              <a:rPr lang="zh-CN" altLang="en-US" dirty="0"/>
              <a:t>成果</a:t>
            </a:r>
          </a:p>
        </p:txBody>
      </p:sp>
      <p:grpSp>
        <p:nvGrpSpPr>
          <p:cNvPr id="2" name="Group 16"/>
          <p:cNvGrpSpPr/>
          <p:nvPr/>
        </p:nvGrpSpPr>
        <p:grpSpPr>
          <a:xfrm>
            <a:off x="4151462" y="1883293"/>
            <a:ext cx="3451325" cy="3452028"/>
            <a:chOff x="4021037" y="2289277"/>
            <a:chExt cx="4235204" cy="4236067"/>
          </a:xfrm>
        </p:grpSpPr>
        <p:sp>
          <p:nvSpPr>
            <p:cNvPr id="13" name="Freeform 3"/>
            <p:cNvSpPr>
              <a:spLocks noChangeArrowheads="1"/>
            </p:cNvSpPr>
            <p:nvPr/>
          </p:nvSpPr>
          <p:spPr bwMode="auto">
            <a:xfrm rot="19397468">
              <a:off x="4550671" y="2289277"/>
              <a:ext cx="2163227" cy="2195034"/>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D53E25"/>
            </a:solidFill>
            <a:ln>
              <a:noFill/>
            </a:ln>
            <a:effectLst/>
          </p:spPr>
          <p:txBody>
            <a:bodyPr wrap="none" lIns="243638" tIns="121820" rIns="243638" bIns="121820" anchor="ctr"/>
            <a:lstStyle/>
            <a:p>
              <a:pPr fontAlgn="auto">
                <a:spcBef>
                  <a:spcPts val="0"/>
                </a:spcBef>
                <a:spcAft>
                  <a:spcPts val="0"/>
                </a:spcAft>
                <a:defRPr/>
              </a:pPr>
              <a:endParaRPr lang="en-US" sz="2398" dirty="0">
                <a:solidFill>
                  <a:prstClr val="black"/>
                </a:solidFill>
                <a:latin typeface="冬青黑体简体中文 W3" panose="020B0300000000000000" pitchFamily="34" charset="-122"/>
                <a:ea typeface="冬青黑体简体中文 W3" panose="020B0300000000000000" pitchFamily="34" charset="-122"/>
                <a:sym typeface="冬青黑体简体中文 W3" panose="020B0300000000000000" pitchFamily="34" charset="-122"/>
              </a:endParaRPr>
            </a:p>
          </p:txBody>
        </p:sp>
        <p:sp>
          <p:nvSpPr>
            <p:cNvPr id="11" name="Freeform 3"/>
            <p:cNvSpPr>
              <a:spLocks noChangeArrowheads="1"/>
            </p:cNvSpPr>
            <p:nvPr/>
          </p:nvSpPr>
          <p:spPr bwMode="auto">
            <a:xfrm rot="3202081">
              <a:off x="6077115" y="2801014"/>
              <a:ext cx="2163789" cy="2194463"/>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0A97A6"/>
            </a:solidFill>
            <a:ln>
              <a:noFill/>
            </a:ln>
            <a:effectLst/>
          </p:spPr>
          <p:txBody>
            <a:bodyPr wrap="none" lIns="243638" tIns="121820" rIns="243638" bIns="121820" anchor="ctr"/>
            <a:lstStyle/>
            <a:p>
              <a:pPr fontAlgn="auto">
                <a:spcBef>
                  <a:spcPts val="0"/>
                </a:spcBef>
                <a:spcAft>
                  <a:spcPts val="0"/>
                </a:spcAft>
                <a:defRPr/>
              </a:pPr>
              <a:endParaRPr lang="en-US" sz="2398" dirty="0">
                <a:solidFill>
                  <a:prstClr val="black"/>
                </a:solidFill>
                <a:latin typeface="冬青黑体简体中文 W3" panose="020B0300000000000000" pitchFamily="34" charset="-122"/>
                <a:ea typeface="冬青黑体简体中文 W3" panose="020B0300000000000000" pitchFamily="34" charset="-122"/>
                <a:sym typeface="冬青黑体简体中文 W3" panose="020B0300000000000000" pitchFamily="34" charset="-122"/>
              </a:endParaRPr>
            </a:p>
          </p:txBody>
        </p:sp>
        <p:sp>
          <p:nvSpPr>
            <p:cNvPr id="9" name="Freeform 3"/>
            <p:cNvSpPr>
              <a:spLocks noChangeArrowheads="1"/>
            </p:cNvSpPr>
            <p:nvPr/>
          </p:nvSpPr>
          <p:spPr bwMode="auto">
            <a:xfrm rot="13978264">
              <a:off x="4036374" y="3829879"/>
              <a:ext cx="2163789" cy="2194463"/>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ECA11A"/>
            </a:solidFill>
            <a:ln>
              <a:noFill/>
            </a:ln>
            <a:effectLst/>
          </p:spPr>
          <p:txBody>
            <a:bodyPr wrap="none" lIns="243638" tIns="121820" rIns="243638" bIns="121820" anchor="ctr"/>
            <a:lstStyle/>
            <a:p>
              <a:pPr fontAlgn="auto">
                <a:spcBef>
                  <a:spcPts val="0"/>
                </a:spcBef>
                <a:spcAft>
                  <a:spcPts val="0"/>
                </a:spcAft>
                <a:defRPr/>
              </a:pPr>
              <a:endParaRPr lang="en-US" sz="2398" dirty="0">
                <a:solidFill>
                  <a:prstClr val="black"/>
                </a:solidFill>
                <a:latin typeface="冬青黑体简体中文 W3" panose="020B0300000000000000" pitchFamily="34" charset="-122"/>
                <a:ea typeface="冬青黑体简体中文 W3" panose="020B0300000000000000" pitchFamily="34" charset="-122"/>
                <a:sym typeface="冬青黑体简体中文 W3" panose="020B0300000000000000" pitchFamily="34" charset="-122"/>
              </a:endParaRPr>
            </a:p>
          </p:txBody>
        </p:sp>
        <p:sp>
          <p:nvSpPr>
            <p:cNvPr id="7" name="Freeform 3"/>
            <p:cNvSpPr>
              <a:spLocks noChangeArrowheads="1"/>
            </p:cNvSpPr>
            <p:nvPr/>
          </p:nvSpPr>
          <p:spPr bwMode="auto">
            <a:xfrm rot="8579122">
              <a:off x="5562575" y="4330310"/>
              <a:ext cx="2163227" cy="2195034"/>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2C99C0"/>
            </a:solidFill>
            <a:ln>
              <a:noFill/>
            </a:ln>
            <a:effectLst/>
          </p:spPr>
          <p:txBody>
            <a:bodyPr wrap="none" lIns="243638" tIns="121820" rIns="243638" bIns="121820" anchor="ctr"/>
            <a:lstStyle/>
            <a:p>
              <a:pPr fontAlgn="auto">
                <a:spcBef>
                  <a:spcPts val="0"/>
                </a:spcBef>
                <a:spcAft>
                  <a:spcPts val="0"/>
                </a:spcAft>
                <a:defRPr/>
              </a:pPr>
              <a:endParaRPr lang="en-US" sz="2398" dirty="0">
                <a:solidFill>
                  <a:prstClr val="black"/>
                </a:solidFill>
                <a:latin typeface="冬青黑体简体中文 W3" panose="020B0300000000000000" pitchFamily="34" charset="-122"/>
                <a:ea typeface="冬青黑体简体中文 W3" panose="020B0300000000000000" pitchFamily="34" charset="-122"/>
                <a:sym typeface="冬青黑体简体中文 W3" panose="020B0300000000000000" pitchFamily="34" charset="-122"/>
              </a:endParaRPr>
            </a:p>
          </p:txBody>
        </p:sp>
      </p:grpSp>
      <p:sp>
        <p:nvSpPr>
          <p:cNvPr id="15" name="Text Placeholder 2"/>
          <p:cNvSpPr txBox="1">
            <a:spLocks/>
          </p:cNvSpPr>
          <p:nvPr/>
        </p:nvSpPr>
        <p:spPr>
          <a:xfrm>
            <a:off x="8077332" y="4027734"/>
            <a:ext cx="2844675" cy="949887"/>
          </a:xfrm>
          <a:prstGeom prst="rect">
            <a:avLst/>
          </a:prstGeom>
        </p:spPr>
        <p:txBody>
          <a:bodyPr vert="horz" lIns="91380" tIns="45690" rIns="91380" bIns="45690" rtlCol="0">
            <a:normAutofit fontScale="70000" lnSpcReduction="20000"/>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tx1"/>
                </a:solidFill>
                <a:latin typeface="Roboto" pitchFamily="2" charset="0"/>
                <a:ea typeface="Roboto" pitchFamily="2" charset="0"/>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pPr fontAlgn="auto">
              <a:spcAft>
                <a:spcPts val="0"/>
              </a:spcAft>
              <a:buClr>
                <a:srgbClr val="5B9BD5"/>
              </a:buClr>
              <a:defRPr/>
            </a:pPr>
            <a:r>
              <a:rPr lang="zh-CN" altLang="en-US" sz="3198" dirty="0">
                <a:solidFill>
                  <a:srgbClr val="2C99C0"/>
                </a:solidFill>
                <a:latin typeface="微软雅黑" panose="020B0503020204020204" pitchFamily="34" charset="-122"/>
                <a:ea typeface="微软雅黑" panose="020B0503020204020204" pitchFamily="34" charset="-122"/>
                <a:sym typeface="冬青黑体简体中文 W3" panose="020B0300000000000000" pitchFamily="34" charset="-122"/>
              </a:rPr>
              <a:t>输入你的标题</a:t>
            </a:r>
            <a:endParaRPr lang="en-US" altLang="zh-CN" sz="3198" dirty="0">
              <a:solidFill>
                <a:srgbClr val="2C99C0"/>
              </a:solidFill>
              <a:latin typeface="微软雅黑" panose="020B0503020204020204" pitchFamily="34" charset="-122"/>
              <a:ea typeface="微软雅黑" panose="020B0503020204020204" pitchFamily="34" charset="-122"/>
              <a:sym typeface="冬青黑体简体中文 W3" panose="020B0300000000000000" pitchFamily="34" charset="-122"/>
            </a:endParaRPr>
          </a:p>
          <a:p>
            <a:pPr fontAlgn="auto">
              <a:spcAft>
                <a:spcPts val="0"/>
              </a:spcAft>
              <a:buClr>
                <a:srgbClr val="5B9BD5"/>
              </a:buClr>
              <a:defRPr/>
            </a:pPr>
            <a:r>
              <a:rPr lang="zh-CN" altLang="en-US" sz="1599" dirty="0">
                <a:solidFill>
                  <a:srgbClr val="E7E6E6">
                    <a:lumMod val="50000"/>
                  </a:srgbClr>
                </a:solidFill>
                <a:latin typeface="微软雅黑" panose="020B0503020204020204" pitchFamily="34" charset="-122"/>
                <a:ea typeface="微软雅黑" panose="020B0503020204020204" pitchFamily="34" charset="-122"/>
                <a:sym typeface="冬青黑体简体中文 W3" panose="020B0300000000000000" pitchFamily="34" charset="-122"/>
              </a:rPr>
              <a:t>请在这里输入段落文本内容请在这里输入段落文本内容请在这里输入段落文本内容请在这里输入段落文本内容</a:t>
            </a:r>
          </a:p>
        </p:txBody>
      </p:sp>
      <p:sp>
        <p:nvSpPr>
          <p:cNvPr id="16" name="Text Placeholder 2"/>
          <p:cNvSpPr txBox="1">
            <a:spLocks/>
          </p:cNvSpPr>
          <p:nvPr/>
        </p:nvSpPr>
        <p:spPr>
          <a:xfrm>
            <a:off x="8077332" y="1972761"/>
            <a:ext cx="2844675" cy="949887"/>
          </a:xfrm>
          <a:prstGeom prst="rect">
            <a:avLst/>
          </a:prstGeom>
        </p:spPr>
        <p:txBody>
          <a:bodyPr vert="horz" lIns="91380" tIns="45690" rIns="91380" bIns="45690" rtlCol="0">
            <a:normAutofit fontScale="70000" lnSpcReduction="20000"/>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tx1"/>
                </a:solidFill>
                <a:latin typeface="Roboto" pitchFamily="2" charset="0"/>
                <a:ea typeface="Roboto" pitchFamily="2" charset="0"/>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pPr fontAlgn="auto">
              <a:spcAft>
                <a:spcPts val="0"/>
              </a:spcAft>
              <a:buClr>
                <a:srgbClr val="5B9BD5"/>
              </a:buClr>
              <a:defRPr/>
            </a:pPr>
            <a:r>
              <a:rPr lang="zh-CN" altLang="en-US" sz="3198" dirty="0">
                <a:solidFill>
                  <a:srgbClr val="0A97A6"/>
                </a:solidFill>
                <a:latin typeface="微软雅黑" panose="020B0503020204020204" pitchFamily="34" charset="-122"/>
                <a:ea typeface="微软雅黑" panose="020B0503020204020204" pitchFamily="34" charset="-122"/>
                <a:sym typeface="冬青黑体简体中文 W3" panose="020B0300000000000000" pitchFamily="34" charset="-122"/>
              </a:rPr>
              <a:t>输入你的标题</a:t>
            </a:r>
            <a:endParaRPr lang="en-US" altLang="zh-CN" sz="3198" dirty="0">
              <a:solidFill>
                <a:srgbClr val="0A97A6"/>
              </a:solidFill>
              <a:latin typeface="微软雅黑" panose="020B0503020204020204" pitchFamily="34" charset="-122"/>
              <a:ea typeface="微软雅黑" panose="020B0503020204020204" pitchFamily="34" charset="-122"/>
              <a:sym typeface="冬青黑体简体中文 W3" panose="020B0300000000000000" pitchFamily="34" charset="-122"/>
            </a:endParaRPr>
          </a:p>
          <a:p>
            <a:pPr fontAlgn="auto">
              <a:spcAft>
                <a:spcPts val="0"/>
              </a:spcAft>
              <a:buClr>
                <a:srgbClr val="5B9BD5"/>
              </a:buClr>
              <a:defRPr/>
            </a:pPr>
            <a:r>
              <a:rPr lang="zh-CN" altLang="en-US" sz="1599" dirty="0">
                <a:solidFill>
                  <a:srgbClr val="E7E6E6">
                    <a:lumMod val="50000"/>
                  </a:srgbClr>
                </a:solidFill>
                <a:latin typeface="微软雅黑" panose="020B0503020204020204" pitchFamily="34" charset="-122"/>
                <a:ea typeface="微软雅黑" panose="020B0503020204020204" pitchFamily="34" charset="-122"/>
                <a:sym typeface="冬青黑体简体中文 W3" panose="020B0300000000000000" pitchFamily="34" charset="-122"/>
              </a:rPr>
              <a:t>请在这里输入段落文本内容请在这里输入段落文本内容请在这里输入段落文本内容请在这里输入段落文本内容</a:t>
            </a:r>
          </a:p>
        </p:txBody>
      </p:sp>
      <p:sp>
        <p:nvSpPr>
          <p:cNvPr id="17" name="Text Placeholder 2"/>
          <p:cNvSpPr txBox="1">
            <a:spLocks/>
          </p:cNvSpPr>
          <p:nvPr/>
        </p:nvSpPr>
        <p:spPr>
          <a:xfrm>
            <a:off x="648941" y="4027734"/>
            <a:ext cx="2844675" cy="949887"/>
          </a:xfrm>
          <a:prstGeom prst="rect">
            <a:avLst/>
          </a:prstGeom>
        </p:spPr>
        <p:txBody>
          <a:bodyPr vert="horz" lIns="91380" tIns="45690" rIns="91380" bIns="45690" rtlCol="0">
            <a:normAutofit fontScale="70000" lnSpcReduction="20000"/>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tx1"/>
                </a:solidFill>
                <a:latin typeface="Roboto" pitchFamily="2" charset="0"/>
                <a:ea typeface="Roboto" pitchFamily="2" charset="0"/>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pPr algn="r" fontAlgn="auto">
              <a:spcAft>
                <a:spcPts val="0"/>
              </a:spcAft>
              <a:buClr>
                <a:srgbClr val="5B9BD5"/>
              </a:buClr>
              <a:defRPr/>
            </a:pPr>
            <a:r>
              <a:rPr lang="zh-CN" altLang="en-US" sz="3198" dirty="0">
                <a:solidFill>
                  <a:srgbClr val="ECA11A"/>
                </a:solidFill>
                <a:latin typeface="微软雅黑" panose="020B0503020204020204" pitchFamily="34" charset="-122"/>
                <a:ea typeface="微软雅黑" panose="020B0503020204020204" pitchFamily="34" charset="-122"/>
                <a:sym typeface="冬青黑体简体中文 W3" panose="020B0300000000000000" pitchFamily="34" charset="-122"/>
              </a:rPr>
              <a:t>输入你的标题</a:t>
            </a:r>
            <a:endParaRPr lang="en-US" altLang="zh-CN" sz="3198" dirty="0">
              <a:solidFill>
                <a:srgbClr val="ECA11A"/>
              </a:solidFill>
              <a:latin typeface="微软雅黑" panose="020B0503020204020204" pitchFamily="34" charset="-122"/>
              <a:ea typeface="微软雅黑" panose="020B0503020204020204" pitchFamily="34" charset="-122"/>
              <a:sym typeface="冬青黑体简体中文 W3" panose="020B0300000000000000" pitchFamily="34" charset="-122"/>
            </a:endParaRPr>
          </a:p>
          <a:p>
            <a:pPr algn="r" fontAlgn="auto">
              <a:spcAft>
                <a:spcPts val="0"/>
              </a:spcAft>
              <a:buClr>
                <a:srgbClr val="5B9BD5"/>
              </a:buClr>
              <a:defRPr/>
            </a:pPr>
            <a:r>
              <a:rPr lang="zh-CN" altLang="en-US" sz="1599" dirty="0">
                <a:solidFill>
                  <a:srgbClr val="E7E6E6">
                    <a:lumMod val="50000"/>
                  </a:srgbClr>
                </a:solidFill>
                <a:latin typeface="微软雅黑" panose="020B0503020204020204" pitchFamily="34" charset="-122"/>
                <a:ea typeface="微软雅黑" panose="020B0503020204020204" pitchFamily="34" charset="-122"/>
                <a:sym typeface="冬青黑体简体中文 W3" panose="020B0300000000000000" pitchFamily="34" charset="-122"/>
              </a:rPr>
              <a:t>请在这里输入段落文本内容请在这里输入段落文本内容请在这里输入段落文本内容请在这里输入段落文本内容</a:t>
            </a:r>
          </a:p>
        </p:txBody>
      </p:sp>
      <p:sp>
        <p:nvSpPr>
          <p:cNvPr id="18" name="Text Placeholder 2"/>
          <p:cNvSpPr txBox="1">
            <a:spLocks/>
          </p:cNvSpPr>
          <p:nvPr/>
        </p:nvSpPr>
        <p:spPr>
          <a:xfrm>
            <a:off x="648941" y="1972761"/>
            <a:ext cx="2844675" cy="949887"/>
          </a:xfrm>
          <a:prstGeom prst="rect">
            <a:avLst/>
          </a:prstGeom>
        </p:spPr>
        <p:txBody>
          <a:bodyPr vert="horz" lIns="91380" tIns="45690" rIns="91380" bIns="45690" rtlCol="0">
            <a:normAutofit fontScale="70000" lnSpcReduction="20000"/>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tx1"/>
                </a:solidFill>
                <a:latin typeface="Roboto" pitchFamily="2" charset="0"/>
                <a:ea typeface="Roboto" pitchFamily="2" charset="0"/>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pPr algn="r" fontAlgn="auto">
              <a:spcAft>
                <a:spcPts val="0"/>
              </a:spcAft>
              <a:buClr>
                <a:srgbClr val="5B9BD5"/>
              </a:buClr>
              <a:defRPr/>
            </a:pPr>
            <a:r>
              <a:rPr lang="zh-CN" altLang="en-US" sz="3198" dirty="0">
                <a:solidFill>
                  <a:srgbClr val="ED5A00"/>
                </a:solidFill>
                <a:latin typeface="微软雅黑" panose="020B0503020204020204" pitchFamily="34" charset="-122"/>
                <a:ea typeface="微软雅黑" panose="020B0503020204020204" pitchFamily="34" charset="-122"/>
                <a:sym typeface="冬青黑体简体中文 W3" panose="020B0300000000000000" pitchFamily="34" charset="-122"/>
              </a:rPr>
              <a:t>输入你的标题</a:t>
            </a:r>
            <a:endParaRPr lang="en-US" altLang="zh-CN" sz="3198" dirty="0">
              <a:solidFill>
                <a:srgbClr val="ED5A00"/>
              </a:solidFill>
              <a:latin typeface="微软雅黑" panose="020B0503020204020204" pitchFamily="34" charset="-122"/>
              <a:ea typeface="微软雅黑" panose="020B0503020204020204" pitchFamily="34" charset="-122"/>
              <a:sym typeface="冬青黑体简体中文 W3" panose="020B0300000000000000" pitchFamily="34" charset="-122"/>
            </a:endParaRPr>
          </a:p>
          <a:p>
            <a:pPr algn="r" fontAlgn="auto">
              <a:spcAft>
                <a:spcPts val="0"/>
              </a:spcAft>
              <a:buClr>
                <a:srgbClr val="5B9BD5"/>
              </a:buClr>
              <a:defRPr/>
            </a:pPr>
            <a:r>
              <a:rPr lang="zh-CN" altLang="en-US" sz="1599" dirty="0">
                <a:solidFill>
                  <a:srgbClr val="E7E6E6">
                    <a:lumMod val="50000"/>
                  </a:srgbClr>
                </a:solidFill>
                <a:latin typeface="微软雅黑" panose="020B0503020204020204" pitchFamily="34" charset="-122"/>
                <a:ea typeface="微软雅黑" panose="020B0503020204020204" pitchFamily="34" charset="-122"/>
                <a:sym typeface="冬青黑体简体中文 W3" panose="020B0300000000000000" pitchFamily="34" charset="-122"/>
              </a:rPr>
              <a:t>请在这里输入段落文本内容请在这里输入段落文本内容请在这里输入段落文本内容请在这里输入段落文本内容</a:t>
            </a:r>
          </a:p>
        </p:txBody>
      </p:sp>
      <p:sp>
        <p:nvSpPr>
          <p:cNvPr id="19" name="Freeform 323"/>
          <p:cNvSpPr>
            <a:spLocks/>
          </p:cNvSpPr>
          <p:nvPr/>
        </p:nvSpPr>
        <p:spPr bwMode="auto">
          <a:xfrm>
            <a:off x="7539834" y="4114089"/>
            <a:ext cx="397362" cy="470309"/>
          </a:xfrm>
          <a:custGeom>
            <a:avLst/>
            <a:gdLst>
              <a:gd name="T0" fmla="*/ 419 w 437"/>
              <a:gd name="T1" fmla="*/ 256 h 517"/>
              <a:gd name="T2" fmla="*/ 386 w 437"/>
              <a:gd name="T3" fmla="*/ 265 h 517"/>
              <a:gd name="T4" fmla="*/ 316 w 437"/>
              <a:gd name="T5" fmla="*/ 344 h 517"/>
              <a:gd name="T6" fmla="*/ 293 w 437"/>
              <a:gd name="T7" fmla="*/ 332 h 517"/>
              <a:gd name="T8" fmla="*/ 285 w 437"/>
              <a:gd name="T9" fmla="*/ 72 h 517"/>
              <a:gd name="T10" fmla="*/ 267 w 437"/>
              <a:gd name="T11" fmla="*/ 41 h 517"/>
              <a:gd name="T12" fmla="*/ 232 w 437"/>
              <a:gd name="T13" fmla="*/ 62 h 517"/>
              <a:gd name="T14" fmla="*/ 228 w 437"/>
              <a:gd name="T15" fmla="*/ 242 h 517"/>
              <a:gd name="T16" fmla="*/ 214 w 437"/>
              <a:gd name="T17" fmla="*/ 242 h 517"/>
              <a:gd name="T18" fmla="*/ 211 w 437"/>
              <a:gd name="T19" fmla="*/ 29 h 517"/>
              <a:gd name="T20" fmla="*/ 186 w 437"/>
              <a:gd name="T21" fmla="*/ 1 h 517"/>
              <a:gd name="T22" fmla="*/ 156 w 437"/>
              <a:gd name="T23" fmla="*/ 24 h 517"/>
              <a:gd name="T24" fmla="*/ 153 w 437"/>
              <a:gd name="T25" fmla="*/ 244 h 517"/>
              <a:gd name="T26" fmla="*/ 139 w 437"/>
              <a:gd name="T27" fmla="*/ 244 h 517"/>
              <a:gd name="T28" fmla="*/ 134 w 437"/>
              <a:gd name="T29" fmla="*/ 54 h 517"/>
              <a:gd name="T30" fmla="*/ 105 w 437"/>
              <a:gd name="T31" fmla="*/ 29 h 517"/>
              <a:gd name="T32" fmla="*/ 79 w 437"/>
              <a:gd name="T33" fmla="*/ 54 h 517"/>
              <a:gd name="T34" fmla="*/ 78 w 437"/>
              <a:gd name="T35" fmla="*/ 246 h 517"/>
              <a:gd name="T36" fmla="*/ 66 w 437"/>
              <a:gd name="T37" fmla="*/ 243 h 517"/>
              <a:gd name="T38" fmla="*/ 53 w 437"/>
              <a:gd name="T39" fmla="*/ 104 h 517"/>
              <a:gd name="T40" fmla="*/ 19 w 437"/>
              <a:gd name="T41" fmla="*/ 86 h 517"/>
              <a:gd name="T42" fmla="*/ 0 w 437"/>
              <a:gd name="T43" fmla="*/ 116 h 517"/>
              <a:gd name="T44" fmla="*/ 9 w 437"/>
              <a:gd name="T45" fmla="*/ 377 h 517"/>
              <a:gd name="T46" fmla="*/ 170 w 437"/>
              <a:gd name="T47" fmla="*/ 517 h 517"/>
              <a:gd name="T48" fmla="*/ 344 w 437"/>
              <a:gd name="T49" fmla="*/ 428 h 517"/>
              <a:gd name="T50" fmla="*/ 430 w 437"/>
              <a:gd name="T51" fmla="*/ 290 h 517"/>
              <a:gd name="T52" fmla="*/ 419 w 437"/>
              <a:gd name="T53" fmla="*/ 256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517">
                <a:moveTo>
                  <a:pt x="419" y="256"/>
                </a:moveTo>
                <a:cubicBezTo>
                  <a:pt x="408" y="252"/>
                  <a:pt x="395" y="254"/>
                  <a:pt x="386" y="265"/>
                </a:cubicBezTo>
                <a:cubicBezTo>
                  <a:pt x="316" y="344"/>
                  <a:pt x="316" y="344"/>
                  <a:pt x="316" y="344"/>
                </a:cubicBezTo>
                <a:cubicBezTo>
                  <a:pt x="305" y="357"/>
                  <a:pt x="293" y="348"/>
                  <a:pt x="293" y="332"/>
                </a:cubicBezTo>
                <a:cubicBezTo>
                  <a:pt x="285" y="72"/>
                  <a:pt x="285" y="72"/>
                  <a:pt x="285" y="72"/>
                </a:cubicBezTo>
                <a:cubicBezTo>
                  <a:pt x="284" y="58"/>
                  <a:pt x="282" y="45"/>
                  <a:pt x="267" y="41"/>
                </a:cubicBezTo>
                <a:cubicBezTo>
                  <a:pt x="248" y="35"/>
                  <a:pt x="233" y="45"/>
                  <a:pt x="232" y="62"/>
                </a:cubicBezTo>
                <a:cubicBezTo>
                  <a:pt x="228" y="242"/>
                  <a:pt x="228" y="242"/>
                  <a:pt x="228" y="242"/>
                </a:cubicBezTo>
                <a:cubicBezTo>
                  <a:pt x="227" y="258"/>
                  <a:pt x="214" y="257"/>
                  <a:pt x="214" y="242"/>
                </a:cubicBezTo>
                <a:cubicBezTo>
                  <a:pt x="211" y="29"/>
                  <a:pt x="211" y="29"/>
                  <a:pt x="211" y="29"/>
                </a:cubicBezTo>
                <a:cubicBezTo>
                  <a:pt x="211" y="15"/>
                  <a:pt x="201" y="3"/>
                  <a:pt x="186" y="1"/>
                </a:cubicBezTo>
                <a:cubicBezTo>
                  <a:pt x="171" y="0"/>
                  <a:pt x="156" y="10"/>
                  <a:pt x="156" y="24"/>
                </a:cubicBezTo>
                <a:cubicBezTo>
                  <a:pt x="153" y="244"/>
                  <a:pt x="153" y="244"/>
                  <a:pt x="153" y="244"/>
                </a:cubicBezTo>
                <a:cubicBezTo>
                  <a:pt x="153" y="257"/>
                  <a:pt x="140" y="256"/>
                  <a:pt x="139" y="244"/>
                </a:cubicBezTo>
                <a:cubicBezTo>
                  <a:pt x="134" y="54"/>
                  <a:pt x="134" y="54"/>
                  <a:pt x="134" y="54"/>
                </a:cubicBezTo>
                <a:cubicBezTo>
                  <a:pt x="133" y="40"/>
                  <a:pt x="121" y="29"/>
                  <a:pt x="105" y="29"/>
                </a:cubicBezTo>
                <a:cubicBezTo>
                  <a:pt x="90" y="29"/>
                  <a:pt x="79" y="41"/>
                  <a:pt x="79" y="54"/>
                </a:cubicBezTo>
                <a:cubicBezTo>
                  <a:pt x="78" y="246"/>
                  <a:pt x="78" y="246"/>
                  <a:pt x="78" y="246"/>
                </a:cubicBezTo>
                <a:cubicBezTo>
                  <a:pt x="78" y="256"/>
                  <a:pt x="67" y="257"/>
                  <a:pt x="66" y="243"/>
                </a:cubicBezTo>
                <a:cubicBezTo>
                  <a:pt x="53" y="104"/>
                  <a:pt x="53" y="104"/>
                  <a:pt x="53" y="104"/>
                </a:cubicBezTo>
                <a:cubicBezTo>
                  <a:pt x="52" y="91"/>
                  <a:pt x="34" y="83"/>
                  <a:pt x="19" y="86"/>
                </a:cubicBezTo>
                <a:cubicBezTo>
                  <a:pt x="5" y="90"/>
                  <a:pt x="0" y="103"/>
                  <a:pt x="0" y="116"/>
                </a:cubicBezTo>
                <a:cubicBezTo>
                  <a:pt x="9" y="377"/>
                  <a:pt x="9" y="377"/>
                  <a:pt x="9" y="377"/>
                </a:cubicBezTo>
                <a:cubicBezTo>
                  <a:pt x="11" y="455"/>
                  <a:pt x="93" y="517"/>
                  <a:pt x="170" y="517"/>
                </a:cubicBezTo>
                <a:cubicBezTo>
                  <a:pt x="245" y="517"/>
                  <a:pt x="308" y="486"/>
                  <a:pt x="344" y="428"/>
                </a:cubicBezTo>
                <a:cubicBezTo>
                  <a:pt x="430" y="290"/>
                  <a:pt x="430" y="290"/>
                  <a:pt x="430" y="290"/>
                </a:cubicBezTo>
                <a:cubicBezTo>
                  <a:pt x="437" y="279"/>
                  <a:pt x="436" y="262"/>
                  <a:pt x="419" y="256"/>
                </a:cubicBezTo>
                <a:close/>
              </a:path>
            </a:pathLst>
          </a:custGeom>
          <a:solidFill>
            <a:srgbClr val="2C99C0"/>
          </a:solidFill>
          <a:ln>
            <a:noFill/>
          </a:ln>
        </p:spPr>
        <p:txBody>
          <a:bodyPr vert="horz" wrap="square" lIns="91380" tIns="45690" rIns="91380" bIns="45690" numCol="1" anchor="t" anchorCtr="0" compatLnSpc="1">
            <a:prstTxWarp prst="textNoShape">
              <a:avLst/>
            </a:prstTxWarp>
          </a:bodyPr>
          <a:lstStyle/>
          <a:p>
            <a:pPr fontAlgn="auto">
              <a:spcBef>
                <a:spcPts val="0"/>
              </a:spcBef>
              <a:spcAft>
                <a:spcPts val="0"/>
              </a:spcAft>
              <a:defRPr/>
            </a:pPr>
            <a:endParaRPr lang="en-AU" sz="2398">
              <a:solidFill>
                <a:prstClr val="black"/>
              </a:solidFill>
              <a:latin typeface="冬青黑体简体中文 W3" panose="020B0300000000000000" pitchFamily="34" charset="-122"/>
              <a:ea typeface="冬青黑体简体中文 W3" panose="020B0300000000000000" pitchFamily="34" charset="-122"/>
              <a:sym typeface="冬青黑体简体中文 W3" panose="020B0300000000000000" pitchFamily="34" charset="-122"/>
            </a:endParaRPr>
          </a:p>
        </p:txBody>
      </p:sp>
      <p:grpSp>
        <p:nvGrpSpPr>
          <p:cNvPr id="20" name="Group 54"/>
          <p:cNvGrpSpPr/>
          <p:nvPr/>
        </p:nvGrpSpPr>
        <p:grpSpPr>
          <a:xfrm>
            <a:off x="3599348" y="4114089"/>
            <a:ext cx="472767" cy="474354"/>
            <a:chOff x="4906963" y="2173288"/>
            <a:chExt cx="473075" cy="474663"/>
          </a:xfrm>
          <a:solidFill>
            <a:srgbClr val="ECA11A"/>
          </a:solidFill>
        </p:grpSpPr>
        <p:sp>
          <p:nvSpPr>
            <p:cNvPr id="21" name="Freeform 16"/>
            <p:cNvSpPr>
              <a:spLocks/>
            </p:cNvSpPr>
            <p:nvPr/>
          </p:nvSpPr>
          <p:spPr bwMode="auto">
            <a:xfrm>
              <a:off x="4938713" y="2473325"/>
              <a:ext cx="142875" cy="141288"/>
            </a:xfrm>
            <a:custGeom>
              <a:avLst/>
              <a:gdLst>
                <a:gd name="T0" fmla="*/ 40 w 67"/>
                <a:gd name="T1" fmla="*/ 4 h 66"/>
                <a:gd name="T2" fmla="*/ 35 w 67"/>
                <a:gd name="T3" fmla="*/ 3 h 66"/>
                <a:gd name="T4" fmla="*/ 9 w 67"/>
                <a:gd name="T5" fmla="*/ 61 h 66"/>
                <a:gd name="T6" fmla="*/ 64 w 67"/>
                <a:gd name="T7" fmla="*/ 32 h 66"/>
                <a:gd name="T8" fmla="*/ 63 w 67"/>
                <a:gd name="T9" fmla="*/ 27 h 66"/>
                <a:gd name="T10" fmla="*/ 40 w 67"/>
                <a:gd name="T11" fmla="*/ 4 h 66"/>
              </a:gdLst>
              <a:ahLst/>
              <a:cxnLst>
                <a:cxn ang="0">
                  <a:pos x="T0" y="T1"/>
                </a:cxn>
                <a:cxn ang="0">
                  <a:pos x="T2" y="T3"/>
                </a:cxn>
                <a:cxn ang="0">
                  <a:pos x="T4" y="T5"/>
                </a:cxn>
                <a:cxn ang="0">
                  <a:pos x="T6" y="T7"/>
                </a:cxn>
                <a:cxn ang="0">
                  <a:pos x="T8" y="T9"/>
                </a:cxn>
                <a:cxn ang="0">
                  <a:pos x="T10" y="T11"/>
                </a:cxn>
              </a:cxnLst>
              <a:rect l="0" t="0" r="r" b="b"/>
              <a:pathLst>
                <a:path w="67" h="66">
                  <a:moveTo>
                    <a:pt x="40" y="4"/>
                  </a:moveTo>
                  <a:cubicBezTo>
                    <a:pt x="37" y="0"/>
                    <a:pt x="36" y="2"/>
                    <a:pt x="35" y="3"/>
                  </a:cubicBezTo>
                  <a:cubicBezTo>
                    <a:pt x="17" y="21"/>
                    <a:pt x="0" y="66"/>
                    <a:pt x="9" y="61"/>
                  </a:cubicBezTo>
                  <a:cubicBezTo>
                    <a:pt x="41" y="46"/>
                    <a:pt x="46" y="50"/>
                    <a:pt x="64" y="32"/>
                  </a:cubicBezTo>
                  <a:cubicBezTo>
                    <a:pt x="65" y="31"/>
                    <a:pt x="67" y="30"/>
                    <a:pt x="63" y="27"/>
                  </a:cubicBezTo>
                  <a:lnTo>
                    <a:pt x="4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0" tIns="45690" rIns="91380" bIns="45690" numCol="1" anchor="t" anchorCtr="0" compatLnSpc="1">
              <a:prstTxWarp prst="textNoShape">
                <a:avLst/>
              </a:prstTxWarp>
            </a:bodyPr>
            <a:lstStyle/>
            <a:p>
              <a:pPr fontAlgn="auto">
                <a:spcBef>
                  <a:spcPts val="0"/>
                </a:spcBef>
                <a:spcAft>
                  <a:spcPts val="0"/>
                </a:spcAft>
                <a:defRPr/>
              </a:pPr>
              <a:endParaRPr lang="en-AU" sz="2398">
                <a:solidFill>
                  <a:prstClr val="black"/>
                </a:solidFill>
                <a:latin typeface="冬青黑体简体中文 W3" panose="020B0300000000000000" pitchFamily="34" charset="-122"/>
                <a:ea typeface="冬青黑体简体中文 W3" panose="020B0300000000000000" pitchFamily="34" charset="-122"/>
                <a:sym typeface="冬青黑体简体中文 W3" panose="020B0300000000000000" pitchFamily="34" charset="-122"/>
              </a:endParaRPr>
            </a:p>
          </p:txBody>
        </p:sp>
        <p:sp>
          <p:nvSpPr>
            <p:cNvPr id="22" name="Freeform 17"/>
            <p:cNvSpPr>
              <a:spLocks noEditPoints="1"/>
            </p:cNvSpPr>
            <p:nvPr/>
          </p:nvSpPr>
          <p:spPr bwMode="auto">
            <a:xfrm>
              <a:off x="4906963" y="2173288"/>
              <a:ext cx="473075" cy="474663"/>
            </a:xfrm>
            <a:custGeom>
              <a:avLst/>
              <a:gdLst>
                <a:gd name="T0" fmla="*/ 155 w 223"/>
                <a:gd name="T1" fmla="*/ 145 h 224"/>
                <a:gd name="T2" fmla="*/ 156 w 223"/>
                <a:gd name="T3" fmla="*/ 141 h 224"/>
                <a:gd name="T4" fmla="*/ 204 w 223"/>
                <a:gd name="T5" fmla="*/ 19 h 224"/>
                <a:gd name="T6" fmla="*/ 84 w 223"/>
                <a:gd name="T7" fmla="*/ 67 h 224"/>
                <a:gd name="T8" fmla="*/ 78 w 223"/>
                <a:gd name="T9" fmla="*/ 69 h 224"/>
                <a:gd name="T10" fmla="*/ 65 w 223"/>
                <a:gd name="T11" fmla="*/ 65 h 224"/>
                <a:gd name="T12" fmla="*/ 53 w 223"/>
                <a:gd name="T13" fmla="*/ 69 h 224"/>
                <a:gd name="T14" fmla="*/ 3 w 223"/>
                <a:gd name="T15" fmla="*/ 119 h 224"/>
                <a:gd name="T16" fmla="*/ 5 w 223"/>
                <a:gd name="T17" fmla="*/ 125 h 224"/>
                <a:gd name="T18" fmla="*/ 41 w 223"/>
                <a:gd name="T19" fmla="*/ 131 h 224"/>
                <a:gd name="T20" fmla="*/ 53 w 223"/>
                <a:gd name="T21" fmla="*/ 127 h 224"/>
                <a:gd name="T22" fmla="*/ 57 w 223"/>
                <a:gd name="T23" fmla="*/ 127 h 224"/>
                <a:gd name="T24" fmla="*/ 96 w 223"/>
                <a:gd name="T25" fmla="*/ 167 h 224"/>
                <a:gd name="T26" fmla="*/ 96 w 223"/>
                <a:gd name="T27" fmla="*/ 170 h 224"/>
                <a:gd name="T28" fmla="*/ 92 w 223"/>
                <a:gd name="T29" fmla="*/ 182 h 224"/>
                <a:gd name="T30" fmla="*/ 98 w 223"/>
                <a:gd name="T31" fmla="*/ 219 h 224"/>
                <a:gd name="T32" fmla="*/ 104 w 223"/>
                <a:gd name="T33" fmla="*/ 221 h 224"/>
                <a:gd name="T34" fmla="*/ 155 w 223"/>
                <a:gd name="T35" fmla="*/ 170 h 224"/>
                <a:gd name="T36" fmla="*/ 158 w 223"/>
                <a:gd name="T37" fmla="*/ 159 h 224"/>
                <a:gd name="T38" fmla="*/ 155 w 223"/>
                <a:gd name="T39" fmla="*/ 145 h 224"/>
                <a:gd name="T40" fmla="*/ 144 w 223"/>
                <a:gd name="T41" fmla="*/ 80 h 224"/>
                <a:gd name="T42" fmla="*/ 144 w 223"/>
                <a:gd name="T43" fmla="*/ 50 h 224"/>
                <a:gd name="T44" fmla="*/ 174 w 223"/>
                <a:gd name="T45" fmla="*/ 50 h 224"/>
                <a:gd name="T46" fmla="*/ 174 w 223"/>
                <a:gd name="T47" fmla="*/ 80 h 224"/>
                <a:gd name="T48" fmla="*/ 144 w 223"/>
                <a:gd name="T49" fmla="*/ 8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3" h="224">
                  <a:moveTo>
                    <a:pt x="155" y="145"/>
                  </a:moveTo>
                  <a:cubicBezTo>
                    <a:pt x="154" y="143"/>
                    <a:pt x="156" y="141"/>
                    <a:pt x="156" y="141"/>
                  </a:cubicBezTo>
                  <a:cubicBezTo>
                    <a:pt x="197" y="97"/>
                    <a:pt x="223" y="38"/>
                    <a:pt x="204" y="19"/>
                  </a:cubicBezTo>
                  <a:cubicBezTo>
                    <a:pt x="185" y="0"/>
                    <a:pt x="128" y="26"/>
                    <a:pt x="84" y="67"/>
                  </a:cubicBezTo>
                  <a:cubicBezTo>
                    <a:pt x="83" y="68"/>
                    <a:pt x="81" y="69"/>
                    <a:pt x="78" y="69"/>
                  </a:cubicBezTo>
                  <a:cubicBezTo>
                    <a:pt x="65" y="65"/>
                    <a:pt x="65" y="65"/>
                    <a:pt x="65" y="65"/>
                  </a:cubicBezTo>
                  <a:cubicBezTo>
                    <a:pt x="61" y="64"/>
                    <a:pt x="56" y="66"/>
                    <a:pt x="53" y="69"/>
                  </a:cubicBezTo>
                  <a:cubicBezTo>
                    <a:pt x="3" y="119"/>
                    <a:pt x="3" y="119"/>
                    <a:pt x="3" y="119"/>
                  </a:cubicBezTo>
                  <a:cubicBezTo>
                    <a:pt x="0" y="122"/>
                    <a:pt x="1" y="124"/>
                    <a:pt x="5" y="125"/>
                  </a:cubicBezTo>
                  <a:cubicBezTo>
                    <a:pt x="41" y="131"/>
                    <a:pt x="41" y="131"/>
                    <a:pt x="41" y="131"/>
                  </a:cubicBezTo>
                  <a:cubicBezTo>
                    <a:pt x="45" y="131"/>
                    <a:pt x="50" y="130"/>
                    <a:pt x="53" y="127"/>
                  </a:cubicBezTo>
                  <a:cubicBezTo>
                    <a:pt x="53" y="127"/>
                    <a:pt x="55" y="125"/>
                    <a:pt x="57" y="127"/>
                  </a:cubicBezTo>
                  <a:cubicBezTo>
                    <a:pt x="67" y="137"/>
                    <a:pt x="86" y="157"/>
                    <a:pt x="96" y="167"/>
                  </a:cubicBezTo>
                  <a:cubicBezTo>
                    <a:pt x="98" y="168"/>
                    <a:pt x="96" y="170"/>
                    <a:pt x="96" y="170"/>
                  </a:cubicBezTo>
                  <a:cubicBezTo>
                    <a:pt x="94" y="173"/>
                    <a:pt x="92" y="179"/>
                    <a:pt x="92" y="182"/>
                  </a:cubicBezTo>
                  <a:cubicBezTo>
                    <a:pt x="98" y="219"/>
                    <a:pt x="98" y="219"/>
                    <a:pt x="98" y="219"/>
                  </a:cubicBezTo>
                  <a:cubicBezTo>
                    <a:pt x="99" y="223"/>
                    <a:pt x="102" y="224"/>
                    <a:pt x="104" y="221"/>
                  </a:cubicBezTo>
                  <a:cubicBezTo>
                    <a:pt x="155" y="170"/>
                    <a:pt x="155" y="170"/>
                    <a:pt x="155" y="170"/>
                  </a:cubicBezTo>
                  <a:cubicBezTo>
                    <a:pt x="157" y="168"/>
                    <a:pt x="159" y="162"/>
                    <a:pt x="158" y="159"/>
                  </a:cubicBezTo>
                  <a:lnTo>
                    <a:pt x="155" y="145"/>
                  </a:lnTo>
                  <a:close/>
                  <a:moveTo>
                    <a:pt x="144" y="80"/>
                  </a:moveTo>
                  <a:cubicBezTo>
                    <a:pt x="135" y="72"/>
                    <a:pt x="135" y="58"/>
                    <a:pt x="144" y="50"/>
                  </a:cubicBezTo>
                  <a:cubicBezTo>
                    <a:pt x="152" y="41"/>
                    <a:pt x="166" y="41"/>
                    <a:pt x="174" y="50"/>
                  </a:cubicBezTo>
                  <a:cubicBezTo>
                    <a:pt x="183" y="58"/>
                    <a:pt x="183" y="72"/>
                    <a:pt x="174" y="80"/>
                  </a:cubicBezTo>
                  <a:cubicBezTo>
                    <a:pt x="166" y="89"/>
                    <a:pt x="152" y="89"/>
                    <a:pt x="144"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0" tIns="45690" rIns="91380" bIns="45690" numCol="1" anchor="t" anchorCtr="0" compatLnSpc="1">
              <a:prstTxWarp prst="textNoShape">
                <a:avLst/>
              </a:prstTxWarp>
            </a:bodyPr>
            <a:lstStyle/>
            <a:p>
              <a:pPr fontAlgn="auto">
                <a:spcBef>
                  <a:spcPts val="0"/>
                </a:spcBef>
                <a:spcAft>
                  <a:spcPts val="0"/>
                </a:spcAft>
                <a:defRPr/>
              </a:pPr>
              <a:endParaRPr lang="en-AU" sz="2398">
                <a:solidFill>
                  <a:prstClr val="black"/>
                </a:solidFill>
                <a:latin typeface="冬青黑体简体中文 W3" panose="020B0300000000000000" pitchFamily="34" charset="-122"/>
                <a:ea typeface="冬青黑体简体中文 W3" panose="020B0300000000000000" pitchFamily="34" charset="-122"/>
                <a:sym typeface="冬青黑体简体中文 W3" panose="020B0300000000000000" pitchFamily="34" charset="-122"/>
              </a:endParaRPr>
            </a:p>
          </p:txBody>
        </p:sp>
      </p:grpSp>
      <p:grpSp>
        <p:nvGrpSpPr>
          <p:cNvPr id="23" name="Group 58"/>
          <p:cNvGrpSpPr/>
          <p:nvPr/>
        </p:nvGrpSpPr>
        <p:grpSpPr>
          <a:xfrm>
            <a:off x="3598654" y="2060286"/>
            <a:ext cx="429933" cy="426760"/>
            <a:chOff x="2936875" y="2108200"/>
            <a:chExt cx="430213" cy="427038"/>
          </a:xfrm>
          <a:solidFill>
            <a:srgbClr val="ED5A00"/>
          </a:solidFill>
        </p:grpSpPr>
        <p:sp>
          <p:nvSpPr>
            <p:cNvPr id="24" name="Freeform 253"/>
            <p:cNvSpPr>
              <a:spLocks/>
            </p:cNvSpPr>
            <p:nvPr/>
          </p:nvSpPr>
          <p:spPr bwMode="auto">
            <a:xfrm>
              <a:off x="3036888" y="2108200"/>
              <a:ext cx="223838" cy="93663"/>
            </a:xfrm>
            <a:custGeom>
              <a:avLst/>
              <a:gdLst>
                <a:gd name="T0" fmla="*/ 6 w 292"/>
                <a:gd name="T1" fmla="*/ 34 h 122"/>
                <a:gd name="T2" fmla="*/ 13 w 292"/>
                <a:gd name="T3" fmla="*/ 23 h 122"/>
                <a:gd name="T4" fmla="*/ 51 w 292"/>
                <a:gd name="T5" fmla="*/ 36 h 122"/>
                <a:gd name="T6" fmla="*/ 74 w 292"/>
                <a:gd name="T7" fmla="*/ 0 h 122"/>
                <a:gd name="T8" fmla="*/ 133 w 292"/>
                <a:gd name="T9" fmla="*/ 33 h 122"/>
                <a:gd name="T10" fmla="*/ 174 w 292"/>
                <a:gd name="T11" fmla="*/ 7 h 122"/>
                <a:gd name="T12" fmla="*/ 279 w 292"/>
                <a:gd name="T13" fmla="*/ 23 h 122"/>
                <a:gd name="T14" fmla="*/ 287 w 292"/>
                <a:gd name="T15" fmla="*/ 34 h 122"/>
                <a:gd name="T16" fmla="*/ 167 w 292"/>
                <a:gd name="T17" fmla="*/ 122 h 122"/>
                <a:gd name="T18" fmla="*/ 125 w 292"/>
                <a:gd name="T19" fmla="*/ 122 h 122"/>
                <a:gd name="T20" fmla="*/ 6 w 292"/>
                <a:gd name="T21" fmla="*/ 3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2" h="122">
                  <a:moveTo>
                    <a:pt x="6" y="34"/>
                  </a:moveTo>
                  <a:cubicBezTo>
                    <a:pt x="0" y="21"/>
                    <a:pt x="10" y="23"/>
                    <a:pt x="13" y="23"/>
                  </a:cubicBezTo>
                  <a:cubicBezTo>
                    <a:pt x="22" y="23"/>
                    <a:pt x="43" y="36"/>
                    <a:pt x="51" y="36"/>
                  </a:cubicBezTo>
                  <a:cubicBezTo>
                    <a:pt x="64" y="36"/>
                    <a:pt x="62" y="0"/>
                    <a:pt x="74" y="0"/>
                  </a:cubicBezTo>
                  <a:cubicBezTo>
                    <a:pt x="89" y="0"/>
                    <a:pt x="117" y="33"/>
                    <a:pt x="133" y="33"/>
                  </a:cubicBezTo>
                  <a:cubicBezTo>
                    <a:pt x="151" y="33"/>
                    <a:pt x="155" y="7"/>
                    <a:pt x="174" y="7"/>
                  </a:cubicBezTo>
                  <a:cubicBezTo>
                    <a:pt x="186" y="7"/>
                    <a:pt x="195" y="53"/>
                    <a:pt x="279" y="23"/>
                  </a:cubicBezTo>
                  <a:cubicBezTo>
                    <a:pt x="282" y="22"/>
                    <a:pt x="292" y="21"/>
                    <a:pt x="287" y="34"/>
                  </a:cubicBezTo>
                  <a:cubicBezTo>
                    <a:pt x="287" y="34"/>
                    <a:pt x="238" y="118"/>
                    <a:pt x="167" y="122"/>
                  </a:cubicBezTo>
                  <a:cubicBezTo>
                    <a:pt x="125" y="122"/>
                    <a:pt x="125" y="122"/>
                    <a:pt x="125" y="122"/>
                  </a:cubicBezTo>
                  <a:cubicBezTo>
                    <a:pt x="55" y="118"/>
                    <a:pt x="6" y="34"/>
                    <a:pt x="6"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0" tIns="45690" rIns="91380" bIns="45690" numCol="1" anchor="t" anchorCtr="0" compatLnSpc="1">
              <a:prstTxWarp prst="textNoShape">
                <a:avLst/>
              </a:prstTxWarp>
            </a:bodyPr>
            <a:lstStyle/>
            <a:p>
              <a:pPr fontAlgn="auto">
                <a:spcBef>
                  <a:spcPts val="0"/>
                </a:spcBef>
                <a:spcAft>
                  <a:spcPts val="0"/>
                </a:spcAft>
                <a:defRPr/>
              </a:pPr>
              <a:endParaRPr lang="en-AU" sz="2398">
                <a:solidFill>
                  <a:prstClr val="black"/>
                </a:solidFill>
                <a:latin typeface="冬青黑体简体中文 W3" panose="020B0300000000000000" pitchFamily="34" charset="-122"/>
                <a:ea typeface="冬青黑体简体中文 W3" panose="020B0300000000000000" pitchFamily="34" charset="-122"/>
                <a:sym typeface="冬青黑体简体中文 W3" panose="020B0300000000000000" pitchFamily="34" charset="-122"/>
              </a:endParaRPr>
            </a:p>
          </p:txBody>
        </p:sp>
        <p:sp>
          <p:nvSpPr>
            <p:cNvPr id="25" name="Freeform 254"/>
            <p:cNvSpPr>
              <a:spLocks noEditPoints="1"/>
            </p:cNvSpPr>
            <p:nvPr/>
          </p:nvSpPr>
          <p:spPr bwMode="auto">
            <a:xfrm>
              <a:off x="2936875" y="2193925"/>
              <a:ext cx="430213" cy="341313"/>
            </a:xfrm>
            <a:custGeom>
              <a:avLst/>
              <a:gdLst>
                <a:gd name="T0" fmla="*/ 518 w 559"/>
                <a:gd name="T1" fmla="*/ 284 h 444"/>
                <a:gd name="T2" fmla="*/ 336 w 559"/>
                <a:gd name="T3" fmla="*/ 36 h 444"/>
                <a:gd name="T4" fmla="*/ 307 w 559"/>
                <a:gd name="T5" fmla="*/ 28 h 444"/>
                <a:gd name="T6" fmla="*/ 287 w 559"/>
                <a:gd name="T7" fmla="*/ 26 h 444"/>
                <a:gd name="T8" fmla="*/ 41 w 559"/>
                <a:gd name="T9" fmla="*/ 285 h 444"/>
                <a:gd name="T10" fmla="*/ 55 w 559"/>
                <a:gd name="T11" fmla="*/ 440 h 444"/>
                <a:gd name="T12" fmla="*/ 132 w 559"/>
                <a:gd name="T13" fmla="*/ 442 h 444"/>
                <a:gd name="T14" fmla="*/ 477 w 559"/>
                <a:gd name="T15" fmla="*/ 442 h 444"/>
                <a:gd name="T16" fmla="*/ 488 w 559"/>
                <a:gd name="T17" fmla="*/ 440 h 444"/>
                <a:gd name="T18" fmla="*/ 504 w 559"/>
                <a:gd name="T19" fmla="*/ 439 h 444"/>
                <a:gd name="T20" fmla="*/ 518 w 559"/>
                <a:gd name="T21" fmla="*/ 284 h 444"/>
                <a:gd name="T22" fmla="*/ 294 w 559"/>
                <a:gd name="T23" fmla="*/ 327 h 444"/>
                <a:gd name="T24" fmla="*/ 294 w 559"/>
                <a:gd name="T25" fmla="*/ 356 h 444"/>
                <a:gd name="T26" fmla="*/ 266 w 559"/>
                <a:gd name="T27" fmla="*/ 356 h 444"/>
                <a:gd name="T28" fmla="*/ 266 w 559"/>
                <a:gd name="T29" fmla="*/ 329 h 444"/>
                <a:gd name="T30" fmla="*/ 217 w 559"/>
                <a:gd name="T31" fmla="*/ 317 h 444"/>
                <a:gd name="T32" fmla="*/ 226 w 559"/>
                <a:gd name="T33" fmla="*/ 284 h 444"/>
                <a:gd name="T34" fmla="*/ 273 w 559"/>
                <a:gd name="T35" fmla="*/ 296 h 444"/>
                <a:gd name="T36" fmla="*/ 301 w 559"/>
                <a:gd name="T37" fmla="*/ 279 h 444"/>
                <a:gd name="T38" fmla="*/ 270 w 559"/>
                <a:gd name="T39" fmla="*/ 254 h 444"/>
                <a:gd name="T40" fmla="*/ 219 w 559"/>
                <a:gd name="T41" fmla="*/ 202 h 444"/>
                <a:gd name="T42" fmla="*/ 267 w 559"/>
                <a:gd name="T43" fmla="*/ 151 h 444"/>
                <a:gd name="T44" fmla="*/ 267 w 559"/>
                <a:gd name="T45" fmla="*/ 124 h 444"/>
                <a:gd name="T46" fmla="*/ 295 w 559"/>
                <a:gd name="T47" fmla="*/ 124 h 444"/>
                <a:gd name="T48" fmla="*/ 295 w 559"/>
                <a:gd name="T49" fmla="*/ 149 h 444"/>
                <a:gd name="T50" fmla="*/ 337 w 559"/>
                <a:gd name="T51" fmla="*/ 158 h 444"/>
                <a:gd name="T52" fmla="*/ 328 w 559"/>
                <a:gd name="T53" fmla="*/ 191 h 444"/>
                <a:gd name="T54" fmla="*/ 287 w 559"/>
                <a:gd name="T55" fmla="*/ 181 h 444"/>
                <a:gd name="T56" fmla="*/ 263 w 559"/>
                <a:gd name="T57" fmla="*/ 197 h 444"/>
                <a:gd name="T58" fmla="*/ 297 w 559"/>
                <a:gd name="T59" fmla="*/ 221 h 444"/>
                <a:gd name="T60" fmla="*/ 344 w 559"/>
                <a:gd name="T61" fmla="*/ 275 h 444"/>
                <a:gd name="T62" fmla="*/ 294 w 559"/>
                <a:gd name="T63" fmla="*/ 32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9" h="444">
                  <a:moveTo>
                    <a:pt x="518" y="284"/>
                  </a:moveTo>
                  <a:cubicBezTo>
                    <a:pt x="466" y="115"/>
                    <a:pt x="387" y="56"/>
                    <a:pt x="336" y="36"/>
                  </a:cubicBezTo>
                  <a:cubicBezTo>
                    <a:pt x="325" y="32"/>
                    <a:pt x="316" y="29"/>
                    <a:pt x="307" y="28"/>
                  </a:cubicBezTo>
                  <a:cubicBezTo>
                    <a:pt x="297" y="26"/>
                    <a:pt x="290" y="26"/>
                    <a:pt x="287" y="26"/>
                  </a:cubicBezTo>
                  <a:cubicBezTo>
                    <a:pt x="287" y="26"/>
                    <a:pt x="120" y="0"/>
                    <a:pt x="41" y="285"/>
                  </a:cubicBezTo>
                  <a:cubicBezTo>
                    <a:pt x="41" y="285"/>
                    <a:pt x="0" y="429"/>
                    <a:pt x="55" y="440"/>
                  </a:cubicBezTo>
                  <a:cubicBezTo>
                    <a:pt x="55" y="440"/>
                    <a:pt x="69" y="444"/>
                    <a:pt x="132" y="442"/>
                  </a:cubicBezTo>
                  <a:cubicBezTo>
                    <a:pt x="477" y="442"/>
                    <a:pt x="477" y="442"/>
                    <a:pt x="477" y="442"/>
                  </a:cubicBezTo>
                  <a:cubicBezTo>
                    <a:pt x="481" y="442"/>
                    <a:pt x="485" y="441"/>
                    <a:pt x="488" y="440"/>
                  </a:cubicBezTo>
                  <a:cubicBezTo>
                    <a:pt x="500" y="440"/>
                    <a:pt x="504" y="439"/>
                    <a:pt x="504" y="439"/>
                  </a:cubicBezTo>
                  <a:cubicBezTo>
                    <a:pt x="559" y="427"/>
                    <a:pt x="518" y="284"/>
                    <a:pt x="518" y="284"/>
                  </a:cubicBezTo>
                  <a:close/>
                  <a:moveTo>
                    <a:pt x="294" y="327"/>
                  </a:moveTo>
                  <a:cubicBezTo>
                    <a:pt x="294" y="356"/>
                    <a:pt x="294" y="356"/>
                    <a:pt x="294" y="356"/>
                  </a:cubicBezTo>
                  <a:cubicBezTo>
                    <a:pt x="266" y="356"/>
                    <a:pt x="266" y="356"/>
                    <a:pt x="266" y="356"/>
                  </a:cubicBezTo>
                  <a:cubicBezTo>
                    <a:pt x="266" y="329"/>
                    <a:pt x="266" y="329"/>
                    <a:pt x="266" y="329"/>
                  </a:cubicBezTo>
                  <a:cubicBezTo>
                    <a:pt x="247" y="328"/>
                    <a:pt x="228" y="323"/>
                    <a:pt x="217" y="317"/>
                  </a:cubicBezTo>
                  <a:cubicBezTo>
                    <a:pt x="226" y="284"/>
                    <a:pt x="226" y="284"/>
                    <a:pt x="226" y="284"/>
                  </a:cubicBezTo>
                  <a:cubicBezTo>
                    <a:pt x="238" y="290"/>
                    <a:pt x="255" y="296"/>
                    <a:pt x="273" y="296"/>
                  </a:cubicBezTo>
                  <a:cubicBezTo>
                    <a:pt x="290" y="296"/>
                    <a:pt x="301" y="290"/>
                    <a:pt x="301" y="279"/>
                  </a:cubicBezTo>
                  <a:cubicBezTo>
                    <a:pt x="301" y="268"/>
                    <a:pt x="292" y="261"/>
                    <a:pt x="270" y="254"/>
                  </a:cubicBezTo>
                  <a:cubicBezTo>
                    <a:pt x="240" y="244"/>
                    <a:pt x="219" y="229"/>
                    <a:pt x="219" y="202"/>
                  </a:cubicBezTo>
                  <a:cubicBezTo>
                    <a:pt x="219" y="176"/>
                    <a:pt x="237" y="157"/>
                    <a:pt x="267" y="151"/>
                  </a:cubicBezTo>
                  <a:cubicBezTo>
                    <a:pt x="267" y="124"/>
                    <a:pt x="267" y="124"/>
                    <a:pt x="267" y="124"/>
                  </a:cubicBezTo>
                  <a:cubicBezTo>
                    <a:pt x="295" y="124"/>
                    <a:pt x="295" y="124"/>
                    <a:pt x="295" y="124"/>
                  </a:cubicBezTo>
                  <a:cubicBezTo>
                    <a:pt x="295" y="149"/>
                    <a:pt x="295" y="149"/>
                    <a:pt x="295" y="149"/>
                  </a:cubicBezTo>
                  <a:cubicBezTo>
                    <a:pt x="314" y="150"/>
                    <a:pt x="327" y="154"/>
                    <a:pt x="337" y="158"/>
                  </a:cubicBezTo>
                  <a:cubicBezTo>
                    <a:pt x="328" y="191"/>
                    <a:pt x="328" y="191"/>
                    <a:pt x="328" y="191"/>
                  </a:cubicBezTo>
                  <a:cubicBezTo>
                    <a:pt x="321" y="187"/>
                    <a:pt x="308" y="181"/>
                    <a:pt x="287" y="181"/>
                  </a:cubicBezTo>
                  <a:cubicBezTo>
                    <a:pt x="269" y="181"/>
                    <a:pt x="263" y="189"/>
                    <a:pt x="263" y="197"/>
                  </a:cubicBezTo>
                  <a:cubicBezTo>
                    <a:pt x="263" y="206"/>
                    <a:pt x="273" y="212"/>
                    <a:pt x="297" y="221"/>
                  </a:cubicBezTo>
                  <a:cubicBezTo>
                    <a:pt x="331" y="233"/>
                    <a:pt x="344" y="249"/>
                    <a:pt x="344" y="275"/>
                  </a:cubicBezTo>
                  <a:cubicBezTo>
                    <a:pt x="344" y="300"/>
                    <a:pt x="327" y="322"/>
                    <a:pt x="29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0" tIns="45690" rIns="91380" bIns="45690" numCol="1" anchor="t" anchorCtr="0" compatLnSpc="1">
              <a:prstTxWarp prst="textNoShape">
                <a:avLst/>
              </a:prstTxWarp>
            </a:bodyPr>
            <a:lstStyle/>
            <a:p>
              <a:pPr fontAlgn="auto">
                <a:spcBef>
                  <a:spcPts val="0"/>
                </a:spcBef>
                <a:spcAft>
                  <a:spcPts val="0"/>
                </a:spcAft>
                <a:defRPr/>
              </a:pPr>
              <a:endParaRPr lang="en-AU" sz="2398">
                <a:solidFill>
                  <a:prstClr val="black"/>
                </a:solidFill>
                <a:latin typeface="冬青黑体简体中文 W3" panose="020B0300000000000000" pitchFamily="34" charset="-122"/>
                <a:ea typeface="冬青黑体简体中文 W3" panose="020B0300000000000000" pitchFamily="34" charset="-122"/>
                <a:sym typeface="冬青黑体简体中文 W3" panose="020B0300000000000000" pitchFamily="34" charset="-122"/>
              </a:endParaRPr>
            </a:p>
          </p:txBody>
        </p:sp>
      </p:grpSp>
      <p:grpSp>
        <p:nvGrpSpPr>
          <p:cNvPr id="26" name="Group 61"/>
          <p:cNvGrpSpPr/>
          <p:nvPr/>
        </p:nvGrpSpPr>
        <p:grpSpPr>
          <a:xfrm>
            <a:off x="7539834" y="2084927"/>
            <a:ext cx="314120" cy="397362"/>
            <a:chOff x="1354138" y="4521200"/>
            <a:chExt cx="285750" cy="328613"/>
          </a:xfrm>
          <a:solidFill>
            <a:srgbClr val="0A97A6"/>
          </a:solidFill>
        </p:grpSpPr>
        <p:sp>
          <p:nvSpPr>
            <p:cNvPr id="27" name="Freeform 45"/>
            <p:cNvSpPr>
              <a:spLocks noEditPoints="1"/>
            </p:cNvSpPr>
            <p:nvPr/>
          </p:nvSpPr>
          <p:spPr bwMode="auto">
            <a:xfrm>
              <a:off x="1354138" y="4521200"/>
              <a:ext cx="285750" cy="328613"/>
            </a:xfrm>
            <a:custGeom>
              <a:avLst/>
              <a:gdLst>
                <a:gd name="T0" fmla="*/ 135 w 135"/>
                <a:gd name="T1" fmla="*/ 9 h 155"/>
                <a:gd name="T2" fmla="*/ 135 w 135"/>
                <a:gd name="T3" fmla="*/ 8 h 155"/>
                <a:gd name="T4" fmla="*/ 127 w 135"/>
                <a:gd name="T5" fmla="*/ 0 h 155"/>
                <a:gd name="T6" fmla="*/ 8 w 135"/>
                <a:gd name="T7" fmla="*/ 0 h 155"/>
                <a:gd name="T8" fmla="*/ 0 w 135"/>
                <a:gd name="T9" fmla="*/ 8 h 155"/>
                <a:gd name="T10" fmla="*/ 0 w 135"/>
                <a:gd name="T11" fmla="*/ 9 h 155"/>
                <a:gd name="T12" fmla="*/ 8 w 135"/>
                <a:gd name="T13" fmla="*/ 17 h 155"/>
                <a:gd name="T14" fmla="*/ 11 w 135"/>
                <a:gd name="T15" fmla="*/ 17 h 155"/>
                <a:gd name="T16" fmla="*/ 12 w 135"/>
                <a:gd name="T17" fmla="*/ 19 h 155"/>
                <a:gd name="T18" fmla="*/ 19 w 135"/>
                <a:gd name="T19" fmla="*/ 45 h 155"/>
                <a:gd name="T20" fmla="*/ 47 w 135"/>
                <a:gd name="T21" fmla="*/ 76 h 155"/>
                <a:gd name="T22" fmla="*/ 47 w 135"/>
                <a:gd name="T23" fmla="*/ 79 h 155"/>
                <a:gd name="T24" fmla="*/ 19 w 135"/>
                <a:gd name="T25" fmla="*/ 111 h 155"/>
                <a:gd name="T26" fmla="*/ 12 w 135"/>
                <a:gd name="T27" fmla="*/ 136 h 155"/>
                <a:gd name="T28" fmla="*/ 11 w 135"/>
                <a:gd name="T29" fmla="*/ 138 h 155"/>
                <a:gd name="T30" fmla="*/ 8 w 135"/>
                <a:gd name="T31" fmla="*/ 138 h 155"/>
                <a:gd name="T32" fmla="*/ 0 w 135"/>
                <a:gd name="T33" fmla="*/ 146 h 155"/>
                <a:gd name="T34" fmla="*/ 0 w 135"/>
                <a:gd name="T35" fmla="*/ 147 h 155"/>
                <a:gd name="T36" fmla="*/ 8 w 135"/>
                <a:gd name="T37" fmla="*/ 155 h 155"/>
                <a:gd name="T38" fmla="*/ 127 w 135"/>
                <a:gd name="T39" fmla="*/ 155 h 155"/>
                <a:gd name="T40" fmla="*/ 135 w 135"/>
                <a:gd name="T41" fmla="*/ 147 h 155"/>
                <a:gd name="T42" fmla="*/ 135 w 135"/>
                <a:gd name="T43" fmla="*/ 146 h 155"/>
                <a:gd name="T44" fmla="*/ 127 w 135"/>
                <a:gd name="T45" fmla="*/ 138 h 155"/>
                <a:gd name="T46" fmla="*/ 125 w 135"/>
                <a:gd name="T47" fmla="*/ 138 h 155"/>
                <a:gd name="T48" fmla="*/ 122 w 135"/>
                <a:gd name="T49" fmla="*/ 135 h 155"/>
                <a:gd name="T50" fmla="*/ 117 w 135"/>
                <a:gd name="T51" fmla="*/ 110 h 155"/>
                <a:gd name="T52" fmla="*/ 89 w 135"/>
                <a:gd name="T53" fmla="*/ 80 h 155"/>
                <a:gd name="T54" fmla="*/ 89 w 135"/>
                <a:gd name="T55" fmla="*/ 76 h 155"/>
                <a:gd name="T56" fmla="*/ 117 w 135"/>
                <a:gd name="T57" fmla="*/ 45 h 155"/>
                <a:gd name="T58" fmla="*/ 122 w 135"/>
                <a:gd name="T59" fmla="*/ 19 h 155"/>
                <a:gd name="T60" fmla="*/ 124 w 135"/>
                <a:gd name="T61" fmla="*/ 17 h 155"/>
                <a:gd name="T62" fmla="*/ 127 w 135"/>
                <a:gd name="T63" fmla="*/ 17 h 155"/>
                <a:gd name="T64" fmla="*/ 135 w 135"/>
                <a:gd name="T65" fmla="*/ 9 h 155"/>
                <a:gd name="T66" fmla="*/ 110 w 135"/>
                <a:gd name="T67" fmla="*/ 42 h 155"/>
                <a:gd name="T68" fmla="*/ 82 w 135"/>
                <a:gd name="T69" fmla="*/ 72 h 155"/>
                <a:gd name="T70" fmla="*/ 80 w 135"/>
                <a:gd name="T71" fmla="*/ 76 h 155"/>
                <a:gd name="T72" fmla="*/ 80 w 135"/>
                <a:gd name="T73" fmla="*/ 79 h 155"/>
                <a:gd name="T74" fmla="*/ 82 w 135"/>
                <a:gd name="T75" fmla="*/ 83 h 155"/>
                <a:gd name="T76" fmla="*/ 110 w 135"/>
                <a:gd name="T77" fmla="*/ 114 h 155"/>
                <a:gd name="T78" fmla="*/ 115 w 135"/>
                <a:gd name="T79" fmla="*/ 134 h 155"/>
                <a:gd name="T80" fmla="*/ 112 w 135"/>
                <a:gd name="T81" fmla="*/ 138 h 155"/>
                <a:gd name="T82" fmla="*/ 22 w 135"/>
                <a:gd name="T83" fmla="*/ 138 h 155"/>
                <a:gd name="T84" fmla="*/ 19 w 135"/>
                <a:gd name="T85" fmla="*/ 136 h 155"/>
                <a:gd name="T86" fmla="*/ 25 w 135"/>
                <a:gd name="T87" fmla="*/ 113 h 155"/>
                <a:gd name="T88" fmla="*/ 54 w 135"/>
                <a:gd name="T89" fmla="*/ 83 h 155"/>
                <a:gd name="T90" fmla="*/ 55 w 135"/>
                <a:gd name="T91" fmla="*/ 80 h 155"/>
                <a:gd name="T92" fmla="*/ 55 w 135"/>
                <a:gd name="T93" fmla="*/ 76 h 155"/>
                <a:gd name="T94" fmla="*/ 53 w 135"/>
                <a:gd name="T95" fmla="*/ 72 h 155"/>
                <a:gd name="T96" fmla="*/ 25 w 135"/>
                <a:gd name="T97" fmla="*/ 42 h 155"/>
                <a:gd name="T98" fmla="*/ 19 w 135"/>
                <a:gd name="T99" fmla="*/ 19 h 155"/>
                <a:gd name="T100" fmla="*/ 21 w 135"/>
                <a:gd name="T101" fmla="*/ 17 h 155"/>
                <a:gd name="T102" fmla="*/ 113 w 135"/>
                <a:gd name="T103" fmla="*/ 17 h 155"/>
                <a:gd name="T104" fmla="*/ 115 w 135"/>
                <a:gd name="T105" fmla="*/ 19 h 155"/>
                <a:gd name="T106" fmla="*/ 110 w 135"/>
                <a:gd name="T107" fmla="*/ 4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155">
                  <a:moveTo>
                    <a:pt x="135" y="9"/>
                  </a:moveTo>
                  <a:cubicBezTo>
                    <a:pt x="135" y="8"/>
                    <a:pt x="135" y="8"/>
                    <a:pt x="135" y="8"/>
                  </a:cubicBezTo>
                  <a:cubicBezTo>
                    <a:pt x="135" y="4"/>
                    <a:pt x="131" y="0"/>
                    <a:pt x="127" y="0"/>
                  </a:cubicBezTo>
                  <a:cubicBezTo>
                    <a:pt x="8" y="0"/>
                    <a:pt x="8" y="0"/>
                    <a:pt x="8" y="0"/>
                  </a:cubicBezTo>
                  <a:cubicBezTo>
                    <a:pt x="3" y="0"/>
                    <a:pt x="0" y="4"/>
                    <a:pt x="0" y="8"/>
                  </a:cubicBezTo>
                  <a:cubicBezTo>
                    <a:pt x="0" y="9"/>
                    <a:pt x="0" y="9"/>
                    <a:pt x="0" y="9"/>
                  </a:cubicBezTo>
                  <a:cubicBezTo>
                    <a:pt x="0" y="14"/>
                    <a:pt x="3" y="17"/>
                    <a:pt x="8" y="17"/>
                  </a:cubicBezTo>
                  <a:cubicBezTo>
                    <a:pt x="11" y="17"/>
                    <a:pt x="11" y="17"/>
                    <a:pt x="11" y="17"/>
                  </a:cubicBezTo>
                  <a:cubicBezTo>
                    <a:pt x="12" y="17"/>
                    <a:pt x="12" y="19"/>
                    <a:pt x="12" y="19"/>
                  </a:cubicBezTo>
                  <a:cubicBezTo>
                    <a:pt x="12" y="28"/>
                    <a:pt x="16" y="38"/>
                    <a:pt x="19" y="45"/>
                  </a:cubicBezTo>
                  <a:cubicBezTo>
                    <a:pt x="24" y="58"/>
                    <a:pt x="37" y="68"/>
                    <a:pt x="47" y="76"/>
                  </a:cubicBezTo>
                  <a:cubicBezTo>
                    <a:pt x="49" y="77"/>
                    <a:pt x="48" y="78"/>
                    <a:pt x="47" y="79"/>
                  </a:cubicBezTo>
                  <a:cubicBezTo>
                    <a:pt x="37" y="87"/>
                    <a:pt x="24" y="98"/>
                    <a:pt x="19" y="111"/>
                  </a:cubicBezTo>
                  <a:cubicBezTo>
                    <a:pt x="16" y="117"/>
                    <a:pt x="12" y="127"/>
                    <a:pt x="12" y="136"/>
                  </a:cubicBezTo>
                  <a:cubicBezTo>
                    <a:pt x="12" y="136"/>
                    <a:pt x="13" y="138"/>
                    <a:pt x="11" y="138"/>
                  </a:cubicBezTo>
                  <a:cubicBezTo>
                    <a:pt x="8" y="138"/>
                    <a:pt x="8" y="138"/>
                    <a:pt x="8" y="138"/>
                  </a:cubicBezTo>
                  <a:cubicBezTo>
                    <a:pt x="3" y="138"/>
                    <a:pt x="0" y="142"/>
                    <a:pt x="0" y="146"/>
                  </a:cubicBezTo>
                  <a:cubicBezTo>
                    <a:pt x="0" y="147"/>
                    <a:pt x="0" y="147"/>
                    <a:pt x="0" y="147"/>
                  </a:cubicBezTo>
                  <a:cubicBezTo>
                    <a:pt x="0" y="152"/>
                    <a:pt x="3" y="155"/>
                    <a:pt x="8" y="155"/>
                  </a:cubicBezTo>
                  <a:cubicBezTo>
                    <a:pt x="127" y="155"/>
                    <a:pt x="127" y="155"/>
                    <a:pt x="127" y="155"/>
                  </a:cubicBezTo>
                  <a:cubicBezTo>
                    <a:pt x="131" y="155"/>
                    <a:pt x="135" y="152"/>
                    <a:pt x="135" y="147"/>
                  </a:cubicBezTo>
                  <a:cubicBezTo>
                    <a:pt x="135" y="146"/>
                    <a:pt x="135" y="146"/>
                    <a:pt x="135" y="146"/>
                  </a:cubicBezTo>
                  <a:cubicBezTo>
                    <a:pt x="135" y="142"/>
                    <a:pt x="131" y="138"/>
                    <a:pt x="127" y="138"/>
                  </a:cubicBezTo>
                  <a:cubicBezTo>
                    <a:pt x="125" y="138"/>
                    <a:pt x="125" y="138"/>
                    <a:pt x="125" y="138"/>
                  </a:cubicBezTo>
                  <a:cubicBezTo>
                    <a:pt x="122" y="138"/>
                    <a:pt x="122" y="136"/>
                    <a:pt x="122" y="135"/>
                  </a:cubicBezTo>
                  <a:cubicBezTo>
                    <a:pt x="123" y="127"/>
                    <a:pt x="120" y="117"/>
                    <a:pt x="117" y="110"/>
                  </a:cubicBezTo>
                  <a:cubicBezTo>
                    <a:pt x="109" y="95"/>
                    <a:pt x="97" y="85"/>
                    <a:pt x="89" y="80"/>
                  </a:cubicBezTo>
                  <a:cubicBezTo>
                    <a:pt x="88" y="78"/>
                    <a:pt x="88" y="77"/>
                    <a:pt x="89" y="76"/>
                  </a:cubicBezTo>
                  <a:cubicBezTo>
                    <a:pt x="97" y="70"/>
                    <a:pt x="109" y="60"/>
                    <a:pt x="117" y="45"/>
                  </a:cubicBezTo>
                  <a:cubicBezTo>
                    <a:pt x="120" y="38"/>
                    <a:pt x="123" y="28"/>
                    <a:pt x="122" y="19"/>
                  </a:cubicBezTo>
                  <a:cubicBezTo>
                    <a:pt x="122" y="19"/>
                    <a:pt x="122" y="17"/>
                    <a:pt x="124" y="17"/>
                  </a:cubicBezTo>
                  <a:cubicBezTo>
                    <a:pt x="127" y="17"/>
                    <a:pt x="127" y="17"/>
                    <a:pt x="127" y="17"/>
                  </a:cubicBezTo>
                  <a:cubicBezTo>
                    <a:pt x="131" y="17"/>
                    <a:pt x="135" y="14"/>
                    <a:pt x="135" y="9"/>
                  </a:cubicBezTo>
                  <a:close/>
                  <a:moveTo>
                    <a:pt x="110" y="42"/>
                  </a:moveTo>
                  <a:cubicBezTo>
                    <a:pt x="103" y="56"/>
                    <a:pt x="92" y="66"/>
                    <a:pt x="82" y="72"/>
                  </a:cubicBezTo>
                  <a:cubicBezTo>
                    <a:pt x="81" y="73"/>
                    <a:pt x="80" y="74"/>
                    <a:pt x="80" y="76"/>
                  </a:cubicBezTo>
                  <a:cubicBezTo>
                    <a:pt x="80" y="79"/>
                    <a:pt x="80" y="79"/>
                    <a:pt x="80" y="79"/>
                  </a:cubicBezTo>
                  <a:cubicBezTo>
                    <a:pt x="80" y="82"/>
                    <a:pt x="81" y="83"/>
                    <a:pt x="82" y="83"/>
                  </a:cubicBezTo>
                  <a:cubicBezTo>
                    <a:pt x="92" y="89"/>
                    <a:pt x="103" y="99"/>
                    <a:pt x="110" y="114"/>
                  </a:cubicBezTo>
                  <a:cubicBezTo>
                    <a:pt x="114" y="120"/>
                    <a:pt x="115" y="128"/>
                    <a:pt x="115" y="134"/>
                  </a:cubicBezTo>
                  <a:cubicBezTo>
                    <a:pt x="115" y="136"/>
                    <a:pt x="116" y="138"/>
                    <a:pt x="112" y="138"/>
                  </a:cubicBezTo>
                  <a:cubicBezTo>
                    <a:pt x="22" y="138"/>
                    <a:pt x="22" y="138"/>
                    <a:pt x="22" y="138"/>
                  </a:cubicBezTo>
                  <a:cubicBezTo>
                    <a:pt x="19" y="138"/>
                    <a:pt x="19" y="137"/>
                    <a:pt x="19" y="136"/>
                  </a:cubicBezTo>
                  <a:cubicBezTo>
                    <a:pt x="19" y="130"/>
                    <a:pt x="21" y="122"/>
                    <a:pt x="25" y="113"/>
                  </a:cubicBezTo>
                  <a:cubicBezTo>
                    <a:pt x="32" y="98"/>
                    <a:pt x="45" y="89"/>
                    <a:pt x="54" y="83"/>
                  </a:cubicBezTo>
                  <a:cubicBezTo>
                    <a:pt x="54" y="83"/>
                    <a:pt x="55" y="83"/>
                    <a:pt x="55" y="80"/>
                  </a:cubicBezTo>
                  <a:cubicBezTo>
                    <a:pt x="55" y="76"/>
                    <a:pt x="55" y="76"/>
                    <a:pt x="55" y="76"/>
                  </a:cubicBezTo>
                  <a:cubicBezTo>
                    <a:pt x="55" y="73"/>
                    <a:pt x="54" y="72"/>
                    <a:pt x="53" y="72"/>
                  </a:cubicBezTo>
                  <a:cubicBezTo>
                    <a:pt x="44" y="66"/>
                    <a:pt x="31" y="57"/>
                    <a:pt x="25" y="42"/>
                  </a:cubicBezTo>
                  <a:cubicBezTo>
                    <a:pt x="21" y="33"/>
                    <a:pt x="19" y="25"/>
                    <a:pt x="19" y="19"/>
                  </a:cubicBezTo>
                  <a:cubicBezTo>
                    <a:pt x="19" y="19"/>
                    <a:pt x="19" y="17"/>
                    <a:pt x="21" y="17"/>
                  </a:cubicBezTo>
                  <a:cubicBezTo>
                    <a:pt x="113" y="17"/>
                    <a:pt x="113" y="17"/>
                    <a:pt x="113" y="17"/>
                  </a:cubicBezTo>
                  <a:cubicBezTo>
                    <a:pt x="115" y="17"/>
                    <a:pt x="115" y="19"/>
                    <a:pt x="115" y="19"/>
                  </a:cubicBezTo>
                  <a:cubicBezTo>
                    <a:pt x="116" y="26"/>
                    <a:pt x="114" y="35"/>
                    <a:pt x="11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0" tIns="45690" rIns="91380" bIns="45690" numCol="1" anchor="t" anchorCtr="0" compatLnSpc="1">
              <a:prstTxWarp prst="textNoShape">
                <a:avLst/>
              </a:prstTxWarp>
            </a:bodyPr>
            <a:lstStyle/>
            <a:p>
              <a:pPr fontAlgn="auto">
                <a:spcBef>
                  <a:spcPts val="0"/>
                </a:spcBef>
                <a:spcAft>
                  <a:spcPts val="0"/>
                </a:spcAft>
                <a:defRPr/>
              </a:pPr>
              <a:endParaRPr lang="en-AU" sz="2398">
                <a:solidFill>
                  <a:prstClr val="black"/>
                </a:solidFill>
                <a:latin typeface="冬青黑体简体中文 W3" panose="020B0300000000000000" pitchFamily="34" charset="-122"/>
                <a:ea typeface="冬青黑体简体中文 W3" panose="020B0300000000000000" pitchFamily="34" charset="-122"/>
                <a:sym typeface="冬青黑体简体中文 W3" panose="020B0300000000000000" pitchFamily="34" charset="-122"/>
              </a:endParaRPr>
            </a:p>
          </p:txBody>
        </p:sp>
        <p:sp>
          <p:nvSpPr>
            <p:cNvPr id="28" name="Freeform 46"/>
            <p:cNvSpPr>
              <a:spLocks/>
            </p:cNvSpPr>
            <p:nvPr/>
          </p:nvSpPr>
          <p:spPr bwMode="auto">
            <a:xfrm>
              <a:off x="1427163" y="4705350"/>
              <a:ext cx="141288" cy="88900"/>
            </a:xfrm>
            <a:custGeom>
              <a:avLst/>
              <a:gdLst>
                <a:gd name="T0" fmla="*/ 32 w 67"/>
                <a:gd name="T1" fmla="*/ 1 h 42"/>
                <a:gd name="T2" fmla="*/ 1 w 67"/>
                <a:gd name="T3" fmla="*/ 39 h 42"/>
                <a:gd name="T4" fmla="*/ 2 w 67"/>
                <a:gd name="T5" fmla="*/ 42 h 42"/>
                <a:gd name="T6" fmla="*/ 65 w 67"/>
                <a:gd name="T7" fmla="*/ 42 h 42"/>
                <a:gd name="T8" fmla="*/ 66 w 67"/>
                <a:gd name="T9" fmla="*/ 39 h 42"/>
                <a:gd name="T10" fmla="*/ 35 w 67"/>
                <a:gd name="T11" fmla="*/ 1 h 42"/>
                <a:gd name="T12" fmla="*/ 32 w 67"/>
                <a:gd name="T13" fmla="*/ 1 h 42"/>
              </a:gdLst>
              <a:ahLst/>
              <a:cxnLst>
                <a:cxn ang="0">
                  <a:pos x="T0" y="T1"/>
                </a:cxn>
                <a:cxn ang="0">
                  <a:pos x="T2" y="T3"/>
                </a:cxn>
                <a:cxn ang="0">
                  <a:pos x="T4" y="T5"/>
                </a:cxn>
                <a:cxn ang="0">
                  <a:pos x="T6" y="T7"/>
                </a:cxn>
                <a:cxn ang="0">
                  <a:pos x="T8" y="T9"/>
                </a:cxn>
                <a:cxn ang="0">
                  <a:pos x="T10" y="T11"/>
                </a:cxn>
                <a:cxn ang="0">
                  <a:pos x="T12" y="T13"/>
                </a:cxn>
              </a:cxnLst>
              <a:rect l="0" t="0" r="r" b="b"/>
              <a:pathLst>
                <a:path w="67" h="42">
                  <a:moveTo>
                    <a:pt x="32" y="1"/>
                  </a:moveTo>
                  <a:cubicBezTo>
                    <a:pt x="1" y="39"/>
                    <a:pt x="1" y="39"/>
                    <a:pt x="1" y="39"/>
                  </a:cubicBezTo>
                  <a:cubicBezTo>
                    <a:pt x="0" y="40"/>
                    <a:pt x="0" y="42"/>
                    <a:pt x="2" y="42"/>
                  </a:cubicBezTo>
                  <a:cubicBezTo>
                    <a:pt x="65" y="42"/>
                    <a:pt x="65" y="42"/>
                    <a:pt x="65" y="42"/>
                  </a:cubicBezTo>
                  <a:cubicBezTo>
                    <a:pt x="66" y="42"/>
                    <a:pt x="67" y="40"/>
                    <a:pt x="66" y="39"/>
                  </a:cubicBezTo>
                  <a:cubicBezTo>
                    <a:pt x="35" y="1"/>
                    <a:pt x="35" y="1"/>
                    <a:pt x="35" y="1"/>
                  </a:cubicBezTo>
                  <a:cubicBezTo>
                    <a:pt x="34" y="0"/>
                    <a:pt x="33" y="0"/>
                    <a:pt x="3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0" tIns="45690" rIns="91380" bIns="45690" numCol="1" anchor="t" anchorCtr="0" compatLnSpc="1">
              <a:prstTxWarp prst="textNoShape">
                <a:avLst/>
              </a:prstTxWarp>
            </a:bodyPr>
            <a:lstStyle/>
            <a:p>
              <a:pPr fontAlgn="auto">
                <a:spcBef>
                  <a:spcPts val="0"/>
                </a:spcBef>
                <a:spcAft>
                  <a:spcPts val="0"/>
                </a:spcAft>
                <a:defRPr/>
              </a:pPr>
              <a:endParaRPr lang="en-AU" sz="2398">
                <a:solidFill>
                  <a:prstClr val="black"/>
                </a:solidFill>
                <a:latin typeface="冬青黑体简体中文 W3" panose="020B0300000000000000" pitchFamily="34" charset="-122"/>
                <a:ea typeface="冬青黑体简体中文 W3" panose="020B0300000000000000" pitchFamily="34" charset="-122"/>
                <a:sym typeface="冬青黑体简体中文 W3" panose="020B0300000000000000" pitchFamily="34" charset="-122"/>
              </a:endParaRPr>
            </a:p>
          </p:txBody>
        </p:sp>
        <p:sp>
          <p:nvSpPr>
            <p:cNvPr id="29" name="Freeform 47"/>
            <p:cNvSpPr>
              <a:spLocks/>
            </p:cNvSpPr>
            <p:nvPr/>
          </p:nvSpPr>
          <p:spPr bwMode="auto">
            <a:xfrm>
              <a:off x="1458913" y="4630738"/>
              <a:ext cx="77788" cy="39688"/>
            </a:xfrm>
            <a:custGeom>
              <a:avLst/>
              <a:gdLst>
                <a:gd name="T0" fmla="*/ 16 w 37"/>
                <a:gd name="T1" fmla="*/ 18 h 19"/>
                <a:gd name="T2" fmla="*/ 20 w 37"/>
                <a:gd name="T3" fmla="*/ 18 h 19"/>
                <a:gd name="T4" fmla="*/ 36 w 37"/>
                <a:gd name="T5" fmla="*/ 3 h 19"/>
                <a:gd name="T6" fmla="*/ 35 w 37"/>
                <a:gd name="T7" fmla="*/ 0 h 19"/>
                <a:gd name="T8" fmla="*/ 2 w 37"/>
                <a:gd name="T9" fmla="*/ 0 h 19"/>
                <a:gd name="T10" fmla="*/ 1 w 37"/>
                <a:gd name="T11" fmla="*/ 3 h 19"/>
                <a:gd name="T12" fmla="*/ 16 w 37"/>
                <a:gd name="T13" fmla="*/ 18 h 19"/>
              </a:gdLst>
              <a:ahLst/>
              <a:cxnLst>
                <a:cxn ang="0">
                  <a:pos x="T0" y="T1"/>
                </a:cxn>
                <a:cxn ang="0">
                  <a:pos x="T2" y="T3"/>
                </a:cxn>
                <a:cxn ang="0">
                  <a:pos x="T4" y="T5"/>
                </a:cxn>
                <a:cxn ang="0">
                  <a:pos x="T6" y="T7"/>
                </a:cxn>
                <a:cxn ang="0">
                  <a:pos x="T8" y="T9"/>
                </a:cxn>
                <a:cxn ang="0">
                  <a:pos x="T10" y="T11"/>
                </a:cxn>
                <a:cxn ang="0">
                  <a:pos x="T12" y="T13"/>
                </a:cxn>
              </a:cxnLst>
              <a:rect l="0" t="0" r="r" b="b"/>
              <a:pathLst>
                <a:path w="37" h="19">
                  <a:moveTo>
                    <a:pt x="16" y="18"/>
                  </a:moveTo>
                  <a:cubicBezTo>
                    <a:pt x="17" y="19"/>
                    <a:pt x="19" y="19"/>
                    <a:pt x="20" y="18"/>
                  </a:cubicBezTo>
                  <a:cubicBezTo>
                    <a:pt x="36" y="3"/>
                    <a:pt x="36" y="3"/>
                    <a:pt x="36" y="3"/>
                  </a:cubicBezTo>
                  <a:cubicBezTo>
                    <a:pt x="37" y="1"/>
                    <a:pt x="37" y="0"/>
                    <a:pt x="35" y="0"/>
                  </a:cubicBezTo>
                  <a:cubicBezTo>
                    <a:pt x="2" y="0"/>
                    <a:pt x="2" y="0"/>
                    <a:pt x="2" y="0"/>
                  </a:cubicBezTo>
                  <a:cubicBezTo>
                    <a:pt x="0" y="0"/>
                    <a:pt x="0" y="1"/>
                    <a:pt x="1" y="3"/>
                  </a:cubicBez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0" tIns="45690" rIns="91380" bIns="45690" numCol="1" anchor="t" anchorCtr="0" compatLnSpc="1">
              <a:prstTxWarp prst="textNoShape">
                <a:avLst/>
              </a:prstTxWarp>
            </a:bodyPr>
            <a:lstStyle/>
            <a:p>
              <a:pPr fontAlgn="auto">
                <a:spcBef>
                  <a:spcPts val="0"/>
                </a:spcBef>
                <a:spcAft>
                  <a:spcPts val="0"/>
                </a:spcAft>
                <a:defRPr/>
              </a:pPr>
              <a:endParaRPr lang="en-AU" sz="2398">
                <a:solidFill>
                  <a:prstClr val="black"/>
                </a:solidFill>
                <a:latin typeface="冬青黑体简体中文 W3" panose="020B0300000000000000" pitchFamily="34" charset="-122"/>
                <a:ea typeface="冬青黑体简体中文 W3" panose="020B0300000000000000" pitchFamily="34" charset="-122"/>
                <a:sym typeface="冬青黑体简体中文 W3" panose="020B0300000000000000" pitchFamily="34" charset="-122"/>
              </a:endParaRPr>
            </a:p>
          </p:txBody>
        </p:sp>
      </p:grpSp>
    </p:spTree>
    <p:extLst>
      <p:ext uri="{BB962C8B-B14F-4D97-AF65-F5344CB8AC3E}">
        <p14:creationId xmlns:p14="http://schemas.microsoft.com/office/powerpoint/2010/main" val="4123742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A23755-DA59-68F3-762C-CC00E4CFEB52}"/>
              </a:ext>
            </a:extLst>
          </p:cNvPr>
          <p:cNvSpPr>
            <a:spLocks noGrp="1"/>
          </p:cNvSpPr>
          <p:nvPr>
            <p:ph type="title"/>
          </p:nvPr>
        </p:nvSpPr>
        <p:spPr>
          <a:xfrm>
            <a:off x="357020" y="222934"/>
            <a:ext cx="10512862" cy="461665"/>
          </a:xfrm>
        </p:spPr>
        <p:txBody>
          <a:bodyPr/>
          <a:lstStyle/>
          <a:p>
            <a:r>
              <a:rPr lang="zh-CN" altLang="en-US" dirty="0"/>
              <a:t>不足及改进</a:t>
            </a:r>
          </a:p>
        </p:txBody>
      </p:sp>
      <p:sp>
        <p:nvSpPr>
          <p:cNvPr id="8" name="矩形 7"/>
          <p:cNvSpPr/>
          <p:nvPr/>
        </p:nvSpPr>
        <p:spPr bwMode="auto">
          <a:xfrm>
            <a:off x="3561989" y="1660158"/>
            <a:ext cx="7425781" cy="749365"/>
          </a:xfrm>
          <a:prstGeom prst="rect">
            <a:avLst/>
          </a:prstGeom>
          <a:solidFill>
            <a:schemeClr val="accent3">
              <a:lumMod val="20000"/>
              <a:lumOff val="80000"/>
            </a:schemeClr>
          </a:solidFill>
          <a:ln w="9525" cap="flat" cmpd="sng" algn="ctr">
            <a:solidFill>
              <a:schemeClr val="accent1">
                <a:lumMod val="60000"/>
                <a:lumOff val="40000"/>
              </a:schemeClr>
            </a:solid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defTabSz="913760">
              <a:defRPr/>
            </a:pPr>
            <a:endParaRPr lang="zh-CN" altLang="en-US" sz="1799" dirty="0">
              <a:solidFill>
                <a:srgbClr val="294A5A"/>
              </a:solidFill>
              <a:latin typeface="Arial" pitchFamily="34" charset="0"/>
              <a:ea typeface="微软雅黑" panose="020B0503020204020204" pitchFamily="34" charset="-122"/>
            </a:endParaRPr>
          </a:p>
        </p:txBody>
      </p:sp>
      <p:sp>
        <p:nvSpPr>
          <p:cNvPr id="9" name="右箭头 8"/>
          <p:cNvSpPr/>
          <p:nvPr/>
        </p:nvSpPr>
        <p:spPr bwMode="auto">
          <a:xfrm>
            <a:off x="3490027" y="1804080"/>
            <a:ext cx="575689" cy="461519"/>
          </a:xfrm>
          <a:prstGeom prst="rightArrow">
            <a:avLst/>
          </a:prstGeom>
          <a:solidFill>
            <a:srgbClr val="0A97A6"/>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defTabSz="913760">
              <a:defRPr/>
            </a:pPr>
            <a:endParaRPr lang="zh-CN" altLang="en-US" sz="1799" dirty="0">
              <a:solidFill>
                <a:srgbClr val="294A5A"/>
              </a:solidFill>
              <a:latin typeface="Arial" pitchFamily="34" charset="0"/>
              <a:ea typeface="微软雅黑" panose="020B0503020204020204" pitchFamily="34" charset="-122"/>
            </a:endParaRPr>
          </a:p>
        </p:txBody>
      </p:sp>
      <p:sp>
        <p:nvSpPr>
          <p:cNvPr id="10" name="矩形 9"/>
          <p:cNvSpPr/>
          <p:nvPr/>
        </p:nvSpPr>
        <p:spPr bwMode="auto">
          <a:xfrm>
            <a:off x="1162345" y="1660158"/>
            <a:ext cx="2446679" cy="749365"/>
          </a:xfrm>
          <a:prstGeom prst="rect">
            <a:avLst/>
          </a:prstGeom>
          <a:solidFill>
            <a:srgbClr val="0A97A6"/>
          </a:solidFill>
          <a:ln w="9525" cap="flat" cmpd="sng" algn="ctr">
            <a:solidFill>
              <a:schemeClr val="accent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380" tIns="45690" rIns="91380" bIns="45690" numCol="1" rtlCol="0" anchor="t" anchorCtr="0" compatLnSpc="1">
            <a:prstTxWarp prst="textNoShape">
              <a:avLst/>
            </a:prstTxWarp>
          </a:bodyPr>
          <a:lstStyle/>
          <a:p>
            <a:pPr defTabSz="913760">
              <a:defRPr/>
            </a:pPr>
            <a:endParaRPr lang="zh-CN" altLang="en-US" sz="1799" dirty="0">
              <a:solidFill>
                <a:srgbClr val="294A5A"/>
              </a:solidFill>
              <a:latin typeface="Arial" pitchFamily="34" charset="0"/>
              <a:ea typeface="微软雅黑" panose="020B0503020204020204" pitchFamily="34" charset="-122"/>
            </a:endParaRPr>
          </a:p>
        </p:txBody>
      </p:sp>
      <p:sp>
        <p:nvSpPr>
          <p:cNvPr id="11" name="矩形 10"/>
          <p:cNvSpPr/>
          <p:nvPr/>
        </p:nvSpPr>
        <p:spPr bwMode="auto">
          <a:xfrm>
            <a:off x="3561989" y="2778781"/>
            <a:ext cx="7425781" cy="749365"/>
          </a:xfrm>
          <a:prstGeom prst="rect">
            <a:avLst/>
          </a:prstGeom>
          <a:solidFill>
            <a:schemeClr val="accent3">
              <a:lumMod val="20000"/>
              <a:lumOff val="80000"/>
            </a:schemeClr>
          </a:solidFill>
          <a:ln w="9525" cap="flat" cmpd="sng" algn="ctr">
            <a:solidFill>
              <a:schemeClr val="accent1">
                <a:lumMod val="60000"/>
                <a:lumOff val="40000"/>
              </a:schemeClr>
            </a:solid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defTabSz="913760">
              <a:defRPr/>
            </a:pPr>
            <a:endParaRPr lang="zh-CN" altLang="en-US" sz="1799" dirty="0">
              <a:solidFill>
                <a:srgbClr val="294A5A"/>
              </a:solidFill>
              <a:latin typeface="Arial" pitchFamily="34" charset="0"/>
              <a:ea typeface="微软雅黑" panose="020B0503020204020204" pitchFamily="34" charset="-122"/>
            </a:endParaRPr>
          </a:p>
        </p:txBody>
      </p:sp>
      <p:sp>
        <p:nvSpPr>
          <p:cNvPr id="12" name="右箭头 11"/>
          <p:cNvSpPr/>
          <p:nvPr/>
        </p:nvSpPr>
        <p:spPr bwMode="auto">
          <a:xfrm>
            <a:off x="3490027" y="2922703"/>
            <a:ext cx="575689" cy="461519"/>
          </a:xfrm>
          <a:prstGeom prst="rightArrow">
            <a:avLst/>
          </a:prstGeom>
          <a:solidFill>
            <a:srgbClr val="2C99C0"/>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defTabSz="913760">
              <a:defRPr/>
            </a:pPr>
            <a:endParaRPr lang="zh-CN" altLang="en-US" sz="1799" dirty="0">
              <a:solidFill>
                <a:srgbClr val="294A5A"/>
              </a:solidFill>
              <a:latin typeface="Arial" pitchFamily="34" charset="0"/>
              <a:ea typeface="微软雅黑" panose="020B0503020204020204" pitchFamily="34" charset="-122"/>
            </a:endParaRPr>
          </a:p>
        </p:txBody>
      </p:sp>
      <p:sp>
        <p:nvSpPr>
          <p:cNvPr id="13" name="矩形 12"/>
          <p:cNvSpPr/>
          <p:nvPr/>
        </p:nvSpPr>
        <p:spPr bwMode="auto">
          <a:xfrm>
            <a:off x="1162345" y="2778781"/>
            <a:ext cx="2446679" cy="749365"/>
          </a:xfrm>
          <a:prstGeom prst="rect">
            <a:avLst/>
          </a:prstGeom>
          <a:solidFill>
            <a:srgbClr val="2C99C0"/>
          </a:solidFill>
          <a:ln w="9525" cap="flat" cmpd="sng" algn="ctr">
            <a:solidFill>
              <a:schemeClr val="accent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380" tIns="45690" rIns="91380" bIns="45690" numCol="1" rtlCol="0" anchor="t" anchorCtr="0" compatLnSpc="1">
            <a:prstTxWarp prst="textNoShape">
              <a:avLst/>
            </a:prstTxWarp>
          </a:bodyPr>
          <a:lstStyle/>
          <a:p>
            <a:pPr defTabSz="913760">
              <a:defRPr/>
            </a:pPr>
            <a:endParaRPr lang="zh-CN" altLang="en-US" sz="1799" dirty="0">
              <a:solidFill>
                <a:srgbClr val="294A5A"/>
              </a:solidFill>
              <a:latin typeface="Arial" pitchFamily="34" charset="0"/>
              <a:ea typeface="微软雅黑" panose="020B0503020204020204" pitchFamily="34" charset="-122"/>
            </a:endParaRPr>
          </a:p>
        </p:txBody>
      </p:sp>
      <p:sp>
        <p:nvSpPr>
          <p:cNvPr id="14" name="矩形 13"/>
          <p:cNvSpPr/>
          <p:nvPr/>
        </p:nvSpPr>
        <p:spPr bwMode="auto">
          <a:xfrm>
            <a:off x="3561989" y="3928915"/>
            <a:ext cx="7425781" cy="749365"/>
          </a:xfrm>
          <a:prstGeom prst="rect">
            <a:avLst/>
          </a:prstGeom>
          <a:solidFill>
            <a:schemeClr val="accent3">
              <a:lumMod val="20000"/>
              <a:lumOff val="80000"/>
            </a:schemeClr>
          </a:solidFill>
          <a:ln w="9525" cap="flat" cmpd="sng" algn="ctr">
            <a:solidFill>
              <a:schemeClr val="accent1">
                <a:lumMod val="60000"/>
                <a:lumOff val="40000"/>
              </a:schemeClr>
            </a:solid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defTabSz="913760">
              <a:defRPr/>
            </a:pPr>
            <a:endParaRPr lang="zh-CN" altLang="en-US" sz="1799" dirty="0">
              <a:solidFill>
                <a:srgbClr val="294A5A"/>
              </a:solidFill>
              <a:latin typeface="Arial" pitchFamily="34" charset="0"/>
              <a:ea typeface="微软雅黑" panose="020B0503020204020204" pitchFamily="34" charset="-122"/>
            </a:endParaRPr>
          </a:p>
        </p:txBody>
      </p:sp>
      <p:sp>
        <p:nvSpPr>
          <p:cNvPr id="15" name="右箭头 14"/>
          <p:cNvSpPr/>
          <p:nvPr/>
        </p:nvSpPr>
        <p:spPr bwMode="auto">
          <a:xfrm>
            <a:off x="3490027" y="4072837"/>
            <a:ext cx="575689" cy="461519"/>
          </a:xfrm>
          <a:prstGeom prst="rightArrow">
            <a:avLst/>
          </a:prstGeom>
          <a:solidFill>
            <a:srgbClr val="D53E25"/>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defTabSz="913760">
              <a:defRPr/>
            </a:pPr>
            <a:endParaRPr lang="zh-CN" altLang="en-US" sz="1799" dirty="0">
              <a:solidFill>
                <a:srgbClr val="294A5A"/>
              </a:solidFill>
              <a:latin typeface="Arial" pitchFamily="34" charset="0"/>
              <a:ea typeface="微软雅黑" panose="020B0503020204020204" pitchFamily="34" charset="-122"/>
            </a:endParaRPr>
          </a:p>
        </p:txBody>
      </p:sp>
      <p:sp>
        <p:nvSpPr>
          <p:cNvPr id="16" name="矩形 15"/>
          <p:cNvSpPr/>
          <p:nvPr/>
        </p:nvSpPr>
        <p:spPr bwMode="auto">
          <a:xfrm>
            <a:off x="1162345" y="3928915"/>
            <a:ext cx="2446679" cy="749365"/>
          </a:xfrm>
          <a:prstGeom prst="rect">
            <a:avLst/>
          </a:prstGeom>
          <a:solidFill>
            <a:srgbClr val="D53E25"/>
          </a:solidFill>
          <a:ln w="9525" cap="flat" cmpd="sng" algn="ctr">
            <a:solidFill>
              <a:schemeClr val="accent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380" tIns="45690" rIns="91380" bIns="45690" numCol="1" rtlCol="0" anchor="t" anchorCtr="0" compatLnSpc="1">
            <a:prstTxWarp prst="textNoShape">
              <a:avLst/>
            </a:prstTxWarp>
          </a:bodyPr>
          <a:lstStyle/>
          <a:p>
            <a:pPr defTabSz="913760">
              <a:defRPr/>
            </a:pPr>
            <a:endParaRPr lang="zh-CN" altLang="en-US" sz="1799" dirty="0">
              <a:solidFill>
                <a:srgbClr val="294A5A"/>
              </a:solidFill>
              <a:latin typeface="Arial" pitchFamily="34" charset="0"/>
              <a:ea typeface="微软雅黑" panose="020B0503020204020204" pitchFamily="34" charset="-122"/>
            </a:endParaRPr>
          </a:p>
        </p:txBody>
      </p:sp>
      <p:sp>
        <p:nvSpPr>
          <p:cNvPr id="17" name="矩形 16"/>
          <p:cNvSpPr/>
          <p:nvPr/>
        </p:nvSpPr>
        <p:spPr bwMode="auto">
          <a:xfrm>
            <a:off x="3561989" y="5126314"/>
            <a:ext cx="7425781" cy="749365"/>
          </a:xfrm>
          <a:prstGeom prst="rect">
            <a:avLst/>
          </a:prstGeom>
          <a:solidFill>
            <a:schemeClr val="accent3">
              <a:lumMod val="20000"/>
              <a:lumOff val="80000"/>
            </a:schemeClr>
          </a:solidFill>
          <a:ln w="9525" cap="flat" cmpd="sng" algn="ctr">
            <a:solidFill>
              <a:schemeClr val="accent1">
                <a:lumMod val="60000"/>
                <a:lumOff val="40000"/>
              </a:schemeClr>
            </a:solid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defTabSz="913760">
              <a:defRPr/>
            </a:pPr>
            <a:endParaRPr lang="zh-CN" altLang="en-US" sz="1799" dirty="0">
              <a:solidFill>
                <a:srgbClr val="294A5A"/>
              </a:solidFill>
              <a:latin typeface="Arial" pitchFamily="34" charset="0"/>
              <a:ea typeface="微软雅黑" panose="020B0503020204020204" pitchFamily="34" charset="-122"/>
            </a:endParaRPr>
          </a:p>
        </p:txBody>
      </p:sp>
      <p:sp>
        <p:nvSpPr>
          <p:cNvPr id="18" name="右箭头 17"/>
          <p:cNvSpPr/>
          <p:nvPr/>
        </p:nvSpPr>
        <p:spPr bwMode="auto">
          <a:xfrm>
            <a:off x="3490027" y="5270236"/>
            <a:ext cx="575689" cy="461519"/>
          </a:xfrm>
          <a:prstGeom prst="rightArrow">
            <a:avLst/>
          </a:prstGeom>
          <a:solidFill>
            <a:srgbClr val="ECA11A"/>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defTabSz="913760">
              <a:defRPr/>
            </a:pPr>
            <a:endParaRPr lang="zh-CN" altLang="en-US" sz="1799" dirty="0">
              <a:solidFill>
                <a:srgbClr val="294A5A"/>
              </a:solidFill>
              <a:latin typeface="Arial" pitchFamily="34" charset="0"/>
              <a:ea typeface="微软雅黑" panose="020B0503020204020204" pitchFamily="34" charset="-122"/>
            </a:endParaRPr>
          </a:p>
        </p:txBody>
      </p:sp>
      <p:sp>
        <p:nvSpPr>
          <p:cNvPr id="19" name="矩形 18"/>
          <p:cNvSpPr/>
          <p:nvPr/>
        </p:nvSpPr>
        <p:spPr bwMode="auto">
          <a:xfrm>
            <a:off x="1162345" y="5126314"/>
            <a:ext cx="2446679" cy="749365"/>
          </a:xfrm>
          <a:prstGeom prst="rect">
            <a:avLst/>
          </a:prstGeom>
          <a:solidFill>
            <a:srgbClr val="ECA11A"/>
          </a:solidFill>
          <a:ln w="9525" cap="flat" cmpd="sng" algn="ctr">
            <a:solidFill>
              <a:schemeClr val="accent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380" tIns="45690" rIns="91380" bIns="45690" numCol="1" rtlCol="0" anchor="t" anchorCtr="0" compatLnSpc="1">
            <a:prstTxWarp prst="textNoShape">
              <a:avLst/>
            </a:prstTxWarp>
          </a:bodyPr>
          <a:lstStyle/>
          <a:p>
            <a:pPr defTabSz="913760">
              <a:defRPr/>
            </a:pPr>
            <a:endParaRPr lang="zh-CN" altLang="en-US" sz="1799" dirty="0">
              <a:solidFill>
                <a:srgbClr val="294A5A"/>
              </a:solidFill>
              <a:latin typeface="Arial" pitchFamily="34" charset="0"/>
              <a:ea typeface="微软雅黑" panose="020B0503020204020204" pitchFamily="34" charset="-122"/>
            </a:endParaRPr>
          </a:p>
        </p:txBody>
      </p:sp>
      <p:sp>
        <p:nvSpPr>
          <p:cNvPr id="20" name="TextBox 19"/>
          <p:cNvSpPr txBox="1"/>
          <p:nvPr/>
        </p:nvSpPr>
        <p:spPr>
          <a:xfrm>
            <a:off x="1323634" y="1819536"/>
            <a:ext cx="1991380" cy="399850"/>
          </a:xfrm>
          <a:prstGeom prst="rect">
            <a:avLst/>
          </a:prstGeom>
          <a:noFill/>
        </p:spPr>
        <p:txBody>
          <a:bodyPr wrap="square" rtlCol="0">
            <a:spAutoFit/>
          </a:bodyPr>
          <a:lstStyle/>
          <a:p>
            <a:pPr algn="ctr" defTabSz="913760">
              <a:defRPr/>
            </a:pPr>
            <a:r>
              <a:rPr lang="zh-CN" altLang="en-US" sz="1999" dirty="0">
                <a:solidFill>
                  <a:srgbClr val="FFFFFF"/>
                </a:solidFill>
                <a:latin typeface="微软雅黑"/>
                <a:ea typeface="微软雅黑"/>
              </a:rPr>
              <a:t>不足点</a:t>
            </a:r>
            <a:r>
              <a:rPr lang="en-US" altLang="zh-CN" sz="1999" dirty="0">
                <a:solidFill>
                  <a:srgbClr val="FFFFFF"/>
                </a:solidFill>
                <a:latin typeface="微软雅黑"/>
                <a:ea typeface="微软雅黑"/>
              </a:rPr>
              <a:t>XXX</a:t>
            </a:r>
            <a:endParaRPr lang="zh-CN" altLang="en-US" sz="1999" dirty="0">
              <a:solidFill>
                <a:srgbClr val="FFFFFF"/>
              </a:solidFill>
              <a:latin typeface="微软雅黑"/>
              <a:ea typeface="微软雅黑"/>
            </a:endParaRPr>
          </a:p>
        </p:txBody>
      </p:sp>
      <p:sp>
        <p:nvSpPr>
          <p:cNvPr id="21" name="TextBox 20"/>
          <p:cNvSpPr txBox="1"/>
          <p:nvPr/>
        </p:nvSpPr>
        <p:spPr>
          <a:xfrm>
            <a:off x="4199001" y="1836569"/>
            <a:ext cx="6404541" cy="369092"/>
          </a:xfrm>
          <a:prstGeom prst="rect">
            <a:avLst/>
          </a:prstGeom>
          <a:noFill/>
        </p:spPr>
        <p:txBody>
          <a:bodyPr wrap="square" rtlCol="0">
            <a:spAutoFit/>
          </a:bodyPr>
          <a:lstStyle/>
          <a:p>
            <a:pPr defTabSz="913760">
              <a:defRPr/>
            </a:pPr>
            <a:r>
              <a:rPr lang="zh-CN" altLang="en-US" sz="1799" dirty="0">
                <a:solidFill>
                  <a:srgbClr val="484849"/>
                </a:solidFill>
                <a:latin typeface="微软雅黑"/>
                <a:ea typeface="微软雅黑"/>
              </a:rPr>
              <a:t>改进措施</a:t>
            </a:r>
            <a:r>
              <a:rPr lang="en-US" altLang="zh-CN" sz="1799" dirty="0">
                <a:solidFill>
                  <a:srgbClr val="484849"/>
                </a:solidFill>
                <a:latin typeface="微软雅黑"/>
                <a:ea typeface="微软雅黑"/>
              </a:rPr>
              <a:t>XXX</a:t>
            </a:r>
            <a:r>
              <a:rPr lang="zh-CN" altLang="en-US" sz="1799" dirty="0">
                <a:solidFill>
                  <a:srgbClr val="484849"/>
                </a:solidFill>
                <a:latin typeface="微软雅黑"/>
                <a:ea typeface="微软雅黑"/>
              </a:rPr>
              <a:t>：请在此输入文字</a:t>
            </a:r>
          </a:p>
        </p:txBody>
      </p:sp>
      <p:sp>
        <p:nvSpPr>
          <p:cNvPr id="28" name="TextBox 19">
            <a:extLst>
              <a:ext uri="{FF2B5EF4-FFF2-40B4-BE49-F238E27FC236}">
                <a16:creationId xmlns:a16="http://schemas.microsoft.com/office/drawing/2014/main" id="{6635407E-28AD-4373-9620-632CA775D63F}"/>
              </a:ext>
            </a:extLst>
          </p:cNvPr>
          <p:cNvSpPr txBox="1"/>
          <p:nvPr/>
        </p:nvSpPr>
        <p:spPr>
          <a:xfrm>
            <a:off x="1294516" y="2930247"/>
            <a:ext cx="1991380" cy="399850"/>
          </a:xfrm>
          <a:prstGeom prst="rect">
            <a:avLst/>
          </a:prstGeom>
          <a:noFill/>
        </p:spPr>
        <p:txBody>
          <a:bodyPr wrap="square" rtlCol="0">
            <a:spAutoFit/>
          </a:bodyPr>
          <a:lstStyle/>
          <a:p>
            <a:pPr algn="ctr" defTabSz="913760">
              <a:defRPr/>
            </a:pPr>
            <a:r>
              <a:rPr lang="zh-CN" altLang="en-US" sz="1999" dirty="0">
                <a:solidFill>
                  <a:srgbClr val="FFFFFF"/>
                </a:solidFill>
                <a:latin typeface="微软雅黑"/>
                <a:ea typeface="微软雅黑"/>
              </a:rPr>
              <a:t>不足点</a:t>
            </a:r>
            <a:r>
              <a:rPr lang="en-US" altLang="zh-CN" sz="1999" dirty="0">
                <a:solidFill>
                  <a:srgbClr val="FFFFFF"/>
                </a:solidFill>
                <a:latin typeface="微软雅黑"/>
                <a:ea typeface="微软雅黑"/>
              </a:rPr>
              <a:t>XXX</a:t>
            </a:r>
            <a:endParaRPr lang="zh-CN" altLang="en-US" sz="1999" dirty="0">
              <a:solidFill>
                <a:srgbClr val="FFFFFF"/>
              </a:solidFill>
              <a:latin typeface="微软雅黑"/>
              <a:ea typeface="微软雅黑"/>
            </a:endParaRPr>
          </a:p>
        </p:txBody>
      </p:sp>
      <p:sp>
        <p:nvSpPr>
          <p:cNvPr id="29" name="TextBox 19">
            <a:extLst>
              <a:ext uri="{FF2B5EF4-FFF2-40B4-BE49-F238E27FC236}">
                <a16:creationId xmlns:a16="http://schemas.microsoft.com/office/drawing/2014/main" id="{A5CF4FAE-0DB9-4C6A-8EA2-7E0D1F2CDD5A}"/>
              </a:ext>
            </a:extLst>
          </p:cNvPr>
          <p:cNvSpPr txBox="1"/>
          <p:nvPr/>
        </p:nvSpPr>
        <p:spPr>
          <a:xfrm>
            <a:off x="1232828" y="4090094"/>
            <a:ext cx="1991380" cy="399850"/>
          </a:xfrm>
          <a:prstGeom prst="rect">
            <a:avLst/>
          </a:prstGeom>
          <a:noFill/>
        </p:spPr>
        <p:txBody>
          <a:bodyPr wrap="square" rtlCol="0">
            <a:spAutoFit/>
          </a:bodyPr>
          <a:lstStyle/>
          <a:p>
            <a:pPr algn="ctr" defTabSz="913760">
              <a:defRPr/>
            </a:pPr>
            <a:r>
              <a:rPr lang="zh-CN" altLang="en-US" sz="1999" dirty="0">
                <a:solidFill>
                  <a:srgbClr val="FFFFFF"/>
                </a:solidFill>
                <a:latin typeface="微软雅黑"/>
                <a:ea typeface="微软雅黑"/>
              </a:rPr>
              <a:t>不足点</a:t>
            </a:r>
            <a:r>
              <a:rPr lang="en-US" altLang="zh-CN" sz="1999" dirty="0">
                <a:solidFill>
                  <a:srgbClr val="FFFFFF"/>
                </a:solidFill>
                <a:latin typeface="微软雅黑"/>
                <a:ea typeface="微软雅黑"/>
              </a:rPr>
              <a:t>XXX</a:t>
            </a:r>
            <a:endParaRPr lang="zh-CN" altLang="en-US" sz="1999" dirty="0">
              <a:solidFill>
                <a:srgbClr val="FFFFFF"/>
              </a:solidFill>
              <a:latin typeface="微软雅黑"/>
              <a:ea typeface="微软雅黑"/>
            </a:endParaRPr>
          </a:p>
        </p:txBody>
      </p:sp>
      <p:sp>
        <p:nvSpPr>
          <p:cNvPr id="30" name="TextBox 19">
            <a:extLst>
              <a:ext uri="{FF2B5EF4-FFF2-40B4-BE49-F238E27FC236}">
                <a16:creationId xmlns:a16="http://schemas.microsoft.com/office/drawing/2014/main" id="{0250C2EE-BDD2-45EF-8664-8D2EB5B2C6B6}"/>
              </a:ext>
            </a:extLst>
          </p:cNvPr>
          <p:cNvSpPr txBox="1"/>
          <p:nvPr/>
        </p:nvSpPr>
        <p:spPr>
          <a:xfrm>
            <a:off x="1212040" y="5318492"/>
            <a:ext cx="1991380" cy="399850"/>
          </a:xfrm>
          <a:prstGeom prst="rect">
            <a:avLst/>
          </a:prstGeom>
          <a:noFill/>
        </p:spPr>
        <p:txBody>
          <a:bodyPr wrap="square" rtlCol="0">
            <a:spAutoFit/>
          </a:bodyPr>
          <a:lstStyle/>
          <a:p>
            <a:pPr algn="ctr" defTabSz="913760">
              <a:defRPr/>
            </a:pPr>
            <a:r>
              <a:rPr lang="zh-CN" altLang="en-US" sz="1999" dirty="0">
                <a:solidFill>
                  <a:srgbClr val="FFFFFF"/>
                </a:solidFill>
                <a:latin typeface="微软雅黑"/>
                <a:ea typeface="微软雅黑"/>
              </a:rPr>
              <a:t>不足点</a:t>
            </a:r>
            <a:r>
              <a:rPr lang="en-US" altLang="zh-CN" sz="1999" dirty="0">
                <a:solidFill>
                  <a:srgbClr val="FFFFFF"/>
                </a:solidFill>
                <a:latin typeface="微软雅黑"/>
                <a:ea typeface="微软雅黑"/>
              </a:rPr>
              <a:t>XXX</a:t>
            </a:r>
            <a:endParaRPr lang="zh-CN" altLang="en-US" sz="1999" dirty="0">
              <a:solidFill>
                <a:srgbClr val="FFFFFF"/>
              </a:solidFill>
              <a:latin typeface="微软雅黑"/>
              <a:ea typeface="微软雅黑"/>
            </a:endParaRPr>
          </a:p>
        </p:txBody>
      </p:sp>
      <p:sp>
        <p:nvSpPr>
          <p:cNvPr id="31" name="TextBox 20">
            <a:extLst>
              <a:ext uri="{FF2B5EF4-FFF2-40B4-BE49-F238E27FC236}">
                <a16:creationId xmlns:a16="http://schemas.microsoft.com/office/drawing/2014/main" id="{6362E0EC-913B-4788-B03C-8C23703F6F3F}"/>
              </a:ext>
            </a:extLst>
          </p:cNvPr>
          <p:cNvSpPr txBox="1"/>
          <p:nvPr/>
        </p:nvSpPr>
        <p:spPr>
          <a:xfrm>
            <a:off x="4158350" y="2968916"/>
            <a:ext cx="6404541" cy="369092"/>
          </a:xfrm>
          <a:prstGeom prst="rect">
            <a:avLst/>
          </a:prstGeom>
          <a:noFill/>
        </p:spPr>
        <p:txBody>
          <a:bodyPr wrap="square" rtlCol="0">
            <a:spAutoFit/>
          </a:bodyPr>
          <a:lstStyle/>
          <a:p>
            <a:pPr defTabSz="913760">
              <a:defRPr/>
            </a:pPr>
            <a:r>
              <a:rPr lang="zh-CN" altLang="en-US" sz="1799" dirty="0">
                <a:solidFill>
                  <a:srgbClr val="484849"/>
                </a:solidFill>
                <a:latin typeface="微软雅黑"/>
                <a:ea typeface="微软雅黑"/>
              </a:rPr>
              <a:t>改进措施</a:t>
            </a:r>
            <a:r>
              <a:rPr lang="en-US" altLang="zh-CN" sz="1799" dirty="0">
                <a:solidFill>
                  <a:srgbClr val="484849"/>
                </a:solidFill>
                <a:latin typeface="微软雅黑"/>
                <a:ea typeface="微软雅黑"/>
              </a:rPr>
              <a:t>XXX</a:t>
            </a:r>
            <a:r>
              <a:rPr lang="zh-CN" altLang="en-US" sz="1799" dirty="0">
                <a:solidFill>
                  <a:srgbClr val="484849"/>
                </a:solidFill>
                <a:latin typeface="微软雅黑"/>
                <a:ea typeface="微软雅黑"/>
              </a:rPr>
              <a:t>：请在此输入文字</a:t>
            </a:r>
          </a:p>
        </p:txBody>
      </p:sp>
      <p:sp>
        <p:nvSpPr>
          <p:cNvPr id="32" name="TextBox 20">
            <a:extLst>
              <a:ext uri="{FF2B5EF4-FFF2-40B4-BE49-F238E27FC236}">
                <a16:creationId xmlns:a16="http://schemas.microsoft.com/office/drawing/2014/main" id="{C92BE0D8-0063-48B2-8ADF-4C810D80ABAB}"/>
              </a:ext>
            </a:extLst>
          </p:cNvPr>
          <p:cNvSpPr txBox="1"/>
          <p:nvPr/>
        </p:nvSpPr>
        <p:spPr>
          <a:xfrm>
            <a:off x="4121132" y="4092932"/>
            <a:ext cx="6404541" cy="369092"/>
          </a:xfrm>
          <a:prstGeom prst="rect">
            <a:avLst/>
          </a:prstGeom>
          <a:noFill/>
        </p:spPr>
        <p:txBody>
          <a:bodyPr wrap="square" rtlCol="0">
            <a:spAutoFit/>
          </a:bodyPr>
          <a:lstStyle/>
          <a:p>
            <a:pPr defTabSz="913760">
              <a:defRPr/>
            </a:pPr>
            <a:r>
              <a:rPr lang="zh-CN" altLang="en-US" sz="1799" dirty="0">
                <a:solidFill>
                  <a:srgbClr val="484849"/>
                </a:solidFill>
                <a:latin typeface="微软雅黑"/>
                <a:ea typeface="微软雅黑"/>
              </a:rPr>
              <a:t>改进措施</a:t>
            </a:r>
            <a:r>
              <a:rPr lang="en-US" altLang="zh-CN" sz="1799" dirty="0">
                <a:solidFill>
                  <a:srgbClr val="484849"/>
                </a:solidFill>
                <a:latin typeface="微软雅黑"/>
                <a:ea typeface="微软雅黑"/>
              </a:rPr>
              <a:t>XXX</a:t>
            </a:r>
            <a:r>
              <a:rPr lang="zh-CN" altLang="en-US" sz="1799" dirty="0">
                <a:solidFill>
                  <a:srgbClr val="484849"/>
                </a:solidFill>
                <a:latin typeface="微软雅黑"/>
                <a:ea typeface="微软雅黑"/>
              </a:rPr>
              <a:t>：请在此输入文字</a:t>
            </a:r>
          </a:p>
        </p:txBody>
      </p:sp>
      <p:sp>
        <p:nvSpPr>
          <p:cNvPr id="33" name="TextBox 20">
            <a:extLst>
              <a:ext uri="{FF2B5EF4-FFF2-40B4-BE49-F238E27FC236}">
                <a16:creationId xmlns:a16="http://schemas.microsoft.com/office/drawing/2014/main" id="{F84C4A51-2E86-4F8F-8FB6-C49408B07854}"/>
              </a:ext>
            </a:extLst>
          </p:cNvPr>
          <p:cNvSpPr txBox="1"/>
          <p:nvPr/>
        </p:nvSpPr>
        <p:spPr>
          <a:xfrm>
            <a:off x="4127083" y="5324115"/>
            <a:ext cx="6404541" cy="369092"/>
          </a:xfrm>
          <a:prstGeom prst="rect">
            <a:avLst/>
          </a:prstGeom>
          <a:noFill/>
        </p:spPr>
        <p:txBody>
          <a:bodyPr wrap="square" rtlCol="0">
            <a:spAutoFit/>
          </a:bodyPr>
          <a:lstStyle/>
          <a:p>
            <a:pPr defTabSz="913760">
              <a:defRPr/>
            </a:pPr>
            <a:r>
              <a:rPr lang="zh-CN" altLang="en-US" sz="1799" dirty="0">
                <a:solidFill>
                  <a:srgbClr val="484849"/>
                </a:solidFill>
                <a:latin typeface="微软雅黑"/>
                <a:ea typeface="微软雅黑"/>
              </a:rPr>
              <a:t>改进措施</a:t>
            </a:r>
            <a:r>
              <a:rPr lang="en-US" altLang="zh-CN" sz="1799" dirty="0">
                <a:solidFill>
                  <a:srgbClr val="484849"/>
                </a:solidFill>
                <a:latin typeface="微软雅黑"/>
                <a:ea typeface="微软雅黑"/>
              </a:rPr>
              <a:t>XXX</a:t>
            </a:r>
            <a:r>
              <a:rPr lang="zh-CN" altLang="en-US" sz="1799" dirty="0">
                <a:solidFill>
                  <a:srgbClr val="484849"/>
                </a:solidFill>
                <a:latin typeface="微软雅黑"/>
                <a:ea typeface="微软雅黑"/>
              </a:rPr>
              <a:t>：请在此输入文字</a:t>
            </a:r>
          </a:p>
        </p:txBody>
      </p:sp>
    </p:spTree>
    <p:extLst>
      <p:ext uri="{BB962C8B-B14F-4D97-AF65-F5344CB8AC3E}">
        <p14:creationId xmlns:p14="http://schemas.microsoft.com/office/powerpoint/2010/main" val="510322528"/>
      </p:ext>
    </p:extLst>
  </p:cSld>
  <p:clrMapOvr>
    <a:masterClrMapping/>
  </p:clrMapOvr>
  <mc:AlternateContent xmlns:mc="http://schemas.openxmlformats.org/markup-compatibility/2006" xmlns:p14="http://schemas.microsoft.com/office/powerpoint/2010/main">
    <mc:Choice Requires="p14">
      <p:transition p14:dur="0" advClick="0" advTm="8060"/>
    </mc:Choice>
    <mc:Fallback xmlns="">
      <p:transition advClick="0" advTm="806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2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40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0-#ppt_w/2"/>
                                          </p:val>
                                        </p:tav>
                                        <p:tav tm="100000">
                                          <p:val>
                                            <p:strVal val="#ppt_x"/>
                                          </p:val>
                                        </p:tav>
                                      </p:tavLst>
                                    </p:anim>
                                    <p:anim calcmode="lin" valueType="num">
                                      <p:cBhvr additive="base">
                                        <p:cTn id="24" dur="500" fill="hold"/>
                                        <p:tgtEl>
                                          <p:spTgt spid="1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40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0-#ppt_w/2"/>
                                          </p:val>
                                        </p:tav>
                                        <p:tav tm="100000">
                                          <p:val>
                                            <p:strVal val="#ppt_x"/>
                                          </p:val>
                                        </p:tav>
                                      </p:tavLst>
                                    </p:anim>
                                    <p:anim calcmode="lin" valueType="num">
                                      <p:cBhvr additive="base">
                                        <p:cTn id="28" dur="500" fill="hold"/>
                                        <p:tgtEl>
                                          <p:spTgt spid="16"/>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60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6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0-#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childTnLst>
                          </p:cTn>
                        </p:par>
                        <p:par>
                          <p:cTn id="37" fill="hold">
                            <p:stCondLst>
                              <p:cond delay="1100"/>
                            </p:stCondLst>
                            <p:childTnLst>
                              <p:par>
                                <p:cTn id="38" presetID="31" presetClass="entr" presetSubtype="0"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ppt_w</p:attrName>
                                        </p:attrNameLst>
                                      </p:cBhvr>
                                      <p:tavLst>
                                        <p:tav tm="0">
                                          <p:val>
                                            <p:fltVal val="0"/>
                                          </p:val>
                                        </p:tav>
                                        <p:tav tm="100000">
                                          <p:val>
                                            <p:strVal val="#ppt_w"/>
                                          </p:val>
                                        </p:tav>
                                      </p:tavLst>
                                    </p:anim>
                                    <p:anim calcmode="lin" valueType="num">
                                      <p:cBhvr>
                                        <p:cTn id="41" dur="500" fill="hold"/>
                                        <p:tgtEl>
                                          <p:spTgt spid="20"/>
                                        </p:tgtEl>
                                        <p:attrNameLst>
                                          <p:attrName>ppt_h</p:attrName>
                                        </p:attrNameLst>
                                      </p:cBhvr>
                                      <p:tavLst>
                                        <p:tav tm="0">
                                          <p:val>
                                            <p:fltVal val="0"/>
                                          </p:val>
                                        </p:tav>
                                        <p:tav tm="100000">
                                          <p:val>
                                            <p:strVal val="#ppt_h"/>
                                          </p:val>
                                        </p:tav>
                                      </p:tavLst>
                                    </p:anim>
                                    <p:anim calcmode="lin" valueType="num">
                                      <p:cBhvr>
                                        <p:cTn id="42" dur="500" fill="hold"/>
                                        <p:tgtEl>
                                          <p:spTgt spid="20"/>
                                        </p:tgtEl>
                                        <p:attrNameLst>
                                          <p:attrName>style.rotation</p:attrName>
                                        </p:attrNameLst>
                                      </p:cBhvr>
                                      <p:tavLst>
                                        <p:tav tm="0">
                                          <p:val>
                                            <p:fltVal val="90"/>
                                          </p:val>
                                        </p:tav>
                                        <p:tav tm="100000">
                                          <p:val>
                                            <p:fltVal val="0"/>
                                          </p:val>
                                        </p:tav>
                                      </p:tavLst>
                                    </p:anim>
                                    <p:animEffect transition="in" filter="fade">
                                      <p:cBhvr>
                                        <p:cTn id="43" dur="500"/>
                                        <p:tgtEl>
                                          <p:spTgt spid="20"/>
                                        </p:tgtEl>
                                      </p:cBhvr>
                                    </p:animEffect>
                                  </p:childTnLst>
                                </p:cTn>
                              </p:par>
                            </p:childTnLst>
                          </p:cTn>
                        </p:par>
                        <p:par>
                          <p:cTn id="44" fill="hold">
                            <p:stCondLst>
                              <p:cond delay="1600"/>
                            </p:stCondLst>
                            <p:childTnLst>
                              <p:par>
                                <p:cTn id="45" presetID="22" presetClass="entr" presetSubtype="8"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left)">
                                      <p:cBhvr>
                                        <p:cTn id="50" dur="500"/>
                                        <p:tgtEl>
                                          <p:spTgt spid="8"/>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left)">
                                      <p:cBhvr>
                                        <p:cTn id="53" dur="500"/>
                                        <p:tgtEl>
                                          <p:spTgt spid="11"/>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left)">
                                      <p:cBhvr>
                                        <p:cTn id="56" dur="500"/>
                                        <p:tgtEl>
                                          <p:spTgt spid="14"/>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500"/>
                                        <p:tgtEl>
                                          <p:spTgt spid="17"/>
                                        </p:tgtEl>
                                      </p:cBhvr>
                                    </p:animEffect>
                                  </p:childTnLst>
                                </p:cTn>
                              </p:par>
                            </p:childTnLst>
                          </p:cTn>
                        </p:par>
                        <p:par>
                          <p:cTn id="60" fill="hold">
                            <p:stCondLst>
                              <p:cond delay="2100"/>
                            </p:stCondLst>
                            <p:childTnLst>
                              <p:par>
                                <p:cTn id="61" presetID="31"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p:cTn id="63" dur="500" fill="hold"/>
                                        <p:tgtEl>
                                          <p:spTgt spid="28"/>
                                        </p:tgtEl>
                                        <p:attrNameLst>
                                          <p:attrName>ppt_w</p:attrName>
                                        </p:attrNameLst>
                                      </p:cBhvr>
                                      <p:tavLst>
                                        <p:tav tm="0">
                                          <p:val>
                                            <p:fltVal val="0"/>
                                          </p:val>
                                        </p:tav>
                                        <p:tav tm="100000">
                                          <p:val>
                                            <p:strVal val="#ppt_w"/>
                                          </p:val>
                                        </p:tav>
                                      </p:tavLst>
                                    </p:anim>
                                    <p:anim calcmode="lin" valueType="num">
                                      <p:cBhvr>
                                        <p:cTn id="64" dur="500" fill="hold"/>
                                        <p:tgtEl>
                                          <p:spTgt spid="28"/>
                                        </p:tgtEl>
                                        <p:attrNameLst>
                                          <p:attrName>ppt_h</p:attrName>
                                        </p:attrNameLst>
                                      </p:cBhvr>
                                      <p:tavLst>
                                        <p:tav tm="0">
                                          <p:val>
                                            <p:fltVal val="0"/>
                                          </p:val>
                                        </p:tav>
                                        <p:tav tm="100000">
                                          <p:val>
                                            <p:strVal val="#ppt_h"/>
                                          </p:val>
                                        </p:tav>
                                      </p:tavLst>
                                    </p:anim>
                                    <p:anim calcmode="lin" valueType="num">
                                      <p:cBhvr>
                                        <p:cTn id="65" dur="500" fill="hold"/>
                                        <p:tgtEl>
                                          <p:spTgt spid="28"/>
                                        </p:tgtEl>
                                        <p:attrNameLst>
                                          <p:attrName>style.rotation</p:attrName>
                                        </p:attrNameLst>
                                      </p:cBhvr>
                                      <p:tavLst>
                                        <p:tav tm="0">
                                          <p:val>
                                            <p:fltVal val="90"/>
                                          </p:val>
                                        </p:tav>
                                        <p:tav tm="100000">
                                          <p:val>
                                            <p:fltVal val="0"/>
                                          </p:val>
                                        </p:tav>
                                      </p:tavLst>
                                    </p:anim>
                                    <p:animEffect transition="in" filter="fade">
                                      <p:cBhvr>
                                        <p:cTn id="66" dur="500"/>
                                        <p:tgtEl>
                                          <p:spTgt spid="28"/>
                                        </p:tgtEl>
                                      </p:cBhvr>
                                    </p:animEffect>
                                  </p:childTnLst>
                                </p:cTn>
                              </p:par>
                            </p:childTnLst>
                          </p:cTn>
                        </p:par>
                        <p:par>
                          <p:cTn id="67" fill="hold">
                            <p:stCondLst>
                              <p:cond delay="2600"/>
                            </p:stCondLst>
                            <p:childTnLst>
                              <p:par>
                                <p:cTn id="68" presetID="31" presetClass="entr" presetSubtype="0" fill="hold" grpId="0" nodeType="afterEffect">
                                  <p:stCondLst>
                                    <p:cond delay="0"/>
                                  </p:stCondLst>
                                  <p:childTnLst>
                                    <p:set>
                                      <p:cBhvr>
                                        <p:cTn id="69" dur="1" fill="hold">
                                          <p:stCondLst>
                                            <p:cond delay="0"/>
                                          </p:stCondLst>
                                        </p:cTn>
                                        <p:tgtEl>
                                          <p:spTgt spid="29"/>
                                        </p:tgtEl>
                                        <p:attrNameLst>
                                          <p:attrName>style.visibility</p:attrName>
                                        </p:attrNameLst>
                                      </p:cBhvr>
                                      <p:to>
                                        <p:strVal val="visible"/>
                                      </p:to>
                                    </p:set>
                                    <p:anim calcmode="lin" valueType="num">
                                      <p:cBhvr>
                                        <p:cTn id="70" dur="500" fill="hold"/>
                                        <p:tgtEl>
                                          <p:spTgt spid="29"/>
                                        </p:tgtEl>
                                        <p:attrNameLst>
                                          <p:attrName>ppt_w</p:attrName>
                                        </p:attrNameLst>
                                      </p:cBhvr>
                                      <p:tavLst>
                                        <p:tav tm="0">
                                          <p:val>
                                            <p:fltVal val="0"/>
                                          </p:val>
                                        </p:tav>
                                        <p:tav tm="100000">
                                          <p:val>
                                            <p:strVal val="#ppt_w"/>
                                          </p:val>
                                        </p:tav>
                                      </p:tavLst>
                                    </p:anim>
                                    <p:anim calcmode="lin" valueType="num">
                                      <p:cBhvr>
                                        <p:cTn id="71" dur="500" fill="hold"/>
                                        <p:tgtEl>
                                          <p:spTgt spid="29"/>
                                        </p:tgtEl>
                                        <p:attrNameLst>
                                          <p:attrName>ppt_h</p:attrName>
                                        </p:attrNameLst>
                                      </p:cBhvr>
                                      <p:tavLst>
                                        <p:tav tm="0">
                                          <p:val>
                                            <p:fltVal val="0"/>
                                          </p:val>
                                        </p:tav>
                                        <p:tav tm="100000">
                                          <p:val>
                                            <p:strVal val="#ppt_h"/>
                                          </p:val>
                                        </p:tav>
                                      </p:tavLst>
                                    </p:anim>
                                    <p:anim calcmode="lin" valueType="num">
                                      <p:cBhvr>
                                        <p:cTn id="72" dur="500" fill="hold"/>
                                        <p:tgtEl>
                                          <p:spTgt spid="29"/>
                                        </p:tgtEl>
                                        <p:attrNameLst>
                                          <p:attrName>style.rotation</p:attrName>
                                        </p:attrNameLst>
                                      </p:cBhvr>
                                      <p:tavLst>
                                        <p:tav tm="0">
                                          <p:val>
                                            <p:fltVal val="90"/>
                                          </p:val>
                                        </p:tav>
                                        <p:tav tm="100000">
                                          <p:val>
                                            <p:fltVal val="0"/>
                                          </p:val>
                                        </p:tav>
                                      </p:tavLst>
                                    </p:anim>
                                    <p:animEffect transition="in" filter="fade">
                                      <p:cBhvr>
                                        <p:cTn id="73" dur="500"/>
                                        <p:tgtEl>
                                          <p:spTgt spid="29"/>
                                        </p:tgtEl>
                                      </p:cBhvr>
                                    </p:animEffect>
                                  </p:childTnLst>
                                </p:cTn>
                              </p:par>
                            </p:childTnLst>
                          </p:cTn>
                        </p:par>
                        <p:par>
                          <p:cTn id="74" fill="hold">
                            <p:stCondLst>
                              <p:cond delay="3100"/>
                            </p:stCondLst>
                            <p:childTnLst>
                              <p:par>
                                <p:cTn id="75" presetID="31" presetClass="entr" presetSubtype="0" fill="hold" grpId="0" nodeType="afterEffect">
                                  <p:stCondLst>
                                    <p:cond delay="0"/>
                                  </p:stCondLst>
                                  <p:childTnLst>
                                    <p:set>
                                      <p:cBhvr>
                                        <p:cTn id="76" dur="1" fill="hold">
                                          <p:stCondLst>
                                            <p:cond delay="0"/>
                                          </p:stCondLst>
                                        </p:cTn>
                                        <p:tgtEl>
                                          <p:spTgt spid="30"/>
                                        </p:tgtEl>
                                        <p:attrNameLst>
                                          <p:attrName>style.visibility</p:attrName>
                                        </p:attrNameLst>
                                      </p:cBhvr>
                                      <p:to>
                                        <p:strVal val="visible"/>
                                      </p:to>
                                    </p:set>
                                    <p:anim calcmode="lin" valueType="num">
                                      <p:cBhvr>
                                        <p:cTn id="77" dur="500" fill="hold"/>
                                        <p:tgtEl>
                                          <p:spTgt spid="30"/>
                                        </p:tgtEl>
                                        <p:attrNameLst>
                                          <p:attrName>ppt_w</p:attrName>
                                        </p:attrNameLst>
                                      </p:cBhvr>
                                      <p:tavLst>
                                        <p:tav tm="0">
                                          <p:val>
                                            <p:fltVal val="0"/>
                                          </p:val>
                                        </p:tav>
                                        <p:tav tm="100000">
                                          <p:val>
                                            <p:strVal val="#ppt_w"/>
                                          </p:val>
                                        </p:tav>
                                      </p:tavLst>
                                    </p:anim>
                                    <p:anim calcmode="lin" valueType="num">
                                      <p:cBhvr>
                                        <p:cTn id="78" dur="500" fill="hold"/>
                                        <p:tgtEl>
                                          <p:spTgt spid="30"/>
                                        </p:tgtEl>
                                        <p:attrNameLst>
                                          <p:attrName>ppt_h</p:attrName>
                                        </p:attrNameLst>
                                      </p:cBhvr>
                                      <p:tavLst>
                                        <p:tav tm="0">
                                          <p:val>
                                            <p:fltVal val="0"/>
                                          </p:val>
                                        </p:tav>
                                        <p:tav tm="100000">
                                          <p:val>
                                            <p:strVal val="#ppt_h"/>
                                          </p:val>
                                        </p:tav>
                                      </p:tavLst>
                                    </p:anim>
                                    <p:anim calcmode="lin" valueType="num">
                                      <p:cBhvr>
                                        <p:cTn id="79" dur="500" fill="hold"/>
                                        <p:tgtEl>
                                          <p:spTgt spid="30"/>
                                        </p:tgtEl>
                                        <p:attrNameLst>
                                          <p:attrName>style.rotation</p:attrName>
                                        </p:attrNameLst>
                                      </p:cBhvr>
                                      <p:tavLst>
                                        <p:tav tm="0">
                                          <p:val>
                                            <p:fltVal val="90"/>
                                          </p:val>
                                        </p:tav>
                                        <p:tav tm="100000">
                                          <p:val>
                                            <p:fltVal val="0"/>
                                          </p:val>
                                        </p:tav>
                                      </p:tavLst>
                                    </p:anim>
                                    <p:animEffect transition="in" filter="fade">
                                      <p:cBhvr>
                                        <p:cTn id="80" dur="500"/>
                                        <p:tgtEl>
                                          <p:spTgt spid="30"/>
                                        </p:tgtEl>
                                      </p:cBhvr>
                                    </p:animEffect>
                                  </p:childTnLst>
                                </p:cTn>
                              </p:par>
                            </p:childTnLst>
                          </p:cTn>
                        </p:par>
                        <p:par>
                          <p:cTn id="81" fill="hold">
                            <p:stCondLst>
                              <p:cond delay="3600"/>
                            </p:stCondLst>
                            <p:childTnLst>
                              <p:par>
                                <p:cTn id="82" presetID="22" presetClass="entr" presetSubtype="8" fill="hold" grpId="0" nodeType="after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wipe(left)">
                                      <p:cBhvr>
                                        <p:cTn id="84" dur="500"/>
                                        <p:tgtEl>
                                          <p:spTgt spid="31"/>
                                        </p:tgtEl>
                                      </p:cBhvr>
                                    </p:animEffect>
                                  </p:childTnLst>
                                </p:cTn>
                              </p:par>
                            </p:childTnLst>
                          </p:cTn>
                        </p:par>
                        <p:par>
                          <p:cTn id="85" fill="hold">
                            <p:stCondLst>
                              <p:cond delay="4100"/>
                            </p:stCondLst>
                            <p:childTnLst>
                              <p:par>
                                <p:cTn id="86" presetID="22" presetClass="entr" presetSubtype="8" fill="hold" grpId="0" nodeType="after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ipe(left)">
                                      <p:cBhvr>
                                        <p:cTn id="88" dur="500"/>
                                        <p:tgtEl>
                                          <p:spTgt spid="32"/>
                                        </p:tgtEl>
                                      </p:cBhvr>
                                    </p:animEffect>
                                  </p:childTnLst>
                                </p:cTn>
                              </p:par>
                            </p:childTnLst>
                          </p:cTn>
                        </p:par>
                        <p:par>
                          <p:cTn id="89" fill="hold">
                            <p:stCondLst>
                              <p:cond delay="4600"/>
                            </p:stCondLst>
                            <p:childTnLst>
                              <p:par>
                                <p:cTn id="90" presetID="22" presetClass="entr" presetSubtype="8" fill="hold" grpId="0" nodeType="after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wipe(left)">
                                      <p:cBhvr>
                                        <p:cTn id="9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p:bldP spid="28" grpId="0"/>
      <p:bldP spid="29" grpId="0"/>
      <p:bldP spid="30" grpId="0"/>
      <p:bldP spid="31" grpId="0"/>
      <p:bldP spid="32"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595433" y="3204191"/>
            <a:ext cx="2852061" cy="707864"/>
          </a:xfrm>
          <a:prstGeom prst="rect">
            <a:avLst/>
          </a:prstGeom>
          <a:noFill/>
        </p:spPr>
        <p:txBody>
          <a:bodyPr wrap="square" lIns="91422" tIns="45709" rIns="91422" bIns="45709" rtlCol="0">
            <a:spAutoFit/>
          </a:bodyPr>
          <a:lstStyle>
            <a:defPPr>
              <a:defRPr lang="zh-CN"/>
            </a:defPPr>
            <a:lvl1pPr algn="ctr">
              <a:defRPr sz="4000" b="1">
                <a:effectLst>
                  <a:reflection blurRad="12700" stA="11000" endA="300" endPos="67000" dist="63500" dir="5400000" sy="-100000" algn="bl" rotWithShape="0"/>
                </a:effectLst>
                <a:latin typeface="微软雅黑" panose="020B0503020204020204" charset="-122"/>
                <a:ea typeface="微软雅黑" panose="020B0503020204020204" charset="-122"/>
              </a:defRPr>
            </a:lvl1pPr>
          </a:lstStyle>
          <a:p>
            <a:r>
              <a:rPr lang="zh-CN" altLang="en-US" dirty="0">
                <a:sym typeface="+mn-lt"/>
              </a:rPr>
              <a:t>职级认知</a:t>
            </a:r>
            <a:endParaRPr lang="en-GB" altLang="zh-CN" dirty="0">
              <a:sym typeface="+mn-lt"/>
            </a:endParaRPr>
          </a:p>
        </p:txBody>
      </p:sp>
      <p:sp>
        <p:nvSpPr>
          <p:cNvPr id="14" name="TextBox 49"/>
          <p:cNvSpPr txBox="1"/>
          <p:nvPr/>
        </p:nvSpPr>
        <p:spPr>
          <a:xfrm>
            <a:off x="4325971" y="4065197"/>
            <a:ext cx="2080916" cy="325646"/>
          </a:xfrm>
          <a:prstGeom prst="rect">
            <a:avLst/>
          </a:prstGeom>
          <a:noFill/>
        </p:spPr>
        <p:txBody>
          <a:bodyPr wrap="square" lIns="0" tIns="0" rIns="0" bIns="0" rtlCol="0">
            <a:spAutoFit/>
          </a:bodyPr>
          <a:lstStyle/>
          <a:p>
            <a:pPr marL="171330" indent="-171330" eaLnBrk="0" hangingPunct="0">
              <a:lnSpc>
                <a:spcPct val="150000"/>
              </a:lnSpc>
              <a:buFont typeface="Wingdings" panose="05000000000000000000" pitchFamily="2" charset="2"/>
              <a:buChar char="p"/>
            </a:pPr>
            <a:r>
              <a:rPr lang="zh-CN" altLang="en-US" sz="1599" b="1" dirty="0">
                <a:latin typeface="微软雅黑" panose="020B0503020204020204" pitchFamily="34" charset="-122"/>
                <a:ea typeface="微软雅黑" panose="020B0503020204020204" pitchFamily="34" charset="-122"/>
                <a:cs typeface="+mn-ea"/>
                <a:sym typeface="+mn-lt"/>
              </a:rPr>
              <a:t>对目标职级的认知</a:t>
            </a:r>
          </a:p>
        </p:txBody>
      </p:sp>
      <p:sp>
        <p:nvSpPr>
          <p:cNvPr id="6" name="TextBox 49"/>
          <p:cNvSpPr txBox="1"/>
          <p:nvPr/>
        </p:nvSpPr>
        <p:spPr>
          <a:xfrm>
            <a:off x="6407036" y="4065197"/>
            <a:ext cx="2080916" cy="325646"/>
          </a:xfrm>
          <a:prstGeom prst="rect">
            <a:avLst/>
          </a:prstGeom>
          <a:noFill/>
        </p:spPr>
        <p:txBody>
          <a:bodyPr wrap="square" lIns="0" tIns="0" rIns="0" bIns="0" rtlCol="0">
            <a:spAutoFit/>
          </a:bodyPr>
          <a:lstStyle/>
          <a:p>
            <a:pPr marL="171330" indent="-171330" eaLnBrk="0" hangingPunct="0">
              <a:lnSpc>
                <a:spcPct val="150000"/>
              </a:lnSpc>
              <a:buFont typeface="Wingdings" panose="05000000000000000000" pitchFamily="2" charset="2"/>
              <a:buChar char="p"/>
            </a:pPr>
            <a:r>
              <a:rPr lang="zh-CN" altLang="en-US" sz="1599" b="1" dirty="0">
                <a:latin typeface="微软雅黑" panose="020B0503020204020204" pitchFamily="34" charset="-122"/>
                <a:ea typeface="微软雅黑" panose="020B0503020204020204" pitchFamily="34" charset="-122"/>
                <a:cs typeface="+mn-ea"/>
                <a:sym typeface="+mn-lt"/>
              </a:rPr>
              <a:t>工作案例佐证</a:t>
            </a:r>
          </a:p>
        </p:txBody>
      </p:sp>
      <p:sp>
        <p:nvSpPr>
          <p:cNvPr id="2" name="TextBox 48">
            <a:extLst>
              <a:ext uri="{FF2B5EF4-FFF2-40B4-BE49-F238E27FC236}">
                <a16:creationId xmlns:a16="http://schemas.microsoft.com/office/drawing/2014/main" id="{03BAF8B9-E022-A720-4CF3-9B1EA50D2FEB}"/>
              </a:ext>
            </a:extLst>
          </p:cNvPr>
          <p:cNvSpPr txBox="1"/>
          <p:nvPr/>
        </p:nvSpPr>
        <p:spPr>
          <a:xfrm>
            <a:off x="4667155" y="2451100"/>
            <a:ext cx="2599690" cy="705485"/>
          </a:xfrm>
          <a:prstGeom prst="rect">
            <a:avLst/>
          </a:prstGeom>
          <a:noFill/>
        </p:spPr>
        <p:txBody>
          <a:bodyPr wrap="square" lIns="91422" tIns="45709" rIns="91422" bIns="45709" rtlCol="0">
            <a:spAutoFit/>
          </a:bodyPr>
          <a:lstStyle/>
          <a:p>
            <a:pPr marL="0" marR="0" lvl="0" indent="0" algn="ctr" defTabSz="609600" rtl="0" eaLnBrk="1" fontAlgn="base" latinLnBrk="0" hangingPunct="1">
              <a:lnSpc>
                <a:spcPct val="100000"/>
              </a:lnSpc>
              <a:spcBef>
                <a:spcPct val="0"/>
              </a:spcBef>
              <a:spcAft>
                <a:spcPct val="0"/>
              </a:spcAft>
              <a:buClrTx/>
              <a:buSzTx/>
              <a:buFontTx/>
              <a:buNone/>
              <a:tabLst/>
              <a:defRPr/>
            </a:pPr>
            <a:r>
              <a:rPr kumimoji="0" lang="en-US" altLang="zh-CN" sz="4000" b="1" i="0" u="none" strike="noStrike" kern="1200" cap="none" spc="0" normalizeH="0" baseline="0" noProof="0" dirty="0">
                <a:ln>
                  <a:noFill/>
                </a:ln>
                <a:solidFill>
                  <a:srgbClr val="FF9000"/>
                </a:solidFill>
                <a:effectLst/>
                <a:uLnTx/>
                <a:uFillTx/>
                <a:latin typeface="微软雅黑" panose="020B0503020204020204" charset="-122"/>
                <a:ea typeface="微软雅黑" panose="020B0503020204020204" charset="-122"/>
                <a:cs typeface="+mn-cs"/>
              </a:rPr>
              <a:t>PART 2</a:t>
            </a:r>
          </a:p>
        </p:txBody>
      </p:sp>
    </p:spTree>
    <p:extLst>
      <p:ext uri="{BB962C8B-B14F-4D97-AF65-F5344CB8AC3E}">
        <p14:creationId xmlns:p14="http://schemas.microsoft.com/office/powerpoint/2010/main" val="394924841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par>
                                <p:cTn id="8" presetID="36" presetClass="emph" presetSubtype="0" fill="hold" grpId="1" nodeType="withEffect">
                                  <p:stCondLst>
                                    <p:cond delay="0"/>
                                  </p:stCondLst>
                                  <p:iterate type="lt">
                                    <p:tmPct val="30000"/>
                                  </p:iterate>
                                  <p:childTnLst>
                                    <p:animScale>
                                      <p:cBhvr>
                                        <p:cTn id="9" dur="50" autoRev="1" fill="hold">
                                          <p:stCondLst>
                                            <p:cond delay="0"/>
                                          </p:stCondLst>
                                        </p:cTn>
                                        <p:tgtEl>
                                          <p:spTgt spid="13"/>
                                        </p:tgtEl>
                                      </p:cBhvr>
                                      <p:to x="80000" y="100000"/>
                                    </p:animScale>
                                    <p:anim by="(#ppt_w*0.10)" calcmode="lin" valueType="num">
                                      <p:cBhvr>
                                        <p:cTn id="10" dur="50" autoRev="1" fill="hold">
                                          <p:stCondLst>
                                            <p:cond delay="0"/>
                                          </p:stCondLst>
                                        </p:cTn>
                                        <p:tgtEl>
                                          <p:spTgt spid="13"/>
                                        </p:tgtEl>
                                        <p:attrNameLst>
                                          <p:attrName>ppt_x</p:attrName>
                                        </p:attrNameLst>
                                      </p:cBhvr>
                                    </p:anim>
                                    <p:anim by="(-#ppt_w*0.10)" calcmode="lin" valueType="num">
                                      <p:cBhvr>
                                        <p:cTn id="11" dur="50" autoRev="1" fill="hold">
                                          <p:stCondLst>
                                            <p:cond delay="0"/>
                                          </p:stCondLst>
                                        </p:cTn>
                                        <p:tgtEl>
                                          <p:spTgt spid="13"/>
                                        </p:tgtEl>
                                        <p:attrNameLst>
                                          <p:attrName>ppt_y</p:attrName>
                                        </p:attrNameLst>
                                      </p:cBhvr>
                                    </p:anim>
                                    <p:animRot by="-480000">
                                      <p:cBhvr>
                                        <p:cTn id="12" dur="50" autoRev="1" fill="hold">
                                          <p:stCondLst>
                                            <p:cond delay="0"/>
                                          </p:stCondLst>
                                        </p:cTn>
                                        <p:tgtEl>
                                          <p:spTgt spid="13"/>
                                        </p:tgtEl>
                                        <p:attrNameLst>
                                          <p:attrName>r</p:attrName>
                                        </p:attrNameLst>
                                      </p:cBhvr>
                                    </p:animRot>
                                  </p:childTnLst>
                                </p:cTn>
                              </p:par>
                            </p:childTnLst>
                          </p:cTn>
                        </p:par>
                        <p:par>
                          <p:cTn id="13" fill="hold">
                            <p:stCondLst>
                              <p:cond delay="380"/>
                            </p:stCondLst>
                            <p:childTnLst>
                              <p:par>
                                <p:cTn id="14" presetID="22" presetClass="entr" presetSubtype="8" fill="hold" grpId="0" nodeType="afterEffect">
                                  <p:stCondLst>
                                    <p:cond delay="0"/>
                                  </p:stCondLst>
                                  <p:iterate type="lt">
                                    <p:tmPct val="30000"/>
                                  </p:iterate>
                                  <p:childTnLst>
                                    <p:set>
                                      <p:cBhvr>
                                        <p:cTn id="15" dur="1" fill="hold">
                                          <p:stCondLst>
                                            <p:cond delay="0"/>
                                          </p:stCondLst>
                                        </p:cTn>
                                        <p:tgtEl>
                                          <p:spTgt spid="14"/>
                                        </p:tgtEl>
                                        <p:attrNameLst>
                                          <p:attrName>style.visibility</p:attrName>
                                        </p:attrNameLst>
                                      </p:cBhvr>
                                      <p:to>
                                        <p:strVal val="visible"/>
                                      </p:to>
                                    </p:set>
                                    <p:animEffect transition="in" filter="wipe(left)">
                                      <p:cBhvr>
                                        <p:cTn id="16" dur="200"/>
                                        <p:tgtEl>
                                          <p:spTgt spid="14"/>
                                        </p:tgtEl>
                                      </p:cBhvr>
                                    </p:animEffect>
                                  </p:childTnLst>
                                </p:cTn>
                              </p:par>
                              <p:par>
                                <p:cTn id="17" presetID="36" presetClass="emph" presetSubtype="0" fill="hold" grpId="1" nodeType="withEffect">
                                  <p:stCondLst>
                                    <p:cond delay="0"/>
                                  </p:stCondLst>
                                  <p:iterate type="lt">
                                    <p:tmPct val="30000"/>
                                  </p:iterate>
                                  <p:childTnLst>
                                    <p:animScale>
                                      <p:cBhvr>
                                        <p:cTn id="18" dur="50" autoRev="1" fill="hold">
                                          <p:stCondLst>
                                            <p:cond delay="0"/>
                                          </p:stCondLst>
                                        </p:cTn>
                                        <p:tgtEl>
                                          <p:spTgt spid="14"/>
                                        </p:tgtEl>
                                      </p:cBhvr>
                                      <p:to x="80000" y="100000"/>
                                    </p:animScale>
                                    <p:anim by="(#ppt_w*0.10)" calcmode="lin" valueType="num">
                                      <p:cBhvr>
                                        <p:cTn id="19" dur="50" autoRev="1" fill="hold">
                                          <p:stCondLst>
                                            <p:cond delay="0"/>
                                          </p:stCondLst>
                                        </p:cTn>
                                        <p:tgtEl>
                                          <p:spTgt spid="14"/>
                                        </p:tgtEl>
                                        <p:attrNameLst>
                                          <p:attrName>ppt_x</p:attrName>
                                        </p:attrNameLst>
                                      </p:cBhvr>
                                    </p:anim>
                                    <p:anim by="(-#ppt_w*0.10)" calcmode="lin" valueType="num">
                                      <p:cBhvr>
                                        <p:cTn id="20" dur="50" autoRev="1" fill="hold">
                                          <p:stCondLst>
                                            <p:cond delay="0"/>
                                          </p:stCondLst>
                                        </p:cTn>
                                        <p:tgtEl>
                                          <p:spTgt spid="14"/>
                                        </p:tgtEl>
                                        <p:attrNameLst>
                                          <p:attrName>ppt_y</p:attrName>
                                        </p:attrNameLst>
                                      </p:cBhvr>
                                    </p:anim>
                                    <p:animRot by="-480000">
                                      <p:cBhvr>
                                        <p:cTn id="21" dur="50" autoRev="1" fill="hold">
                                          <p:stCondLst>
                                            <p:cond delay="0"/>
                                          </p:stCondLst>
                                        </p:cTn>
                                        <p:tgtEl>
                                          <p:spTgt spid="14"/>
                                        </p:tgtEl>
                                        <p:attrNameLst>
                                          <p:attrName>r</p:attrName>
                                        </p:attrNameLst>
                                      </p:cBhvr>
                                    </p:animRot>
                                  </p:childTnLst>
                                </p:cTn>
                              </p:par>
                            </p:childTnLst>
                          </p:cTn>
                        </p:par>
                        <p:par>
                          <p:cTn id="22" fill="hold">
                            <p:stCondLst>
                              <p:cond delay="1000"/>
                            </p:stCondLst>
                            <p:childTnLst>
                              <p:par>
                                <p:cTn id="23" presetID="22" presetClass="entr" presetSubtype="8" fill="hold" grpId="0" nodeType="afterEffect">
                                  <p:stCondLst>
                                    <p:cond delay="0"/>
                                  </p:stCondLst>
                                  <p:iterate type="lt">
                                    <p:tmPct val="30000"/>
                                  </p:iterate>
                                  <p:childTnLst>
                                    <p:set>
                                      <p:cBhvr>
                                        <p:cTn id="24" dur="1" fill="hold">
                                          <p:stCondLst>
                                            <p:cond delay="0"/>
                                          </p:stCondLst>
                                        </p:cTn>
                                        <p:tgtEl>
                                          <p:spTgt spid="6"/>
                                        </p:tgtEl>
                                        <p:attrNameLst>
                                          <p:attrName>style.visibility</p:attrName>
                                        </p:attrNameLst>
                                      </p:cBhvr>
                                      <p:to>
                                        <p:strVal val="visible"/>
                                      </p:to>
                                    </p:set>
                                    <p:animEffect transition="in" filter="wipe(left)">
                                      <p:cBhvr>
                                        <p:cTn id="25" dur="200"/>
                                        <p:tgtEl>
                                          <p:spTgt spid="6"/>
                                        </p:tgtEl>
                                      </p:cBhvr>
                                    </p:animEffect>
                                  </p:childTnLst>
                                </p:cTn>
                              </p:par>
                              <p:par>
                                <p:cTn id="26" presetID="36" presetClass="emph" presetSubtype="0" fill="hold" grpId="1" nodeType="withEffect">
                                  <p:stCondLst>
                                    <p:cond delay="0"/>
                                  </p:stCondLst>
                                  <p:iterate type="lt">
                                    <p:tmPct val="30000"/>
                                  </p:iterate>
                                  <p:childTnLst>
                                    <p:animScale>
                                      <p:cBhvr>
                                        <p:cTn id="27" dur="50" autoRev="1" fill="hold">
                                          <p:stCondLst>
                                            <p:cond delay="0"/>
                                          </p:stCondLst>
                                        </p:cTn>
                                        <p:tgtEl>
                                          <p:spTgt spid="6"/>
                                        </p:tgtEl>
                                      </p:cBhvr>
                                      <p:to x="80000" y="100000"/>
                                    </p:animScale>
                                    <p:anim by="(#ppt_w*0.10)" calcmode="lin" valueType="num">
                                      <p:cBhvr>
                                        <p:cTn id="28" dur="50" autoRev="1" fill="hold">
                                          <p:stCondLst>
                                            <p:cond delay="0"/>
                                          </p:stCondLst>
                                        </p:cTn>
                                        <p:tgtEl>
                                          <p:spTgt spid="6"/>
                                        </p:tgtEl>
                                        <p:attrNameLst>
                                          <p:attrName>ppt_x</p:attrName>
                                        </p:attrNameLst>
                                      </p:cBhvr>
                                    </p:anim>
                                    <p:anim by="(-#ppt_w*0.10)" calcmode="lin" valueType="num">
                                      <p:cBhvr>
                                        <p:cTn id="29" dur="50" autoRev="1" fill="hold">
                                          <p:stCondLst>
                                            <p:cond delay="0"/>
                                          </p:stCondLst>
                                        </p:cTn>
                                        <p:tgtEl>
                                          <p:spTgt spid="6"/>
                                        </p:tgtEl>
                                        <p:attrNameLst>
                                          <p:attrName>ppt_y</p:attrName>
                                        </p:attrNameLst>
                                      </p:cBhvr>
                                    </p:anim>
                                    <p:animRot by="-480000">
                                      <p:cBhvr>
                                        <p:cTn id="30" dur="50" autoRev="1"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6" grpId="0"/>
      <p:bldP spid="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C8BCE39-F145-7BA9-C3C6-270E5A828C17}"/>
              </a:ext>
            </a:extLst>
          </p:cNvPr>
          <p:cNvSpPr>
            <a:spLocks noGrp="1"/>
          </p:cNvSpPr>
          <p:nvPr>
            <p:ph type="title"/>
          </p:nvPr>
        </p:nvSpPr>
        <p:spPr>
          <a:xfrm>
            <a:off x="357020" y="222934"/>
            <a:ext cx="10512862" cy="461665"/>
          </a:xfrm>
        </p:spPr>
        <p:txBody>
          <a:bodyPr/>
          <a:lstStyle/>
          <a:p>
            <a:r>
              <a:rPr lang="zh-CN" altLang="en-US" dirty="0"/>
              <a:t>对目标职级的认知</a:t>
            </a:r>
            <a:r>
              <a:rPr lang="en-US" altLang="zh-CN" dirty="0"/>
              <a:t>——</a:t>
            </a:r>
            <a:r>
              <a:rPr lang="zh-CN" altLang="en-US" dirty="0"/>
              <a:t>专业能力</a:t>
            </a:r>
          </a:p>
        </p:txBody>
      </p:sp>
      <p:sp>
        <p:nvSpPr>
          <p:cNvPr id="10" name="TextBox 9"/>
          <p:cNvSpPr txBox="1"/>
          <p:nvPr/>
        </p:nvSpPr>
        <p:spPr>
          <a:xfrm>
            <a:off x="4079500" y="1394573"/>
            <a:ext cx="1367262" cy="829816"/>
          </a:xfrm>
          <a:prstGeom prst="rect">
            <a:avLst/>
          </a:prstGeom>
          <a:solidFill>
            <a:schemeClr val="accent1"/>
          </a:solidFill>
        </p:spPr>
        <p:txBody>
          <a:bodyPr wrap="square" rtlCol="0">
            <a:spAutoFit/>
          </a:bodyPr>
          <a:lstStyle/>
          <a:p>
            <a:pPr algn="ctr"/>
            <a:r>
              <a:rPr lang="en-US" altLang="zh-CN" sz="2398" b="1" dirty="0">
                <a:solidFill>
                  <a:schemeClr val="tx1">
                    <a:lumMod val="95000"/>
                    <a:lumOff val="5000"/>
                  </a:schemeClr>
                </a:solidFill>
                <a:latin typeface="微软雅黑" panose="020B0503020204020204" pitchFamily="34" charset="-122"/>
                <a:ea typeface="微软雅黑" panose="020B0503020204020204" pitchFamily="34" charset="-122"/>
              </a:rPr>
              <a:t>XXX</a:t>
            </a:r>
          </a:p>
          <a:p>
            <a:pPr algn="ctr"/>
            <a:r>
              <a:rPr lang="en-US" altLang="zh-CN" sz="2398" b="1" dirty="0">
                <a:solidFill>
                  <a:schemeClr val="tx1">
                    <a:lumMod val="95000"/>
                    <a:lumOff val="5000"/>
                  </a:schemeClr>
                </a:solidFill>
                <a:latin typeface="微软雅黑" panose="020B0503020204020204" pitchFamily="34" charset="-122"/>
                <a:ea typeface="微软雅黑" panose="020B0503020204020204" pitchFamily="34" charset="-122"/>
              </a:rPr>
              <a:t>XXX</a:t>
            </a:r>
            <a:endParaRPr lang="zh-CN" altLang="en-US" sz="2398"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椭圆 10"/>
          <p:cNvSpPr/>
          <p:nvPr/>
        </p:nvSpPr>
        <p:spPr bwMode="auto">
          <a:xfrm>
            <a:off x="423285" y="2132956"/>
            <a:ext cx="2529723" cy="2529723"/>
          </a:xfrm>
          <a:prstGeom prst="ellips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defTabSz="913760"/>
            <a:endParaRPr lang="zh-CN" altLang="en-US" sz="1799" dirty="0">
              <a:latin typeface="Arial" pitchFamily="34" charset="0"/>
              <a:ea typeface="微软雅黑" panose="020B0503020204020204" pitchFamily="34" charset="-122"/>
            </a:endParaRPr>
          </a:p>
        </p:txBody>
      </p:sp>
      <p:sp>
        <p:nvSpPr>
          <p:cNvPr id="8" name="Freeform 5"/>
          <p:cNvSpPr>
            <a:spLocks noEditPoints="1"/>
          </p:cNvSpPr>
          <p:nvPr/>
        </p:nvSpPr>
        <p:spPr bwMode="auto">
          <a:xfrm>
            <a:off x="958598" y="2575751"/>
            <a:ext cx="1459096" cy="1667712"/>
          </a:xfrm>
          <a:custGeom>
            <a:avLst/>
            <a:gdLst>
              <a:gd name="T0" fmla="*/ 1232 w 1933"/>
              <a:gd name="T1" fmla="*/ 274 h 2183"/>
              <a:gd name="T2" fmla="*/ 958 w 1933"/>
              <a:gd name="T3" fmla="*/ 547 h 2183"/>
              <a:gd name="T4" fmla="*/ 684 w 1933"/>
              <a:gd name="T5" fmla="*/ 547 h 2183"/>
              <a:gd name="T6" fmla="*/ 411 w 1933"/>
              <a:gd name="T7" fmla="*/ 274 h 2183"/>
              <a:gd name="T8" fmla="*/ 684 w 1933"/>
              <a:gd name="T9" fmla="*/ 0 h 2183"/>
              <a:gd name="T10" fmla="*/ 958 w 1933"/>
              <a:gd name="T11" fmla="*/ 0 h 2183"/>
              <a:gd name="T12" fmla="*/ 1232 w 1933"/>
              <a:gd name="T13" fmla="*/ 274 h 2183"/>
              <a:gd name="T14" fmla="*/ 1362 w 1933"/>
              <a:gd name="T15" fmla="*/ 274 h 2183"/>
              <a:gd name="T16" fmla="*/ 1368 w 1933"/>
              <a:gd name="T17" fmla="*/ 336 h 2183"/>
              <a:gd name="T18" fmla="*/ 1026 w 1933"/>
              <a:gd name="T19" fmla="*/ 678 h 2183"/>
              <a:gd name="T20" fmla="*/ 616 w 1933"/>
              <a:gd name="T21" fmla="*/ 678 h 2183"/>
              <a:gd name="T22" fmla="*/ 274 w 1933"/>
              <a:gd name="T23" fmla="*/ 336 h 2183"/>
              <a:gd name="T24" fmla="*/ 280 w 1933"/>
              <a:gd name="T25" fmla="*/ 274 h 2183"/>
              <a:gd name="T26" fmla="*/ 0 w 1933"/>
              <a:gd name="T27" fmla="*/ 610 h 2183"/>
              <a:gd name="T28" fmla="*/ 0 w 1933"/>
              <a:gd name="T29" fmla="*/ 1841 h 2183"/>
              <a:gd name="T30" fmla="*/ 342 w 1933"/>
              <a:gd name="T31" fmla="*/ 2183 h 2183"/>
              <a:gd name="T32" fmla="*/ 1253 w 1933"/>
              <a:gd name="T33" fmla="*/ 2183 h 2183"/>
              <a:gd name="T34" fmla="*/ 881 w 1933"/>
              <a:gd name="T35" fmla="*/ 1620 h 2183"/>
              <a:gd name="T36" fmla="*/ 1492 w 1933"/>
              <a:gd name="T37" fmla="*/ 1009 h 2183"/>
              <a:gd name="T38" fmla="*/ 1642 w 1933"/>
              <a:gd name="T39" fmla="*/ 1028 h 2183"/>
              <a:gd name="T40" fmla="*/ 1642 w 1933"/>
              <a:gd name="T41" fmla="*/ 610 h 2183"/>
              <a:gd name="T42" fmla="*/ 1362 w 1933"/>
              <a:gd name="T43" fmla="*/ 274 h 2183"/>
              <a:gd name="T44" fmla="*/ 770 w 1933"/>
              <a:gd name="T45" fmla="*/ 1368 h 2183"/>
              <a:gd name="T46" fmla="*/ 770 w 1933"/>
              <a:gd name="T47" fmla="*/ 1368 h 2183"/>
              <a:gd name="T48" fmla="*/ 342 w 1933"/>
              <a:gd name="T49" fmla="*/ 1368 h 2183"/>
              <a:gd name="T50" fmla="*/ 274 w 1933"/>
              <a:gd name="T51" fmla="*/ 1300 h 2183"/>
              <a:gd name="T52" fmla="*/ 342 w 1933"/>
              <a:gd name="T53" fmla="*/ 1232 h 2183"/>
              <a:gd name="T54" fmla="*/ 770 w 1933"/>
              <a:gd name="T55" fmla="*/ 1232 h 2183"/>
              <a:gd name="T56" fmla="*/ 838 w 1933"/>
              <a:gd name="T57" fmla="*/ 1300 h 2183"/>
              <a:gd name="T58" fmla="*/ 770 w 1933"/>
              <a:gd name="T59" fmla="*/ 1368 h 2183"/>
              <a:gd name="T60" fmla="*/ 907 w 1933"/>
              <a:gd name="T61" fmla="*/ 1095 h 2183"/>
              <a:gd name="T62" fmla="*/ 907 w 1933"/>
              <a:gd name="T63" fmla="*/ 1095 h 2183"/>
              <a:gd name="T64" fmla="*/ 342 w 1933"/>
              <a:gd name="T65" fmla="*/ 1095 h 2183"/>
              <a:gd name="T66" fmla="*/ 274 w 1933"/>
              <a:gd name="T67" fmla="*/ 1026 h 2183"/>
              <a:gd name="T68" fmla="*/ 342 w 1933"/>
              <a:gd name="T69" fmla="*/ 958 h 2183"/>
              <a:gd name="T70" fmla="*/ 907 w 1933"/>
              <a:gd name="T71" fmla="*/ 958 h 2183"/>
              <a:gd name="T72" fmla="*/ 975 w 1933"/>
              <a:gd name="T73" fmla="*/ 1026 h 2183"/>
              <a:gd name="T74" fmla="*/ 907 w 1933"/>
              <a:gd name="T75" fmla="*/ 1095 h 2183"/>
              <a:gd name="T76" fmla="*/ 1605 w 1933"/>
              <a:gd name="T77" fmla="*/ 1197 h 2183"/>
              <a:gd name="T78" fmla="*/ 1497 w 1933"/>
              <a:gd name="T79" fmla="*/ 1183 h 2183"/>
              <a:gd name="T80" fmla="*/ 1060 w 1933"/>
              <a:gd name="T81" fmla="*/ 1619 h 2183"/>
              <a:gd name="T82" fmla="*/ 1405 w 1933"/>
              <a:gd name="T83" fmla="*/ 2045 h 2183"/>
              <a:gd name="T84" fmla="*/ 1497 w 1933"/>
              <a:gd name="T85" fmla="*/ 2055 h 2183"/>
              <a:gd name="T86" fmla="*/ 1933 w 1933"/>
              <a:gd name="T87" fmla="*/ 1619 h 2183"/>
              <a:gd name="T88" fmla="*/ 1605 w 1933"/>
              <a:gd name="T89" fmla="*/ 1197 h 2183"/>
              <a:gd name="T90" fmla="*/ 1743 w 1933"/>
              <a:gd name="T91" fmla="*/ 1557 h 2183"/>
              <a:gd name="T92" fmla="*/ 1743 w 1933"/>
              <a:gd name="T93" fmla="*/ 1557 h 2183"/>
              <a:gd name="T94" fmla="*/ 1605 w 1933"/>
              <a:gd name="T95" fmla="*/ 1695 h 2183"/>
              <a:gd name="T96" fmla="*/ 1497 w 1933"/>
              <a:gd name="T97" fmla="*/ 1804 h 2183"/>
              <a:gd name="T98" fmla="*/ 1373 w 1933"/>
              <a:gd name="T99" fmla="*/ 1804 h 2183"/>
              <a:gd name="T100" fmla="*/ 1250 w 1933"/>
              <a:gd name="T101" fmla="*/ 1681 h 2183"/>
              <a:gd name="T102" fmla="*/ 1250 w 1933"/>
              <a:gd name="T103" fmla="*/ 1557 h 2183"/>
              <a:gd name="T104" fmla="*/ 1373 w 1933"/>
              <a:gd name="T105" fmla="*/ 1557 h 2183"/>
              <a:gd name="T106" fmla="*/ 1435 w 1933"/>
              <a:gd name="T107" fmla="*/ 1619 h 2183"/>
              <a:gd name="T108" fmla="*/ 1605 w 1933"/>
              <a:gd name="T109" fmla="*/ 1448 h 2183"/>
              <a:gd name="T110" fmla="*/ 1620 w 1933"/>
              <a:gd name="T111" fmla="*/ 1434 h 2183"/>
              <a:gd name="T112" fmla="*/ 1743 w 1933"/>
              <a:gd name="T113" fmla="*/ 1434 h 2183"/>
              <a:gd name="T114" fmla="*/ 1743 w 1933"/>
              <a:gd name="T115" fmla="*/ 1557 h 2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33" h="2183">
                <a:moveTo>
                  <a:pt x="1232" y="274"/>
                </a:moveTo>
                <a:cubicBezTo>
                  <a:pt x="1232" y="425"/>
                  <a:pt x="1109" y="547"/>
                  <a:pt x="958" y="547"/>
                </a:cubicBezTo>
                <a:lnTo>
                  <a:pt x="684" y="547"/>
                </a:lnTo>
                <a:cubicBezTo>
                  <a:pt x="533" y="547"/>
                  <a:pt x="411" y="425"/>
                  <a:pt x="411" y="274"/>
                </a:cubicBezTo>
                <a:cubicBezTo>
                  <a:pt x="411" y="122"/>
                  <a:pt x="533" y="0"/>
                  <a:pt x="684" y="0"/>
                </a:cubicBezTo>
                <a:lnTo>
                  <a:pt x="958" y="0"/>
                </a:lnTo>
                <a:cubicBezTo>
                  <a:pt x="1109" y="0"/>
                  <a:pt x="1232" y="122"/>
                  <a:pt x="1232" y="274"/>
                </a:cubicBezTo>
                <a:close/>
                <a:moveTo>
                  <a:pt x="1362" y="274"/>
                </a:moveTo>
                <a:cubicBezTo>
                  <a:pt x="1366" y="294"/>
                  <a:pt x="1368" y="315"/>
                  <a:pt x="1368" y="336"/>
                </a:cubicBezTo>
                <a:cubicBezTo>
                  <a:pt x="1368" y="525"/>
                  <a:pt x="1215" y="678"/>
                  <a:pt x="1026" y="678"/>
                </a:cubicBezTo>
                <a:lnTo>
                  <a:pt x="616" y="678"/>
                </a:lnTo>
                <a:cubicBezTo>
                  <a:pt x="427" y="678"/>
                  <a:pt x="274" y="525"/>
                  <a:pt x="274" y="336"/>
                </a:cubicBezTo>
                <a:cubicBezTo>
                  <a:pt x="274" y="315"/>
                  <a:pt x="276" y="294"/>
                  <a:pt x="280" y="274"/>
                </a:cubicBezTo>
                <a:cubicBezTo>
                  <a:pt x="121" y="303"/>
                  <a:pt x="0" y="442"/>
                  <a:pt x="0" y="610"/>
                </a:cubicBezTo>
                <a:lnTo>
                  <a:pt x="0" y="1841"/>
                </a:lnTo>
                <a:cubicBezTo>
                  <a:pt x="0" y="2030"/>
                  <a:pt x="153" y="2183"/>
                  <a:pt x="342" y="2183"/>
                </a:cubicBezTo>
                <a:lnTo>
                  <a:pt x="1253" y="2183"/>
                </a:lnTo>
                <a:cubicBezTo>
                  <a:pt x="1034" y="2090"/>
                  <a:pt x="881" y="1873"/>
                  <a:pt x="881" y="1620"/>
                </a:cubicBezTo>
                <a:cubicBezTo>
                  <a:pt x="881" y="1283"/>
                  <a:pt x="1155" y="1009"/>
                  <a:pt x="1492" y="1009"/>
                </a:cubicBezTo>
                <a:cubicBezTo>
                  <a:pt x="1544" y="1009"/>
                  <a:pt x="1594" y="1016"/>
                  <a:pt x="1642" y="1028"/>
                </a:cubicBezTo>
                <a:lnTo>
                  <a:pt x="1642" y="610"/>
                </a:lnTo>
                <a:cubicBezTo>
                  <a:pt x="1642" y="442"/>
                  <a:pt x="1521" y="303"/>
                  <a:pt x="1362" y="274"/>
                </a:cubicBezTo>
                <a:close/>
                <a:moveTo>
                  <a:pt x="770" y="1368"/>
                </a:moveTo>
                <a:lnTo>
                  <a:pt x="770" y="1368"/>
                </a:lnTo>
                <a:lnTo>
                  <a:pt x="342" y="1368"/>
                </a:lnTo>
                <a:cubicBezTo>
                  <a:pt x="304" y="1368"/>
                  <a:pt x="274" y="1338"/>
                  <a:pt x="274" y="1300"/>
                </a:cubicBezTo>
                <a:cubicBezTo>
                  <a:pt x="274" y="1262"/>
                  <a:pt x="304" y="1232"/>
                  <a:pt x="342" y="1232"/>
                </a:cubicBezTo>
                <a:lnTo>
                  <a:pt x="770" y="1232"/>
                </a:lnTo>
                <a:cubicBezTo>
                  <a:pt x="807" y="1232"/>
                  <a:pt x="838" y="1262"/>
                  <a:pt x="838" y="1300"/>
                </a:cubicBezTo>
                <a:cubicBezTo>
                  <a:pt x="838" y="1338"/>
                  <a:pt x="807" y="1368"/>
                  <a:pt x="770" y="1368"/>
                </a:cubicBezTo>
                <a:close/>
                <a:moveTo>
                  <a:pt x="907" y="1095"/>
                </a:moveTo>
                <a:lnTo>
                  <a:pt x="907" y="1095"/>
                </a:lnTo>
                <a:lnTo>
                  <a:pt x="342" y="1095"/>
                </a:lnTo>
                <a:cubicBezTo>
                  <a:pt x="304" y="1095"/>
                  <a:pt x="274" y="1064"/>
                  <a:pt x="274" y="1026"/>
                </a:cubicBezTo>
                <a:cubicBezTo>
                  <a:pt x="274" y="988"/>
                  <a:pt x="304" y="958"/>
                  <a:pt x="342" y="958"/>
                </a:cubicBezTo>
                <a:lnTo>
                  <a:pt x="907" y="958"/>
                </a:lnTo>
                <a:cubicBezTo>
                  <a:pt x="944" y="958"/>
                  <a:pt x="975" y="988"/>
                  <a:pt x="975" y="1026"/>
                </a:cubicBezTo>
                <a:cubicBezTo>
                  <a:pt x="975" y="1064"/>
                  <a:pt x="944" y="1095"/>
                  <a:pt x="907" y="1095"/>
                </a:cubicBezTo>
                <a:close/>
                <a:moveTo>
                  <a:pt x="1605" y="1197"/>
                </a:moveTo>
                <a:cubicBezTo>
                  <a:pt x="1571" y="1187"/>
                  <a:pt x="1534" y="1183"/>
                  <a:pt x="1497" y="1183"/>
                </a:cubicBezTo>
                <a:cubicBezTo>
                  <a:pt x="1256" y="1183"/>
                  <a:pt x="1060" y="1378"/>
                  <a:pt x="1060" y="1619"/>
                </a:cubicBezTo>
                <a:cubicBezTo>
                  <a:pt x="1060" y="1828"/>
                  <a:pt x="1208" y="2003"/>
                  <a:pt x="1405" y="2045"/>
                </a:cubicBezTo>
                <a:cubicBezTo>
                  <a:pt x="1434" y="2051"/>
                  <a:pt x="1465" y="2055"/>
                  <a:pt x="1497" y="2055"/>
                </a:cubicBezTo>
                <a:cubicBezTo>
                  <a:pt x="1737" y="2055"/>
                  <a:pt x="1933" y="1860"/>
                  <a:pt x="1933" y="1619"/>
                </a:cubicBezTo>
                <a:cubicBezTo>
                  <a:pt x="1933" y="1416"/>
                  <a:pt x="1794" y="1245"/>
                  <a:pt x="1605" y="1197"/>
                </a:cubicBezTo>
                <a:close/>
                <a:moveTo>
                  <a:pt x="1743" y="1557"/>
                </a:moveTo>
                <a:lnTo>
                  <a:pt x="1743" y="1557"/>
                </a:lnTo>
                <a:lnTo>
                  <a:pt x="1605" y="1695"/>
                </a:lnTo>
                <a:lnTo>
                  <a:pt x="1497" y="1804"/>
                </a:lnTo>
                <a:cubicBezTo>
                  <a:pt x="1462" y="1838"/>
                  <a:pt x="1407" y="1838"/>
                  <a:pt x="1373" y="1804"/>
                </a:cubicBezTo>
                <a:lnTo>
                  <a:pt x="1250" y="1681"/>
                </a:lnTo>
                <a:cubicBezTo>
                  <a:pt x="1216" y="1646"/>
                  <a:pt x="1216" y="1591"/>
                  <a:pt x="1250" y="1557"/>
                </a:cubicBezTo>
                <a:cubicBezTo>
                  <a:pt x="1284" y="1523"/>
                  <a:pt x="1339" y="1523"/>
                  <a:pt x="1373" y="1557"/>
                </a:cubicBezTo>
                <a:lnTo>
                  <a:pt x="1435" y="1619"/>
                </a:lnTo>
                <a:lnTo>
                  <a:pt x="1605" y="1448"/>
                </a:lnTo>
                <a:lnTo>
                  <a:pt x="1620" y="1434"/>
                </a:lnTo>
                <a:cubicBezTo>
                  <a:pt x="1654" y="1400"/>
                  <a:pt x="1709" y="1400"/>
                  <a:pt x="1743" y="1434"/>
                </a:cubicBezTo>
                <a:cubicBezTo>
                  <a:pt x="1777" y="1468"/>
                  <a:pt x="1777" y="1523"/>
                  <a:pt x="1743" y="1557"/>
                </a:cubicBezTo>
                <a:close/>
              </a:path>
            </a:pathLst>
          </a:custGeom>
          <a:solidFill>
            <a:schemeClr val="tx2">
              <a:lumMod val="60000"/>
              <a:lumOff val="40000"/>
            </a:schemeClr>
          </a:solidFill>
          <a:ln>
            <a:noFill/>
          </a:ln>
        </p:spPr>
        <p:txBody>
          <a:bodyPr vert="horz" wrap="square" lIns="91380" tIns="45690" rIns="91380" bIns="45690" numCol="1" anchor="t" anchorCtr="0" compatLnSpc="1">
            <a:prstTxWarp prst="textNoShape">
              <a:avLst/>
            </a:prstTxWarp>
          </a:bodyPr>
          <a:lstStyle/>
          <a:p>
            <a:endParaRPr lang="zh-CN" altLang="en-US" sz="2398" dirty="0">
              <a:ea typeface="微软雅黑" panose="020B0503020204020204" pitchFamily="34" charset="-122"/>
            </a:endParaRPr>
          </a:p>
        </p:txBody>
      </p:sp>
      <p:sp>
        <p:nvSpPr>
          <p:cNvPr id="30" name="椭圆 29"/>
          <p:cNvSpPr>
            <a:spLocks noChangeAspect="1"/>
          </p:cNvSpPr>
          <p:nvPr/>
        </p:nvSpPr>
        <p:spPr bwMode="auto">
          <a:xfrm>
            <a:off x="3360999" y="1513048"/>
            <a:ext cx="417328" cy="417328"/>
          </a:xfrm>
          <a:prstGeom prst="ellipse">
            <a:avLst/>
          </a:prstGeom>
          <a:solidFill>
            <a:srgbClr val="F79101"/>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defTabSz="913760"/>
            <a:r>
              <a:rPr lang="en-US" altLang="zh-CN" sz="1599" b="1" dirty="0">
                <a:solidFill>
                  <a:schemeClr val="tx1">
                    <a:lumMod val="95000"/>
                    <a:lumOff val="5000"/>
                  </a:schemeClr>
                </a:solidFill>
                <a:latin typeface="微软雅黑" panose="020B0503020204020204" pitchFamily="34" charset="-122"/>
                <a:ea typeface="微软雅黑" panose="020B0503020204020204" pitchFamily="34" charset="-122"/>
              </a:rPr>
              <a:t>1</a:t>
            </a:r>
            <a:endParaRPr lang="zh-CN" altLang="en-US" sz="1599"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2" name="椭圆 31"/>
          <p:cNvSpPr>
            <a:spLocks noChangeAspect="1"/>
          </p:cNvSpPr>
          <p:nvPr/>
        </p:nvSpPr>
        <p:spPr bwMode="auto">
          <a:xfrm>
            <a:off x="3360999" y="2816239"/>
            <a:ext cx="417328" cy="417328"/>
          </a:xfrm>
          <a:prstGeom prst="ellipse">
            <a:avLst/>
          </a:prstGeom>
          <a:solidFill>
            <a:srgbClr val="F79101"/>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defTabSz="913760"/>
            <a:r>
              <a:rPr lang="en-US" altLang="zh-CN" sz="1599" b="1" dirty="0">
                <a:solidFill>
                  <a:schemeClr val="tx1">
                    <a:lumMod val="95000"/>
                    <a:lumOff val="5000"/>
                  </a:schemeClr>
                </a:solidFill>
                <a:latin typeface="微软雅黑" panose="020B0503020204020204" pitchFamily="34" charset="-122"/>
                <a:ea typeface="微软雅黑" panose="020B0503020204020204" pitchFamily="34" charset="-122"/>
              </a:rPr>
              <a:t>2</a:t>
            </a:r>
            <a:endParaRPr lang="zh-CN" altLang="en-US" sz="1599"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4" name="椭圆 33"/>
          <p:cNvSpPr>
            <a:spLocks noChangeAspect="1"/>
          </p:cNvSpPr>
          <p:nvPr/>
        </p:nvSpPr>
        <p:spPr bwMode="auto">
          <a:xfrm>
            <a:off x="3360999" y="4119430"/>
            <a:ext cx="417328" cy="417328"/>
          </a:xfrm>
          <a:prstGeom prst="ellipse">
            <a:avLst/>
          </a:prstGeom>
          <a:solidFill>
            <a:srgbClr val="F79101"/>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defTabSz="913760"/>
            <a:r>
              <a:rPr lang="en-US" altLang="zh-CN" sz="1599" b="1" dirty="0">
                <a:solidFill>
                  <a:schemeClr val="tx1">
                    <a:lumMod val="95000"/>
                    <a:lumOff val="5000"/>
                  </a:schemeClr>
                </a:solidFill>
                <a:latin typeface="微软雅黑" panose="020B0503020204020204" pitchFamily="34" charset="-122"/>
                <a:ea typeface="微软雅黑" panose="020B0503020204020204" pitchFamily="34" charset="-122"/>
              </a:rPr>
              <a:t>3</a:t>
            </a:r>
            <a:endParaRPr lang="zh-CN" altLang="en-US" sz="1599"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6" name="椭圆 35"/>
          <p:cNvSpPr>
            <a:spLocks noChangeAspect="1"/>
          </p:cNvSpPr>
          <p:nvPr/>
        </p:nvSpPr>
        <p:spPr bwMode="auto">
          <a:xfrm>
            <a:off x="3360999" y="5422621"/>
            <a:ext cx="417328" cy="417328"/>
          </a:xfrm>
          <a:prstGeom prst="ellipse">
            <a:avLst/>
          </a:prstGeom>
          <a:solidFill>
            <a:srgbClr val="F79101"/>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defTabSz="913760"/>
            <a:r>
              <a:rPr lang="en-US" altLang="zh-CN" sz="1599" b="1" dirty="0">
                <a:solidFill>
                  <a:schemeClr val="tx1">
                    <a:lumMod val="95000"/>
                    <a:lumOff val="5000"/>
                  </a:schemeClr>
                </a:solidFill>
                <a:latin typeface="微软雅黑" panose="020B0503020204020204" pitchFamily="34" charset="-122"/>
                <a:ea typeface="微软雅黑" panose="020B0503020204020204" pitchFamily="34" charset="-122"/>
              </a:rPr>
              <a:t>4</a:t>
            </a:r>
            <a:endParaRPr lang="zh-CN" altLang="en-US" sz="1599"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6" name="TextBox 9">
            <a:extLst>
              <a:ext uri="{FF2B5EF4-FFF2-40B4-BE49-F238E27FC236}">
                <a16:creationId xmlns:a16="http://schemas.microsoft.com/office/drawing/2014/main" id="{735AB73A-71DF-406C-91EB-F4F287C3613E}"/>
              </a:ext>
            </a:extLst>
          </p:cNvPr>
          <p:cNvSpPr txBox="1"/>
          <p:nvPr/>
        </p:nvSpPr>
        <p:spPr>
          <a:xfrm>
            <a:off x="4079500" y="2719664"/>
            <a:ext cx="1367262" cy="829816"/>
          </a:xfrm>
          <a:prstGeom prst="rect">
            <a:avLst/>
          </a:prstGeom>
          <a:solidFill>
            <a:schemeClr val="accent1"/>
          </a:solidFill>
        </p:spPr>
        <p:txBody>
          <a:bodyPr wrap="square" rtlCol="0">
            <a:spAutoFit/>
          </a:bodyPr>
          <a:lstStyle/>
          <a:p>
            <a:pPr algn="ctr"/>
            <a:r>
              <a:rPr lang="en-US" altLang="zh-CN" sz="2398" b="1" dirty="0">
                <a:solidFill>
                  <a:schemeClr val="tx1">
                    <a:lumMod val="95000"/>
                    <a:lumOff val="5000"/>
                  </a:schemeClr>
                </a:solidFill>
                <a:latin typeface="微软雅黑" panose="020B0503020204020204" pitchFamily="34" charset="-122"/>
                <a:ea typeface="微软雅黑" panose="020B0503020204020204" pitchFamily="34" charset="-122"/>
              </a:rPr>
              <a:t>XXX</a:t>
            </a:r>
          </a:p>
          <a:p>
            <a:pPr algn="ctr"/>
            <a:r>
              <a:rPr lang="en-US" altLang="zh-CN" sz="2398" b="1" dirty="0">
                <a:solidFill>
                  <a:schemeClr val="tx1">
                    <a:lumMod val="95000"/>
                    <a:lumOff val="5000"/>
                  </a:schemeClr>
                </a:solidFill>
                <a:latin typeface="微软雅黑" panose="020B0503020204020204" pitchFamily="34" charset="-122"/>
                <a:ea typeface="微软雅黑" panose="020B0503020204020204" pitchFamily="34" charset="-122"/>
              </a:rPr>
              <a:t>XXX</a:t>
            </a:r>
            <a:endParaRPr lang="zh-CN" altLang="en-US" sz="2398"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8" name="TextBox 9">
            <a:extLst>
              <a:ext uri="{FF2B5EF4-FFF2-40B4-BE49-F238E27FC236}">
                <a16:creationId xmlns:a16="http://schemas.microsoft.com/office/drawing/2014/main" id="{10AA1824-0520-4FD5-BDF8-72E7D06FD9ED}"/>
              </a:ext>
            </a:extLst>
          </p:cNvPr>
          <p:cNvSpPr txBox="1"/>
          <p:nvPr/>
        </p:nvSpPr>
        <p:spPr>
          <a:xfrm>
            <a:off x="4079500" y="5369845"/>
            <a:ext cx="1367262" cy="522879"/>
          </a:xfrm>
          <a:prstGeom prst="rect">
            <a:avLst/>
          </a:prstGeom>
          <a:solidFill>
            <a:schemeClr val="accent1"/>
          </a:solidFill>
        </p:spPr>
        <p:txBody>
          <a:bodyPr wrap="square" rtlCol="0">
            <a:spAutoFit/>
          </a:bodyPr>
          <a:lstStyle/>
          <a:p>
            <a:pPr algn="ctr"/>
            <a:r>
              <a:rPr lang="en-US" altLang="zh-CN" sz="2798" b="1" dirty="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sz="2798"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0" name="TextBox 9">
            <a:extLst>
              <a:ext uri="{FF2B5EF4-FFF2-40B4-BE49-F238E27FC236}">
                <a16:creationId xmlns:a16="http://schemas.microsoft.com/office/drawing/2014/main" id="{021DD598-6726-4E43-A126-B207978C0800}"/>
              </a:ext>
            </a:extLst>
          </p:cNvPr>
          <p:cNvSpPr txBox="1"/>
          <p:nvPr/>
        </p:nvSpPr>
        <p:spPr>
          <a:xfrm>
            <a:off x="4079500" y="4044754"/>
            <a:ext cx="1367262" cy="829816"/>
          </a:xfrm>
          <a:prstGeom prst="rect">
            <a:avLst/>
          </a:prstGeom>
          <a:solidFill>
            <a:schemeClr val="accent1"/>
          </a:solidFill>
        </p:spPr>
        <p:txBody>
          <a:bodyPr wrap="square" rtlCol="0">
            <a:spAutoFit/>
          </a:bodyPr>
          <a:lstStyle/>
          <a:p>
            <a:pPr algn="ctr"/>
            <a:r>
              <a:rPr lang="en-US" altLang="zh-CN" sz="2398" b="1" dirty="0">
                <a:solidFill>
                  <a:schemeClr val="tx1">
                    <a:lumMod val="95000"/>
                    <a:lumOff val="5000"/>
                  </a:schemeClr>
                </a:solidFill>
                <a:latin typeface="微软雅黑" panose="020B0503020204020204" pitchFamily="34" charset="-122"/>
                <a:ea typeface="微软雅黑" panose="020B0503020204020204" pitchFamily="34" charset="-122"/>
              </a:rPr>
              <a:t>XXX</a:t>
            </a:r>
          </a:p>
          <a:p>
            <a:pPr algn="ctr"/>
            <a:r>
              <a:rPr lang="en-US" altLang="zh-CN" sz="2398" b="1" dirty="0">
                <a:solidFill>
                  <a:schemeClr val="tx1">
                    <a:lumMod val="95000"/>
                    <a:lumOff val="5000"/>
                  </a:schemeClr>
                </a:solidFill>
                <a:latin typeface="微软雅黑" panose="020B0503020204020204" pitchFamily="34" charset="-122"/>
                <a:ea typeface="微软雅黑" panose="020B0503020204020204" pitchFamily="34" charset="-122"/>
              </a:rPr>
              <a:t>XXX</a:t>
            </a:r>
            <a:endParaRPr lang="zh-CN" altLang="en-US" sz="2398"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17C94DC7-9F96-4739-9ABD-9437A3470EB9}"/>
              </a:ext>
            </a:extLst>
          </p:cNvPr>
          <p:cNvSpPr/>
          <p:nvPr/>
        </p:nvSpPr>
        <p:spPr bwMode="auto">
          <a:xfrm>
            <a:off x="5662645" y="1394573"/>
            <a:ext cx="4965319" cy="645910"/>
          </a:xfrm>
          <a:prstGeom prst="rect">
            <a:avLst/>
          </a:prstGeom>
          <a:noFill/>
          <a:ln w="9525" cap="flat" cmpd="sng" algn="ctr">
            <a:solidFill>
              <a:schemeClr val="tx1"/>
            </a:solid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defTabSz="913760"/>
            <a:endParaRPr lang="zh-CN" altLang="en-US" sz="1799" dirty="0">
              <a:latin typeface="Arial" pitchFamily="34" charset="0"/>
              <a:ea typeface="微软雅黑" panose="020B0503020204020204" pitchFamily="34" charset="-122"/>
            </a:endParaRPr>
          </a:p>
        </p:txBody>
      </p:sp>
      <p:sp>
        <p:nvSpPr>
          <p:cNvPr id="22" name="矩形 21">
            <a:extLst>
              <a:ext uri="{FF2B5EF4-FFF2-40B4-BE49-F238E27FC236}">
                <a16:creationId xmlns:a16="http://schemas.microsoft.com/office/drawing/2014/main" id="{07588828-737C-458B-86BE-88F441905AAC}"/>
              </a:ext>
            </a:extLst>
          </p:cNvPr>
          <p:cNvSpPr/>
          <p:nvPr/>
        </p:nvSpPr>
        <p:spPr bwMode="auto">
          <a:xfrm>
            <a:off x="5662645" y="2696958"/>
            <a:ext cx="4965319" cy="645910"/>
          </a:xfrm>
          <a:prstGeom prst="rect">
            <a:avLst/>
          </a:prstGeom>
          <a:noFill/>
          <a:ln w="9525" cap="flat" cmpd="sng" algn="ctr">
            <a:solidFill>
              <a:schemeClr val="tx1"/>
            </a:solid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defTabSz="913760"/>
            <a:endParaRPr lang="zh-CN" altLang="en-US" sz="1799" dirty="0">
              <a:latin typeface="Arial" pitchFamily="34" charset="0"/>
              <a:ea typeface="微软雅黑" panose="020B0503020204020204" pitchFamily="34" charset="-122"/>
            </a:endParaRPr>
          </a:p>
        </p:txBody>
      </p:sp>
      <p:sp>
        <p:nvSpPr>
          <p:cNvPr id="23" name="矩形 22">
            <a:extLst>
              <a:ext uri="{FF2B5EF4-FFF2-40B4-BE49-F238E27FC236}">
                <a16:creationId xmlns:a16="http://schemas.microsoft.com/office/drawing/2014/main" id="{2CBC6E88-923A-46F2-9CE4-01CA5A936A25}"/>
              </a:ext>
            </a:extLst>
          </p:cNvPr>
          <p:cNvSpPr/>
          <p:nvPr/>
        </p:nvSpPr>
        <p:spPr bwMode="auto">
          <a:xfrm>
            <a:off x="5662645" y="3999344"/>
            <a:ext cx="4965319" cy="645910"/>
          </a:xfrm>
          <a:prstGeom prst="rect">
            <a:avLst/>
          </a:prstGeom>
          <a:noFill/>
          <a:ln w="9525" cap="flat" cmpd="sng" algn="ctr">
            <a:solidFill>
              <a:schemeClr val="tx1"/>
            </a:solid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defTabSz="913760"/>
            <a:endParaRPr lang="zh-CN" altLang="en-US" sz="1799" dirty="0">
              <a:latin typeface="Arial" pitchFamily="34" charset="0"/>
              <a:ea typeface="微软雅黑" panose="020B0503020204020204" pitchFamily="34" charset="-122"/>
            </a:endParaRPr>
          </a:p>
        </p:txBody>
      </p:sp>
      <p:sp>
        <p:nvSpPr>
          <p:cNvPr id="24" name="矩形 23">
            <a:extLst>
              <a:ext uri="{FF2B5EF4-FFF2-40B4-BE49-F238E27FC236}">
                <a16:creationId xmlns:a16="http://schemas.microsoft.com/office/drawing/2014/main" id="{99B9E131-248A-4898-8BF9-973A14E0ECBC}"/>
              </a:ext>
            </a:extLst>
          </p:cNvPr>
          <p:cNvSpPr/>
          <p:nvPr/>
        </p:nvSpPr>
        <p:spPr bwMode="auto">
          <a:xfrm>
            <a:off x="5662645" y="5301730"/>
            <a:ext cx="4965319" cy="645910"/>
          </a:xfrm>
          <a:prstGeom prst="rect">
            <a:avLst/>
          </a:prstGeom>
          <a:noFill/>
          <a:ln w="9525" cap="flat" cmpd="sng" algn="ctr">
            <a:solidFill>
              <a:schemeClr val="tx1"/>
            </a:solid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defTabSz="913760"/>
            <a:endParaRPr lang="zh-CN" altLang="en-US" sz="1799" dirty="0">
              <a:latin typeface="Arial" pitchFamily="34" charset="0"/>
              <a:ea typeface="微软雅黑" panose="020B0503020204020204" pitchFamily="34" charset="-122"/>
            </a:endParaRPr>
          </a:p>
        </p:txBody>
      </p:sp>
      <p:sp>
        <p:nvSpPr>
          <p:cNvPr id="2" name="文本框 1">
            <a:extLst>
              <a:ext uri="{FF2B5EF4-FFF2-40B4-BE49-F238E27FC236}">
                <a16:creationId xmlns:a16="http://schemas.microsoft.com/office/drawing/2014/main" id="{19442F51-97D4-4E40-B0C8-F63F080B67FF}"/>
              </a:ext>
            </a:extLst>
          </p:cNvPr>
          <p:cNvSpPr txBox="1"/>
          <p:nvPr/>
        </p:nvSpPr>
        <p:spPr>
          <a:xfrm>
            <a:off x="5662646" y="1456421"/>
            <a:ext cx="4736107" cy="307577"/>
          </a:xfrm>
          <a:prstGeom prst="rect">
            <a:avLst/>
          </a:prstGeom>
          <a:noFill/>
        </p:spPr>
        <p:txBody>
          <a:bodyPr wrap="square" rtlCol="0">
            <a:spAutoFit/>
          </a:bodyPr>
          <a:lstStyle/>
          <a:p>
            <a:r>
              <a:rPr lang="zh-CN" altLang="en-US" sz="1399" dirty="0">
                <a:solidFill>
                  <a:schemeClr val="accent1">
                    <a:lumMod val="50000"/>
                  </a:schemeClr>
                </a:solidFill>
                <a:latin typeface="微软雅黑" panose="020B0503020204020204" pitchFamily="34" charset="-122"/>
                <a:ea typeface="微软雅黑" panose="020B0503020204020204" pitchFamily="34" charset="-122"/>
              </a:rPr>
              <a:t>专业能力水平描述</a:t>
            </a:r>
          </a:p>
        </p:txBody>
      </p:sp>
      <p:sp>
        <p:nvSpPr>
          <p:cNvPr id="21" name="文本框 20">
            <a:extLst>
              <a:ext uri="{FF2B5EF4-FFF2-40B4-BE49-F238E27FC236}">
                <a16:creationId xmlns:a16="http://schemas.microsoft.com/office/drawing/2014/main" id="{34F923CB-D9D3-435E-8D73-67FE59A8BF0A}"/>
              </a:ext>
            </a:extLst>
          </p:cNvPr>
          <p:cNvSpPr txBox="1"/>
          <p:nvPr/>
        </p:nvSpPr>
        <p:spPr>
          <a:xfrm>
            <a:off x="5662646" y="2771768"/>
            <a:ext cx="4736107" cy="307577"/>
          </a:xfrm>
          <a:prstGeom prst="rect">
            <a:avLst/>
          </a:prstGeom>
          <a:noFill/>
        </p:spPr>
        <p:txBody>
          <a:bodyPr wrap="square" rtlCol="0">
            <a:spAutoFit/>
          </a:bodyPr>
          <a:lstStyle/>
          <a:p>
            <a:r>
              <a:rPr lang="zh-CN" altLang="en-US" sz="1399" dirty="0">
                <a:solidFill>
                  <a:schemeClr val="accent1">
                    <a:lumMod val="50000"/>
                  </a:schemeClr>
                </a:solidFill>
                <a:latin typeface="微软雅黑" panose="020B0503020204020204" pitchFamily="34" charset="-122"/>
                <a:ea typeface="微软雅黑" panose="020B0503020204020204" pitchFamily="34" charset="-122"/>
              </a:rPr>
              <a:t>专业能力水平描述</a:t>
            </a:r>
          </a:p>
        </p:txBody>
      </p:sp>
      <p:sp>
        <p:nvSpPr>
          <p:cNvPr id="25" name="文本框 24">
            <a:extLst>
              <a:ext uri="{FF2B5EF4-FFF2-40B4-BE49-F238E27FC236}">
                <a16:creationId xmlns:a16="http://schemas.microsoft.com/office/drawing/2014/main" id="{B0D0A1E7-B211-421F-8E0D-3FAB6CB24A37}"/>
              </a:ext>
            </a:extLst>
          </p:cNvPr>
          <p:cNvSpPr txBox="1"/>
          <p:nvPr/>
        </p:nvSpPr>
        <p:spPr>
          <a:xfrm>
            <a:off x="5662646" y="4119431"/>
            <a:ext cx="4736107" cy="307577"/>
          </a:xfrm>
          <a:prstGeom prst="rect">
            <a:avLst/>
          </a:prstGeom>
          <a:noFill/>
        </p:spPr>
        <p:txBody>
          <a:bodyPr wrap="square" rtlCol="0">
            <a:spAutoFit/>
          </a:bodyPr>
          <a:lstStyle/>
          <a:p>
            <a:r>
              <a:rPr lang="zh-CN" altLang="en-US" sz="1399" dirty="0">
                <a:solidFill>
                  <a:schemeClr val="accent1">
                    <a:lumMod val="50000"/>
                  </a:schemeClr>
                </a:solidFill>
                <a:latin typeface="微软雅黑" panose="020B0503020204020204" pitchFamily="34" charset="-122"/>
                <a:ea typeface="微软雅黑" panose="020B0503020204020204" pitchFamily="34" charset="-122"/>
              </a:rPr>
              <a:t>专业能力水平描述</a:t>
            </a:r>
          </a:p>
        </p:txBody>
      </p:sp>
      <p:sp>
        <p:nvSpPr>
          <p:cNvPr id="26" name="文本框 25">
            <a:extLst>
              <a:ext uri="{FF2B5EF4-FFF2-40B4-BE49-F238E27FC236}">
                <a16:creationId xmlns:a16="http://schemas.microsoft.com/office/drawing/2014/main" id="{271DB781-42C5-4852-8CE3-4ED34E932712}"/>
              </a:ext>
            </a:extLst>
          </p:cNvPr>
          <p:cNvSpPr txBox="1"/>
          <p:nvPr/>
        </p:nvSpPr>
        <p:spPr>
          <a:xfrm>
            <a:off x="5644349" y="5369845"/>
            <a:ext cx="4736107" cy="307577"/>
          </a:xfrm>
          <a:prstGeom prst="rect">
            <a:avLst/>
          </a:prstGeom>
          <a:noFill/>
        </p:spPr>
        <p:txBody>
          <a:bodyPr wrap="square" rtlCol="0">
            <a:spAutoFit/>
          </a:bodyPr>
          <a:lstStyle/>
          <a:p>
            <a:r>
              <a:rPr lang="zh-CN" altLang="en-US" sz="1399" dirty="0">
                <a:solidFill>
                  <a:schemeClr val="accent1">
                    <a:lumMod val="50000"/>
                  </a:schemeClr>
                </a:solidFill>
                <a:latin typeface="微软雅黑" panose="020B0503020204020204" pitchFamily="34" charset="-122"/>
                <a:ea typeface="微软雅黑" panose="020B0503020204020204" pitchFamily="34" charset="-122"/>
              </a:rPr>
              <a:t>专业能力水平描述</a:t>
            </a:r>
          </a:p>
        </p:txBody>
      </p:sp>
    </p:spTree>
    <p:extLst>
      <p:ext uri="{BB962C8B-B14F-4D97-AF65-F5344CB8AC3E}">
        <p14:creationId xmlns:p14="http://schemas.microsoft.com/office/powerpoint/2010/main" val="369802722"/>
      </p:ext>
    </p:extLst>
  </p:cSld>
  <p:clrMapOvr>
    <a:masterClrMapping/>
  </p:clrMapOvr>
  <mc:AlternateContent xmlns:mc="http://schemas.openxmlformats.org/markup-compatibility/2006" xmlns:p14="http://schemas.microsoft.com/office/powerpoint/2010/main">
    <mc:Choice Requires="p14">
      <p:transition p14:dur="0" advClick="0" advTm="5214"/>
    </mc:Choice>
    <mc:Fallback xmlns="">
      <p:transition advClick="0" advTm="52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1+#ppt_w/2"/>
                                          </p:val>
                                        </p:tav>
                                        <p:tav tm="100000">
                                          <p:val>
                                            <p:strVal val="#ppt_x"/>
                                          </p:val>
                                        </p:tav>
                                      </p:tavLst>
                                    </p:anim>
                                    <p:anim calcmode="lin" valueType="num">
                                      <p:cBhvr additive="base">
                                        <p:cTn id="23" dur="500" fill="hold"/>
                                        <p:tgtEl>
                                          <p:spTgt spid="30"/>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10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500" fill="hold"/>
                                        <p:tgtEl>
                                          <p:spTgt spid="32"/>
                                        </p:tgtEl>
                                        <p:attrNameLst>
                                          <p:attrName>ppt_x</p:attrName>
                                        </p:attrNameLst>
                                      </p:cBhvr>
                                      <p:tavLst>
                                        <p:tav tm="0">
                                          <p:val>
                                            <p:strVal val="1+#ppt_w/2"/>
                                          </p:val>
                                        </p:tav>
                                        <p:tav tm="100000">
                                          <p:val>
                                            <p:strVal val="#ppt_x"/>
                                          </p:val>
                                        </p:tav>
                                      </p:tavLst>
                                    </p:anim>
                                    <p:anim calcmode="lin" valueType="num">
                                      <p:cBhvr additive="base">
                                        <p:cTn id="27" dur="500" fill="hold"/>
                                        <p:tgtEl>
                                          <p:spTgt spid="32"/>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200"/>
                                  </p:stCondLst>
                                  <p:childTnLst>
                                    <p:set>
                                      <p:cBhvr>
                                        <p:cTn id="29" dur="1" fill="hold">
                                          <p:stCondLst>
                                            <p:cond delay="0"/>
                                          </p:stCondLst>
                                        </p:cTn>
                                        <p:tgtEl>
                                          <p:spTgt spid="34"/>
                                        </p:tgtEl>
                                        <p:attrNameLst>
                                          <p:attrName>style.visibility</p:attrName>
                                        </p:attrNameLst>
                                      </p:cBhvr>
                                      <p:to>
                                        <p:strVal val="visible"/>
                                      </p:to>
                                    </p:set>
                                    <p:anim calcmode="lin" valueType="num">
                                      <p:cBhvr additive="base">
                                        <p:cTn id="30" dur="500" fill="hold"/>
                                        <p:tgtEl>
                                          <p:spTgt spid="34"/>
                                        </p:tgtEl>
                                        <p:attrNameLst>
                                          <p:attrName>ppt_x</p:attrName>
                                        </p:attrNameLst>
                                      </p:cBhvr>
                                      <p:tavLst>
                                        <p:tav tm="0">
                                          <p:val>
                                            <p:strVal val="1+#ppt_w/2"/>
                                          </p:val>
                                        </p:tav>
                                        <p:tav tm="100000">
                                          <p:val>
                                            <p:strVal val="#ppt_x"/>
                                          </p:val>
                                        </p:tav>
                                      </p:tavLst>
                                    </p:anim>
                                    <p:anim calcmode="lin" valueType="num">
                                      <p:cBhvr additive="base">
                                        <p:cTn id="31" dur="500" fill="hold"/>
                                        <p:tgtEl>
                                          <p:spTgt spid="34"/>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300"/>
                                  </p:stCondLst>
                                  <p:childTnLst>
                                    <p:set>
                                      <p:cBhvr>
                                        <p:cTn id="33" dur="1" fill="hold">
                                          <p:stCondLst>
                                            <p:cond delay="0"/>
                                          </p:stCondLst>
                                        </p:cTn>
                                        <p:tgtEl>
                                          <p:spTgt spid="36"/>
                                        </p:tgtEl>
                                        <p:attrNameLst>
                                          <p:attrName>style.visibility</p:attrName>
                                        </p:attrNameLst>
                                      </p:cBhvr>
                                      <p:to>
                                        <p:strVal val="visible"/>
                                      </p:to>
                                    </p:set>
                                    <p:anim calcmode="lin" valueType="num">
                                      <p:cBhvr additive="base">
                                        <p:cTn id="34" dur="500" fill="hold"/>
                                        <p:tgtEl>
                                          <p:spTgt spid="36"/>
                                        </p:tgtEl>
                                        <p:attrNameLst>
                                          <p:attrName>ppt_x</p:attrName>
                                        </p:attrNameLst>
                                      </p:cBhvr>
                                      <p:tavLst>
                                        <p:tav tm="0">
                                          <p:val>
                                            <p:strVal val="1+#ppt_w/2"/>
                                          </p:val>
                                        </p:tav>
                                        <p:tav tm="100000">
                                          <p:val>
                                            <p:strVal val="#ppt_x"/>
                                          </p:val>
                                        </p:tav>
                                      </p:tavLst>
                                    </p:anim>
                                    <p:anim calcmode="lin" valueType="num">
                                      <p:cBhvr additive="base">
                                        <p:cTn id="35" dur="500" fill="hold"/>
                                        <p:tgtEl>
                                          <p:spTgt spid="36"/>
                                        </p:tgtEl>
                                        <p:attrNameLst>
                                          <p:attrName>ppt_y</p:attrName>
                                        </p:attrNameLst>
                                      </p:cBhvr>
                                      <p:tavLst>
                                        <p:tav tm="0">
                                          <p:val>
                                            <p:strVal val="#ppt_y"/>
                                          </p:val>
                                        </p:tav>
                                        <p:tav tm="100000">
                                          <p:val>
                                            <p:strVal val="#ppt_y"/>
                                          </p:val>
                                        </p:tav>
                                      </p:tavLst>
                                    </p:anim>
                                  </p:childTnLst>
                                </p:cTn>
                              </p:par>
                            </p:childTnLst>
                          </p:cTn>
                        </p:par>
                        <p:par>
                          <p:cTn id="36" fill="hold">
                            <p:stCondLst>
                              <p:cond delay="2300"/>
                            </p:stCondLst>
                            <p:childTnLst>
                              <p:par>
                                <p:cTn id="37" presetID="16" presetClass="entr" presetSubtype="21"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barn(inVertical)">
                                      <p:cBhvr>
                                        <p:cTn id="39" dur="500"/>
                                        <p:tgtEl>
                                          <p:spTgt spid="16"/>
                                        </p:tgtEl>
                                      </p:cBhvr>
                                    </p:animEffect>
                                  </p:childTnLst>
                                </p:cTn>
                              </p:par>
                            </p:childTnLst>
                          </p:cTn>
                        </p:par>
                        <p:par>
                          <p:cTn id="40" fill="hold">
                            <p:stCondLst>
                              <p:cond delay="2800"/>
                            </p:stCondLst>
                            <p:childTnLst>
                              <p:par>
                                <p:cTn id="41" presetID="16" presetClass="entr" presetSubtype="21"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arn(inVertical)">
                                      <p:cBhvr>
                                        <p:cTn id="43" dur="500"/>
                                        <p:tgtEl>
                                          <p:spTgt spid="18"/>
                                        </p:tgtEl>
                                      </p:cBhvr>
                                    </p:animEffect>
                                  </p:childTnLst>
                                </p:cTn>
                              </p:par>
                            </p:childTnLst>
                          </p:cTn>
                        </p:par>
                        <p:par>
                          <p:cTn id="44" fill="hold">
                            <p:stCondLst>
                              <p:cond delay="3300"/>
                            </p:stCondLst>
                            <p:childTnLst>
                              <p:par>
                                <p:cTn id="45" presetID="16" presetClass="entr" presetSubtype="21"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arn(inVertical)">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8" grpId="0" animBg="1"/>
      <p:bldP spid="30" grpId="0" animBg="1"/>
      <p:bldP spid="32" grpId="0" animBg="1"/>
      <p:bldP spid="34" grpId="0" animBg="1"/>
      <p:bldP spid="36" grpId="0" animBg="1"/>
      <p:bldP spid="16" grpId="0" animBg="1"/>
      <p:bldP spid="18" grpId="0" animBg="1"/>
      <p:bldP spid="2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YwNTVkZmU5YzU4YjVmZTY3ZTZkNDg4ZDg4MjE0ODUifQ=="/>
</p:tagLst>
</file>

<file path=ppt/theme/theme1.xml><?xml version="1.0" encoding="utf-8"?>
<a:theme xmlns:a="http://schemas.openxmlformats.org/drawingml/2006/main" name="默认主题">
  <a:themeElements>
    <a:clrScheme name="自定义 136">
      <a:dk1>
        <a:sysClr val="windowText" lastClr="000000"/>
      </a:dk1>
      <a:lt1>
        <a:sysClr val="window" lastClr="FFFFFF"/>
      </a:lt1>
      <a:dk2>
        <a:srgbClr val="1F497D"/>
      </a:dk2>
      <a:lt2>
        <a:srgbClr val="EEECE1"/>
      </a:lt2>
      <a:accent1>
        <a:srgbClr val="FF9000"/>
      </a:accent1>
      <a:accent2>
        <a:srgbClr val="1C2087"/>
      </a:accent2>
      <a:accent3>
        <a:srgbClr val="939393"/>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主题">
  <a:themeElements>
    <a:clrScheme name="自定义 136">
      <a:dk1>
        <a:sysClr val="windowText" lastClr="000000"/>
      </a:dk1>
      <a:lt1>
        <a:sysClr val="window" lastClr="FFFFFF"/>
      </a:lt1>
      <a:dk2>
        <a:srgbClr val="1F497D"/>
      </a:dk2>
      <a:lt2>
        <a:srgbClr val="EEECE1"/>
      </a:lt2>
      <a:accent1>
        <a:srgbClr val="FF9000"/>
      </a:accent1>
      <a:accent2>
        <a:srgbClr val="1C2087"/>
      </a:accent2>
      <a:accent3>
        <a:srgbClr val="939393"/>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1145</Words>
  <Application>Microsoft Office PowerPoint</Application>
  <PresentationFormat>自定义</PresentationFormat>
  <Paragraphs>174</Paragraphs>
  <Slides>19</Slides>
  <Notes>15</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19</vt:i4>
      </vt:variant>
    </vt:vector>
  </HeadingPairs>
  <TitlesOfParts>
    <vt:vector size="28" baseType="lpstr">
      <vt:lpstr>Source Han Sans CN</vt:lpstr>
      <vt:lpstr>冬青黑体简体中文 W3</vt:lpstr>
      <vt:lpstr>微软雅黑</vt:lpstr>
      <vt:lpstr>Arial</vt:lpstr>
      <vt:lpstr>Calibri</vt:lpstr>
      <vt:lpstr>Corbel</vt:lpstr>
      <vt:lpstr>Wingdings</vt:lpstr>
      <vt:lpstr>默认主题</vt:lpstr>
      <vt:lpstr>1_默认主题</vt:lpstr>
      <vt:lpstr>PowerPoint 演示文稿</vt:lpstr>
      <vt:lpstr>PowerPoint 演示文稿</vt:lpstr>
      <vt:lpstr>PowerPoint 演示文稿</vt:lpstr>
      <vt:lpstr>工作回顾——业绩&amp;成果</vt:lpstr>
      <vt:lpstr>工作回顾——业绩&amp;成果</vt:lpstr>
      <vt:lpstr>工作回顾——业绩&amp;成果</vt:lpstr>
      <vt:lpstr>不足及改进</vt:lpstr>
      <vt:lpstr>PowerPoint 演示文稿</vt:lpstr>
      <vt:lpstr>对目标职级的认知——专业能力</vt:lpstr>
      <vt:lpstr>对目标职级的认知——综合素质能力</vt:lpstr>
      <vt:lpstr>PowerPoint 演示文稿</vt:lpstr>
      <vt:lpstr>工作案例佐证</vt:lpstr>
      <vt:lpstr>PowerPoint 演示文稿</vt:lpstr>
      <vt:lpstr>工作规划</vt:lpstr>
      <vt:lpstr>成长规划</vt:lpstr>
      <vt:lpstr>成长规划</vt:lpstr>
      <vt:lpstr>PowerPoint 演示文稿</vt:lpstr>
      <vt:lpstr>对公司/部门的建议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傅小敏</dc:creator>
  <cp:lastModifiedBy>windows</cp:lastModifiedBy>
  <cp:revision>3259</cp:revision>
  <cp:lastPrinted>2021-11-02T09:39:00Z</cp:lastPrinted>
  <dcterms:created xsi:type="dcterms:W3CDTF">2021-11-02T09:39:00Z</dcterms:created>
  <dcterms:modified xsi:type="dcterms:W3CDTF">2022-09-16T12:53:54Z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2052-11.1.0.11875</vt:lpwstr>
  </property>
  <property fmtid="{D5CDD505-2E9C-101B-9397-08002B2CF9AE}" pid="3" name="ICV">
    <vt:lpwstr>CB87D87BCD3541158F6BD163536EC061</vt:lpwstr>
  </property>
</Properties>
</file>