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5"/>
  </p:notesMasterIdLst>
  <p:sldIdLst>
    <p:sldId id="256" r:id="rId2"/>
    <p:sldId id="258" r:id="rId3"/>
    <p:sldId id="324" r:id="rId4"/>
    <p:sldId id="365" r:id="rId5"/>
    <p:sldId id="394" r:id="rId6"/>
    <p:sldId id="384" r:id="rId7"/>
    <p:sldId id="390" r:id="rId8"/>
    <p:sldId id="389" r:id="rId9"/>
    <p:sldId id="385" r:id="rId10"/>
    <p:sldId id="383" r:id="rId11"/>
    <p:sldId id="336" r:id="rId12"/>
    <p:sldId id="388" r:id="rId13"/>
    <p:sldId id="381" r:id="rId14"/>
    <p:sldId id="367" r:id="rId15"/>
    <p:sldId id="391" r:id="rId16"/>
    <p:sldId id="392" r:id="rId17"/>
    <p:sldId id="328" r:id="rId18"/>
    <p:sldId id="369" r:id="rId19"/>
    <p:sldId id="393" r:id="rId20"/>
    <p:sldId id="387" r:id="rId21"/>
    <p:sldId id="382" r:id="rId22"/>
    <p:sldId id="363" r:id="rId23"/>
    <p:sldId id="374" r:id="rId24"/>
  </p:sldIdLst>
  <p:sldSz cx="9144000" cy="5143500" type="screen16x9"/>
  <p:notesSz cx="6858000" cy="9144000"/>
  <p:embeddedFontLst>
    <p:embeddedFont>
      <p:font typeface="Advent Pro SemiBold" panose="020B0604020202020204" charset="0"/>
      <p:regular r:id="rId26"/>
      <p:bold r:id="rId27"/>
    </p:embeddedFont>
    <p:embeddedFont>
      <p:font typeface="Aptos Narrow" panose="020B000402020202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Fira Sans Condensed Medium" panose="020B06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Maven Pro" panose="020B0604020202020204" charset="0"/>
      <p:regular r:id="rId44"/>
      <p:bold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hare Tech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235227-E1B8-458B-99B4-7DFDAB61E7D3}">
  <a:tblStyle styleId="{EC235227-E1B8-458B-99B4-7DFDAB61E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4644" autoAdjust="0"/>
  </p:normalViewPr>
  <p:slideViewPr>
    <p:cSldViewPr snapToGrid="0">
      <p:cViewPr varScale="1">
        <p:scale>
          <a:sx n="104" d="100"/>
          <a:sy n="104" d="100"/>
        </p:scale>
        <p:origin x="878" y="82"/>
      </p:cViewPr>
      <p:guideLst/>
    </p:cSldViewPr>
  </p:slideViewPr>
  <p:outlineViewPr>
    <p:cViewPr>
      <p:scale>
        <a:sx n="33" d="100"/>
        <a:sy n="33" d="100"/>
      </p:scale>
      <p:origin x="0" y="-26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AMOUSSOU" userId="e3a853be89db41b5" providerId="LiveId" clId="{D93AD8BF-7A86-40D7-91C6-97B302B6D5E2}"/>
    <pc:docChg chg="undo custSel modSld">
      <pc:chgData name="Samson AMOUSSOU" userId="e3a853be89db41b5" providerId="LiveId" clId="{D93AD8BF-7A86-40D7-91C6-97B302B6D5E2}" dt="2024-06-03T01:23:25.296" v="94" actId="20577"/>
      <pc:docMkLst>
        <pc:docMk/>
      </pc:docMkLst>
      <pc:sldChg chg="modSp mod">
        <pc:chgData name="Samson AMOUSSOU" userId="e3a853be89db41b5" providerId="LiveId" clId="{D93AD8BF-7A86-40D7-91C6-97B302B6D5E2}" dt="2024-06-03T00:58:06.647" v="92" actId="20577"/>
        <pc:sldMkLst>
          <pc:docMk/>
          <pc:sldMk cId="0" sldId="258"/>
        </pc:sldMkLst>
        <pc:spChg chg="mod">
          <ac:chgData name="Samson AMOUSSOU" userId="e3a853be89db41b5" providerId="LiveId" clId="{D93AD8BF-7A86-40D7-91C6-97B302B6D5E2}" dt="2024-06-03T00:58:06.647" v="92" actId="20577"/>
          <ac:spMkLst>
            <pc:docMk/>
            <pc:sldMk cId="0" sldId="258"/>
            <ac:spMk id="5" creationId="{0C70EE32-AC1C-190D-BDAF-C9D109867FF4}"/>
          </ac:spMkLst>
        </pc:spChg>
      </pc:sldChg>
      <pc:sldChg chg="addSp delSp modSp mod">
        <pc:chgData name="Samson AMOUSSOU" userId="e3a853be89db41b5" providerId="LiveId" clId="{D93AD8BF-7A86-40D7-91C6-97B302B6D5E2}" dt="2024-06-02T18:46:21.231" v="84" actId="1076"/>
        <pc:sldMkLst>
          <pc:docMk/>
          <pc:sldMk cId="126060568" sldId="367"/>
        </pc:sldMkLst>
        <pc:picChg chg="del">
          <ac:chgData name="Samson AMOUSSOU" userId="e3a853be89db41b5" providerId="LiveId" clId="{D93AD8BF-7A86-40D7-91C6-97B302B6D5E2}" dt="2024-06-02T18:45:38.556" v="79" actId="478"/>
          <ac:picMkLst>
            <pc:docMk/>
            <pc:sldMk cId="126060568" sldId="367"/>
            <ac:picMk id="3" creationId="{BC716540-18D0-6350-5262-379B9173A0DC}"/>
          </ac:picMkLst>
        </pc:picChg>
        <pc:picChg chg="add mod">
          <ac:chgData name="Samson AMOUSSOU" userId="e3a853be89db41b5" providerId="LiveId" clId="{D93AD8BF-7A86-40D7-91C6-97B302B6D5E2}" dt="2024-06-02T18:45:45.250" v="81" actId="1076"/>
          <ac:picMkLst>
            <pc:docMk/>
            <pc:sldMk cId="126060568" sldId="367"/>
            <ac:picMk id="4" creationId="{0EDA0F76-913B-80BF-E673-5AB475F2E795}"/>
          </ac:picMkLst>
        </pc:picChg>
        <pc:picChg chg="del">
          <ac:chgData name="Samson AMOUSSOU" userId="e3a853be89db41b5" providerId="LiveId" clId="{D93AD8BF-7A86-40D7-91C6-97B302B6D5E2}" dt="2024-06-02T18:46:16.929" v="82" actId="478"/>
          <ac:picMkLst>
            <pc:docMk/>
            <pc:sldMk cId="126060568" sldId="367"/>
            <ac:picMk id="6" creationId="{24BC6890-8577-3131-5DB9-F860D02AC0C6}"/>
          </ac:picMkLst>
        </pc:picChg>
        <pc:picChg chg="add mod">
          <ac:chgData name="Samson AMOUSSOU" userId="e3a853be89db41b5" providerId="LiveId" clId="{D93AD8BF-7A86-40D7-91C6-97B302B6D5E2}" dt="2024-06-02T18:46:21.231" v="84" actId="1076"/>
          <ac:picMkLst>
            <pc:docMk/>
            <pc:sldMk cId="126060568" sldId="367"/>
            <ac:picMk id="7" creationId="{983F3551-353E-D660-1EF4-D07EEA42BED1}"/>
          </ac:picMkLst>
        </pc:picChg>
      </pc:sldChg>
      <pc:sldChg chg="addSp delSp modSp mod">
        <pc:chgData name="Samson AMOUSSOU" userId="e3a853be89db41b5" providerId="LiveId" clId="{D93AD8BF-7A86-40D7-91C6-97B302B6D5E2}" dt="2024-06-03T01:23:25.296" v="94" actId="20577"/>
        <pc:sldMkLst>
          <pc:docMk/>
          <pc:sldMk cId="2171441848" sldId="369"/>
        </pc:sldMkLst>
        <pc:spChg chg="del">
          <ac:chgData name="Samson AMOUSSOU" userId="e3a853be89db41b5" providerId="LiveId" clId="{D93AD8BF-7A86-40D7-91C6-97B302B6D5E2}" dt="2024-06-02T18:21:47.997" v="69" actId="478"/>
          <ac:spMkLst>
            <pc:docMk/>
            <pc:sldMk cId="2171441848" sldId="369"/>
            <ac:spMk id="2" creationId="{94C3B4D8-7B43-7781-2764-CFA1DC067DD3}"/>
          </ac:spMkLst>
        </pc:spChg>
        <pc:spChg chg="mod">
          <ac:chgData name="Samson AMOUSSOU" userId="e3a853be89db41b5" providerId="LiveId" clId="{D93AD8BF-7A86-40D7-91C6-97B302B6D5E2}" dt="2024-06-03T01:23:25.296" v="94" actId="20577"/>
          <ac:spMkLst>
            <pc:docMk/>
            <pc:sldMk cId="2171441848" sldId="369"/>
            <ac:spMk id="13" creationId="{FE095F9A-ECA9-A36A-44DF-8EDA2EC0EFBD}"/>
          </ac:spMkLst>
        </pc:spChg>
        <pc:picChg chg="add del mod">
          <ac:chgData name="Samson AMOUSSOU" userId="e3a853be89db41b5" providerId="LiveId" clId="{D93AD8BF-7A86-40D7-91C6-97B302B6D5E2}" dt="2024-06-02T18:38:20.046" v="76" actId="478"/>
          <ac:picMkLst>
            <pc:docMk/>
            <pc:sldMk cId="2171441848" sldId="369"/>
            <ac:picMk id="4" creationId="{05504381-F846-AE6D-F7C1-5F5BD11EE20B}"/>
          </ac:picMkLst>
        </pc:picChg>
        <pc:picChg chg="del">
          <ac:chgData name="Samson AMOUSSOU" userId="e3a853be89db41b5" providerId="LiveId" clId="{D93AD8BF-7A86-40D7-91C6-97B302B6D5E2}" dt="2024-06-02T18:16:42.666" v="7" actId="478"/>
          <ac:picMkLst>
            <pc:docMk/>
            <pc:sldMk cId="2171441848" sldId="369"/>
            <ac:picMk id="5" creationId="{70230946-57A9-1493-E9DD-4305099E8A8B}"/>
          </ac:picMkLst>
        </pc:picChg>
        <pc:picChg chg="add mod">
          <ac:chgData name="Samson AMOUSSOU" userId="e3a853be89db41b5" providerId="LiveId" clId="{D93AD8BF-7A86-40D7-91C6-97B302B6D5E2}" dt="2024-06-02T18:35:58.462" v="75" actId="1076"/>
          <ac:picMkLst>
            <pc:docMk/>
            <pc:sldMk cId="2171441848" sldId="369"/>
            <ac:picMk id="7" creationId="{488F08DE-DACB-3E9C-E69C-E8B37E446425}"/>
          </ac:picMkLst>
        </pc:picChg>
        <pc:picChg chg="del">
          <ac:chgData name="Samson AMOUSSOU" userId="e3a853be89db41b5" providerId="LiveId" clId="{D93AD8BF-7A86-40D7-91C6-97B302B6D5E2}" dt="2024-06-02T18:16:41.641" v="6" actId="478"/>
          <ac:picMkLst>
            <pc:docMk/>
            <pc:sldMk cId="2171441848" sldId="369"/>
            <ac:picMk id="8" creationId="{04657CAD-9602-5B79-F447-183EC2B1D962}"/>
          </ac:picMkLst>
        </pc:picChg>
        <pc:picChg chg="add mod">
          <ac:chgData name="Samson AMOUSSOU" userId="e3a853be89db41b5" providerId="LiveId" clId="{D93AD8BF-7A86-40D7-91C6-97B302B6D5E2}" dt="2024-06-02T18:38:22.799" v="78" actId="1076"/>
          <ac:picMkLst>
            <pc:docMk/>
            <pc:sldMk cId="2171441848" sldId="369"/>
            <ac:picMk id="10" creationId="{E5A54A95-6A3B-51CD-CF08-9C7B4E76CB37}"/>
          </ac:picMkLst>
        </pc:picChg>
      </pc:sldChg>
      <pc:sldChg chg="modSp mod">
        <pc:chgData name="Samson AMOUSSOU" userId="e3a853be89db41b5" providerId="LiveId" clId="{D93AD8BF-7A86-40D7-91C6-97B302B6D5E2}" dt="2024-06-03T00:57:33.384" v="88" actId="20577"/>
        <pc:sldMkLst>
          <pc:docMk/>
          <pc:sldMk cId="3387072859" sldId="374"/>
        </pc:sldMkLst>
        <pc:spChg chg="mod">
          <ac:chgData name="Samson AMOUSSOU" userId="e3a853be89db41b5" providerId="LiveId" clId="{D93AD8BF-7A86-40D7-91C6-97B302B6D5E2}" dt="2024-06-03T00:57:33.384" v="88" actId="20577"/>
          <ac:spMkLst>
            <pc:docMk/>
            <pc:sldMk cId="3387072859" sldId="374"/>
            <ac:spMk id="3" creationId="{75E6C31A-A73A-784C-659D-9216AE039885}"/>
          </ac:spMkLst>
        </pc:spChg>
      </pc:sldChg>
      <pc:sldChg chg="delSp mod">
        <pc:chgData name="Samson AMOUSSOU" userId="e3a853be89db41b5" providerId="LiveId" clId="{D93AD8BF-7A86-40D7-91C6-97B302B6D5E2}" dt="2024-06-03T00:56:21.445" v="85" actId="478"/>
        <pc:sldMkLst>
          <pc:docMk/>
          <pc:sldMk cId="2414338841" sldId="382"/>
        </pc:sldMkLst>
        <pc:spChg chg="del">
          <ac:chgData name="Samson AMOUSSOU" userId="e3a853be89db41b5" providerId="LiveId" clId="{D93AD8BF-7A86-40D7-91C6-97B302B6D5E2}" dt="2024-06-03T00:56:21.445" v="85" actId="478"/>
          <ac:spMkLst>
            <pc:docMk/>
            <pc:sldMk cId="2414338841" sldId="382"/>
            <ac:spMk id="7" creationId="{166B7DBA-98FC-460B-3F0A-E5DC7C7154E8}"/>
          </ac:spMkLst>
        </pc:spChg>
      </pc:sldChg>
      <pc:sldChg chg="modSp mod">
        <pc:chgData name="Samson AMOUSSOU" userId="e3a853be89db41b5" providerId="LiveId" clId="{D93AD8BF-7A86-40D7-91C6-97B302B6D5E2}" dt="2024-06-03T00:57:52.883" v="90" actId="20577"/>
        <pc:sldMkLst>
          <pc:docMk/>
          <pc:sldMk cId="1501350194" sldId="385"/>
        </pc:sldMkLst>
        <pc:spChg chg="mod">
          <ac:chgData name="Samson AMOUSSOU" userId="e3a853be89db41b5" providerId="LiveId" clId="{D93AD8BF-7A86-40D7-91C6-97B302B6D5E2}" dt="2024-06-03T00:57:52.883" v="90" actId="20577"/>
          <ac:spMkLst>
            <pc:docMk/>
            <pc:sldMk cId="1501350194" sldId="385"/>
            <ac:spMk id="15" creationId="{01FB4FCB-8140-2D61-1A63-96382E6B8CFB}"/>
          </ac:spMkLst>
        </pc:spChg>
      </pc:sldChg>
      <pc:sldChg chg="modSp mod">
        <pc:chgData name="Samson AMOUSSOU" userId="e3a853be89db41b5" providerId="LiveId" clId="{D93AD8BF-7A86-40D7-91C6-97B302B6D5E2}" dt="2024-06-02T08:13:25.016" v="2" actId="1076"/>
        <pc:sldMkLst>
          <pc:docMk/>
          <pc:sldMk cId="1671384825" sldId="391"/>
        </pc:sldMkLst>
        <pc:picChg chg="mod">
          <ac:chgData name="Samson AMOUSSOU" userId="e3a853be89db41b5" providerId="LiveId" clId="{D93AD8BF-7A86-40D7-91C6-97B302B6D5E2}" dt="2024-06-02T08:13:25.016" v="2" actId="1076"/>
          <ac:picMkLst>
            <pc:docMk/>
            <pc:sldMk cId="1671384825" sldId="391"/>
            <ac:picMk id="18" creationId="{A3610862-2D44-5ED7-FFD9-3CFCF8543779}"/>
          </ac:picMkLst>
        </pc:picChg>
      </pc:sldChg>
      <pc:sldChg chg="addSp delSp modSp mod">
        <pc:chgData name="Samson AMOUSSOU" userId="e3a853be89db41b5" providerId="LiveId" clId="{D93AD8BF-7A86-40D7-91C6-97B302B6D5E2}" dt="2024-06-02T18:19:02.585" v="14" actId="1076"/>
        <pc:sldMkLst>
          <pc:docMk/>
          <pc:sldMk cId="859725676" sldId="393"/>
        </pc:sldMkLst>
        <pc:picChg chg="add mod">
          <ac:chgData name="Samson AMOUSSOU" userId="e3a853be89db41b5" providerId="LiveId" clId="{D93AD8BF-7A86-40D7-91C6-97B302B6D5E2}" dt="2024-06-02T18:19:02.585" v="14" actId="1076"/>
          <ac:picMkLst>
            <pc:docMk/>
            <pc:sldMk cId="859725676" sldId="393"/>
            <ac:picMk id="3" creationId="{FFD45361-8B79-BE89-CF85-F57F227EF8BE}"/>
          </ac:picMkLst>
        </pc:picChg>
        <pc:picChg chg="del">
          <ac:chgData name="Samson AMOUSSOU" userId="e3a853be89db41b5" providerId="LiveId" clId="{D93AD8BF-7A86-40D7-91C6-97B302B6D5E2}" dt="2024-06-02T18:18:08.304" v="10" actId="478"/>
          <ac:picMkLst>
            <pc:docMk/>
            <pc:sldMk cId="859725676" sldId="393"/>
            <ac:picMk id="7" creationId="{803C185D-6A47-E78F-2675-1C48932BFCC7}"/>
          </ac:picMkLst>
        </pc:picChg>
      </pc:sldChg>
    </pc:docChg>
  </pc:docChgLst>
  <pc:docChgLst>
    <pc:chgData name="Samson AMOUSSOU" userId="e3a853be89db41b5" providerId="LiveId" clId="{285D5BBD-2D86-4589-9807-E4AA0F1848C4}"/>
    <pc:docChg chg="undo redo custSel addSld delSld modSld sldOrd">
      <pc:chgData name="Samson AMOUSSOU" userId="e3a853be89db41b5" providerId="LiveId" clId="{285D5BBD-2D86-4589-9807-E4AA0F1848C4}" dt="2024-05-02T12:23:37.628" v="4764" actId="20577"/>
      <pc:docMkLst>
        <pc:docMk/>
      </pc:docMkLst>
      <pc:sldChg chg="addSp delSp modSp mod addAnim delAnim">
        <pc:chgData name="Samson AMOUSSOU" userId="e3a853be89db41b5" providerId="LiveId" clId="{285D5BBD-2D86-4589-9807-E4AA0F1848C4}" dt="2024-03-25T18:38:26.076" v="4366" actId="1076"/>
        <pc:sldMkLst>
          <pc:docMk/>
          <pc:sldMk cId="0" sldId="256"/>
        </pc:sldMkLst>
        <pc:spChg chg="add del mod">
          <ac:chgData name="Samson AMOUSSOU" userId="e3a853be89db41b5" providerId="LiveId" clId="{285D5BBD-2D86-4589-9807-E4AA0F1848C4}" dt="2024-03-17T10:47:58.489" v="1021" actId="1076"/>
          <ac:spMkLst>
            <pc:docMk/>
            <pc:sldMk cId="0" sldId="256"/>
            <ac:spMk id="9" creationId="{F6D83EB5-352D-0701-48DE-073CE0E3FDF2}"/>
          </ac:spMkLst>
        </pc:spChg>
        <pc:spChg chg="mod">
          <ac:chgData name="Samson AMOUSSOU" userId="e3a853be89db41b5" providerId="LiveId" clId="{285D5BBD-2D86-4589-9807-E4AA0F1848C4}" dt="2024-03-15T20:41:47.318" v="30" actId="20577"/>
          <ac:spMkLst>
            <pc:docMk/>
            <pc:sldMk cId="0" sldId="256"/>
            <ac:spMk id="11" creationId="{2EA26D5B-5420-9433-12F2-C9FF2E396982}"/>
          </ac:spMkLst>
        </pc:spChg>
        <pc:spChg chg="add mod">
          <ac:chgData name="Samson AMOUSSOU" userId="e3a853be89db41b5" providerId="LiveId" clId="{285D5BBD-2D86-4589-9807-E4AA0F1848C4}" dt="2024-03-15T20:43:58.649" v="56" actId="1076"/>
          <ac:spMkLst>
            <pc:docMk/>
            <pc:sldMk cId="0" sldId="256"/>
            <ac:spMk id="13" creationId="{F6D83EB5-352D-0701-48DE-073CE0E3FDF2}"/>
          </ac:spMkLst>
        </pc:spChg>
        <pc:spChg chg="add del mod">
          <ac:chgData name="Samson AMOUSSOU" userId="e3a853be89db41b5" providerId="LiveId" clId="{285D5BBD-2D86-4589-9807-E4AA0F1848C4}" dt="2024-03-15T20:53:56.183" v="197" actId="478"/>
          <ac:spMkLst>
            <pc:docMk/>
            <pc:sldMk cId="0" sldId="256"/>
            <ac:spMk id="15" creationId="{05148E8D-F60C-168F-F08A-A68FDB587433}"/>
          </ac:spMkLst>
        </pc:spChg>
        <pc:spChg chg="add del">
          <ac:chgData name="Samson AMOUSSOU" userId="e3a853be89db41b5" providerId="LiveId" clId="{285D5BBD-2D86-4589-9807-E4AA0F1848C4}" dt="2024-03-15T20:44:05.700" v="67" actId="478"/>
          <ac:spMkLst>
            <pc:docMk/>
            <pc:sldMk cId="0" sldId="256"/>
            <ac:spMk id="34" creationId="{D72AB836-1C15-4570-BACE-9A0E0E28A726}"/>
          </ac:spMkLst>
        </pc:spChg>
        <pc:spChg chg="mod">
          <ac:chgData name="Samson AMOUSSOU" userId="e3a853be89db41b5" providerId="LiveId" clId="{285D5BBD-2D86-4589-9807-E4AA0F1848C4}" dt="2024-03-15T20:41:58.053" v="33" actId="20577"/>
          <ac:spMkLst>
            <pc:docMk/>
            <pc:sldMk cId="0" sldId="256"/>
            <ac:spMk id="434" creationId="{00000000-0000-0000-0000-000000000000}"/>
          </ac:spMkLst>
        </pc:spChg>
        <pc:spChg chg="add del mod">
          <ac:chgData name="Samson AMOUSSOU" userId="e3a853be89db41b5" providerId="LiveId" clId="{285D5BBD-2D86-4589-9807-E4AA0F1848C4}" dt="2024-03-15T20:54:14.773" v="210" actId="403"/>
          <ac:spMkLst>
            <pc:docMk/>
            <pc:sldMk cId="0" sldId="256"/>
            <ac:spMk id="435" creationId="{00000000-0000-0000-0000-000000000000}"/>
          </ac:spMkLst>
        </pc:spChg>
        <pc:picChg chg="del">
          <ac:chgData name="Samson AMOUSSOU" userId="e3a853be89db41b5" providerId="LiveId" clId="{285D5BBD-2D86-4589-9807-E4AA0F1848C4}" dt="2024-03-15T20:40:59.694" v="10" actId="478"/>
          <ac:picMkLst>
            <pc:docMk/>
            <pc:sldMk cId="0" sldId="256"/>
            <ac:picMk id="3" creationId="{87813FB8-1DFF-4C9F-8EB2-9B53E23FC9DF}"/>
          </ac:picMkLst>
        </pc:picChg>
        <pc:picChg chg="add del">
          <ac:chgData name="Samson AMOUSSOU" userId="e3a853be89db41b5" providerId="LiveId" clId="{285D5BBD-2D86-4589-9807-E4AA0F1848C4}" dt="2024-03-15T20:42:53.713" v="35" actId="22"/>
          <ac:picMkLst>
            <pc:docMk/>
            <pc:sldMk cId="0" sldId="256"/>
            <ac:picMk id="4" creationId="{C7A56BA2-0D87-6640-7C88-854B3AE79DC0}"/>
          </ac:picMkLst>
        </pc:picChg>
        <pc:picChg chg="add del">
          <ac:chgData name="Samson AMOUSSOU" userId="e3a853be89db41b5" providerId="LiveId" clId="{285D5BBD-2D86-4589-9807-E4AA0F1848C4}" dt="2024-03-15T20:43:08.433" v="39" actId="22"/>
          <ac:picMkLst>
            <pc:docMk/>
            <pc:sldMk cId="0" sldId="256"/>
            <ac:picMk id="8" creationId="{9DF7A69D-0867-6DC7-DD0E-55EFA55FB427}"/>
          </ac:picMkLst>
        </pc:picChg>
        <pc:picChg chg="add del mod">
          <ac:chgData name="Samson AMOUSSOU" userId="e3a853be89db41b5" providerId="LiveId" clId="{285D5BBD-2D86-4589-9807-E4AA0F1848C4}" dt="2024-03-15T20:44:05.095" v="66" actId="22"/>
          <ac:picMkLst>
            <pc:docMk/>
            <pc:sldMk cId="0" sldId="256"/>
            <ac:picMk id="12" creationId="{9153548B-6344-00BB-A7B7-5B20FD09F863}"/>
          </ac:picMkLst>
        </pc:picChg>
        <pc:picChg chg="add mod">
          <ac:chgData name="Samson AMOUSSOU" userId="e3a853be89db41b5" providerId="LiveId" clId="{285D5BBD-2D86-4589-9807-E4AA0F1848C4}" dt="2024-03-25T18:38:26.076" v="4366" actId="1076"/>
          <ac:picMkLst>
            <pc:docMk/>
            <pc:sldMk cId="0" sldId="256"/>
            <ac:picMk id="17" creationId="{1A19997D-3342-B3FC-6612-8C9A5D1701B7}"/>
          </ac:picMkLst>
        </pc:picChg>
      </pc:sldChg>
      <pc:sldChg chg="addSp delSp modSp mod">
        <pc:chgData name="Samson AMOUSSOU" userId="e3a853be89db41b5" providerId="LiveId" clId="{285D5BBD-2D86-4589-9807-E4AA0F1848C4}" dt="2024-05-02T12:23:37.628" v="4764" actId="20577"/>
        <pc:sldMkLst>
          <pc:docMk/>
          <pc:sldMk cId="0" sldId="258"/>
        </pc:sldMkLst>
        <pc:spChg chg="add">
          <ac:chgData name="Samson AMOUSSOU" userId="e3a853be89db41b5" providerId="LiveId" clId="{285D5BBD-2D86-4589-9807-E4AA0F1848C4}" dt="2024-03-15T20:46:40.125" v="80"/>
          <ac:spMkLst>
            <pc:docMk/>
            <pc:sldMk cId="0" sldId="258"/>
            <ac:spMk id="2" creationId="{9A4542D0-7ACA-CCA2-EEB1-30239D5E3DE6}"/>
          </ac:spMkLst>
        </pc:spChg>
        <pc:spChg chg="add del mod">
          <ac:chgData name="Samson AMOUSSOU" userId="e3a853be89db41b5" providerId="LiveId" clId="{285D5BBD-2D86-4589-9807-E4AA0F1848C4}" dt="2024-03-15T20:47:09.928" v="87" actId="478"/>
          <ac:spMkLst>
            <pc:docMk/>
            <pc:sldMk cId="0" sldId="258"/>
            <ac:spMk id="3" creationId="{29E9D94F-CA93-2274-F807-E7B409758E4E}"/>
          </ac:spMkLst>
        </pc:spChg>
        <pc:spChg chg="del mod">
          <ac:chgData name="Samson AMOUSSOU" userId="e3a853be89db41b5" providerId="LiveId" clId="{285D5BBD-2D86-4589-9807-E4AA0F1848C4}" dt="2024-03-15T20:47:37.805" v="98" actId="478"/>
          <ac:spMkLst>
            <pc:docMk/>
            <pc:sldMk cId="0" sldId="258"/>
            <ac:spMk id="4" creationId="{EF2999ED-D4B3-4236-9991-2644FDAD514A}"/>
          </ac:spMkLst>
        </pc:spChg>
        <pc:spChg chg="add mod">
          <ac:chgData name="Samson AMOUSSOU" userId="e3a853be89db41b5" providerId="LiveId" clId="{285D5BBD-2D86-4589-9807-E4AA0F1848C4}" dt="2024-05-02T12:23:37.628" v="4764" actId="20577"/>
          <ac:spMkLst>
            <pc:docMk/>
            <pc:sldMk cId="0" sldId="258"/>
            <ac:spMk id="5" creationId="{0C70EE32-AC1C-190D-BDAF-C9D109867FF4}"/>
          </ac:spMkLst>
        </pc:spChg>
      </pc:sldChg>
      <pc:sldChg chg="del">
        <pc:chgData name="Samson AMOUSSOU" userId="e3a853be89db41b5" providerId="LiveId" clId="{285D5BBD-2D86-4589-9807-E4AA0F1848C4}" dt="2024-03-15T21:14:49.613" v="372" actId="47"/>
        <pc:sldMkLst>
          <pc:docMk/>
          <pc:sldMk cId="0" sldId="263"/>
        </pc:sldMkLst>
      </pc:sldChg>
      <pc:sldChg chg="modSp mod">
        <pc:chgData name="Samson AMOUSSOU" userId="e3a853be89db41b5" providerId="LiveId" clId="{285D5BBD-2D86-4589-9807-E4AA0F1848C4}" dt="2024-03-15T21:04:00.752" v="249" actId="20577"/>
        <pc:sldMkLst>
          <pc:docMk/>
          <pc:sldMk cId="822378849" sldId="324"/>
        </pc:sldMkLst>
        <pc:spChg chg="mod">
          <ac:chgData name="Samson AMOUSSOU" userId="e3a853be89db41b5" providerId="LiveId" clId="{285D5BBD-2D86-4589-9807-E4AA0F1848C4}" dt="2024-03-15T21:04:00.752" v="249" actId="20577"/>
          <ac:spMkLst>
            <pc:docMk/>
            <pc:sldMk cId="822378849" sldId="324"/>
            <ac:spMk id="687" creationId="{00000000-0000-0000-0000-000000000000}"/>
          </ac:spMkLst>
        </pc:spChg>
      </pc:sldChg>
      <pc:sldChg chg="modSp mod">
        <pc:chgData name="Samson AMOUSSOU" userId="e3a853be89db41b5" providerId="LiveId" clId="{285D5BBD-2D86-4589-9807-E4AA0F1848C4}" dt="2024-03-19T17:00:08.196" v="1535" actId="20577"/>
        <pc:sldMkLst>
          <pc:docMk/>
          <pc:sldMk cId="1792365645" sldId="326"/>
        </pc:sldMkLst>
        <pc:spChg chg="mod">
          <ac:chgData name="Samson AMOUSSOU" userId="e3a853be89db41b5" providerId="LiveId" clId="{285D5BBD-2D86-4589-9807-E4AA0F1848C4}" dt="2024-03-19T17:00:08.196" v="1535" actId="20577"/>
          <ac:spMkLst>
            <pc:docMk/>
            <pc:sldMk cId="1792365645" sldId="326"/>
            <ac:spMk id="687" creationId="{00000000-0000-0000-0000-000000000000}"/>
          </ac:spMkLst>
        </pc:spChg>
      </pc:sldChg>
      <pc:sldChg chg="modSp mod ord">
        <pc:chgData name="Samson AMOUSSOU" userId="e3a853be89db41b5" providerId="LiveId" clId="{285D5BBD-2D86-4589-9807-E4AA0F1848C4}" dt="2024-03-19T17:01:07.151" v="1566" actId="20577"/>
        <pc:sldMkLst>
          <pc:docMk/>
          <pc:sldMk cId="2325683620" sldId="328"/>
        </pc:sldMkLst>
        <pc:spChg chg="mod">
          <ac:chgData name="Samson AMOUSSOU" userId="e3a853be89db41b5" providerId="LiveId" clId="{285D5BBD-2D86-4589-9807-E4AA0F1848C4}" dt="2024-03-15T21:11:43.736" v="334" actId="20577"/>
          <ac:spMkLst>
            <pc:docMk/>
            <pc:sldMk cId="2325683620" sldId="328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17:01:07.151" v="1566" actId="20577"/>
          <ac:spMkLst>
            <pc:docMk/>
            <pc:sldMk cId="2325683620" sldId="328"/>
            <ac:spMk id="690" creationId="{00000000-0000-0000-0000-000000000000}"/>
          </ac:spMkLst>
        </pc:spChg>
      </pc:sldChg>
      <pc:sldChg chg="addSp delSp modSp mod">
        <pc:chgData name="Samson AMOUSSOU" userId="e3a853be89db41b5" providerId="LiveId" clId="{285D5BBD-2D86-4589-9807-E4AA0F1848C4}" dt="2024-03-31T09:33:27.382" v="4696" actId="12"/>
        <pc:sldMkLst>
          <pc:docMk/>
          <pc:sldMk cId="3700927724" sldId="336"/>
        </pc:sldMkLst>
        <pc:spChg chg="add">
          <ac:chgData name="Samson AMOUSSOU" userId="e3a853be89db41b5" providerId="LiveId" clId="{285D5BBD-2D86-4589-9807-E4AA0F1848C4}" dt="2024-03-25T19:50:48.506" v="4395"/>
          <ac:spMkLst>
            <pc:docMk/>
            <pc:sldMk cId="3700927724" sldId="336"/>
            <ac:spMk id="2" creationId="{58B8F087-44B2-3E94-BFD3-516E5A449BC1}"/>
          </ac:spMkLst>
        </pc:spChg>
        <pc:spChg chg="mod">
          <ac:chgData name="Samson AMOUSSOU" userId="e3a853be89db41b5" providerId="LiveId" clId="{285D5BBD-2D86-4589-9807-E4AA0F1848C4}" dt="2024-03-15T22:39:59.799" v="548" actId="1076"/>
          <ac:spMkLst>
            <pc:docMk/>
            <pc:sldMk cId="3700927724" sldId="336"/>
            <ac:spMk id="3" creationId="{1B26DA3A-C73A-F1DB-BB31-405064193DDB}"/>
          </ac:spMkLst>
        </pc:spChg>
        <pc:spChg chg="add del mod">
          <ac:chgData name="Samson AMOUSSOU" userId="e3a853be89db41b5" providerId="LiveId" clId="{285D5BBD-2D86-4589-9807-E4AA0F1848C4}" dt="2024-03-15T22:22:17.581" v="416" actId="478"/>
          <ac:spMkLst>
            <pc:docMk/>
            <pc:sldMk cId="3700927724" sldId="336"/>
            <ac:spMk id="4" creationId="{3A3FD516-47E4-416A-225B-172E6965EE7F}"/>
          </ac:spMkLst>
        </pc:spChg>
        <pc:spChg chg="add">
          <ac:chgData name="Samson AMOUSSOU" userId="e3a853be89db41b5" providerId="LiveId" clId="{285D5BBD-2D86-4589-9807-E4AA0F1848C4}" dt="2024-03-15T22:20:49.777" v="407"/>
          <ac:spMkLst>
            <pc:docMk/>
            <pc:sldMk cId="3700927724" sldId="336"/>
            <ac:spMk id="5" creationId="{4D6A8114-262C-5EA3-C8C2-E791FA34FC49}"/>
          </ac:spMkLst>
        </pc:spChg>
        <pc:spChg chg="add mod">
          <ac:chgData name="Samson AMOUSSOU" userId="e3a853be89db41b5" providerId="LiveId" clId="{285D5BBD-2D86-4589-9807-E4AA0F1848C4}" dt="2024-03-22T17:42:50.183" v="3222" actId="404"/>
          <ac:spMkLst>
            <pc:docMk/>
            <pc:sldMk cId="3700927724" sldId="336"/>
            <ac:spMk id="5" creationId="{6F0E66F2-D6A5-99BE-21F4-E01B62A1C976}"/>
          </ac:spMkLst>
        </pc:spChg>
        <pc:spChg chg="add del mod">
          <ac:chgData name="Samson AMOUSSOU" userId="e3a853be89db41b5" providerId="LiveId" clId="{285D5BBD-2D86-4589-9807-E4AA0F1848C4}" dt="2024-03-15T22:20:58.616" v="410" actId="478"/>
          <ac:spMkLst>
            <pc:docMk/>
            <pc:sldMk cId="3700927724" sldId="336"/>
            <ac:spMk id="6" creationId="{64A24477-C46D-11DC-ACE0-885800786D66}"/>
          </ac:spMkLst>
        </pc:spChg>
        <pc:spChg chg="add mod">
          <ac:chgData name="Samson AMOUSSOU" userId="e3a853be89db41b5" providerId="LiveId" clId="{285D5BBD-2D86-4589-9807-E4AA0F1848C4}" dt="2024-03-22T17:42:53.424" v="3224" actId="404"/>
          <ac:spMkLst>
            <pc:docMk/>
            <pc:sldMk cId="3700927724" sldId="336"/>
            <ac:spMk id="6" creationId="{8C9EBF88-1CF6-610D-FE4F-AC61C85906F3}"/>
          </ac:spMkLst>
        </pc:spChg>
        <pc:spChg chg="add mod">
          <ac:chgData name="Samson AMOUSSOU" userId="e3a853be89db41b5" providerId="LiveId" clId="{285D5BBD-2D86-4589-9807-E4AA0F1848C4}" dt="2024-03-22T17:43:48.412" v="3265" actId="1037"/>
          <ac:spMkLst>
            <pc:docMk/>
            <pc:sldMk cId="3700927724" sldId="336"/>
            <ac:spMk id="7" creationId="{6BD6AFDD-B118-3820-C5E1-6C4F8BF9C061}"/>
          </ac:spMkLst>
        </pc:spChg>
        <pc:spChg chg="add del">
          <ac:chgData name="Samson AMOUSSOU" userId="e3a853be89db41b5" providerId="LiveId" clId="{285D5BBD-2D86-4589-9807-E4AA0F1848C4}" dt="2024-03-15T22:21:18.584" v="412" actId="478"/>
          <ac:spMkLst>
            <pc:docMk/>
            <pc:sldMk cId="3700927724" sldId="336"/>
            <ac:spMk id="7" creationId="{FC969679-F674-1779-00DF-195D2417D4AF}"/>
          </ac:spMkLst>
        </pc:spChg>
        <pc:spChg chg="add mod">
          <ac:chgData name="Samson AMOUSSOU" userId="e3a853be89db41b5" providerId="LiveId" clId="{285D5BBD-2D86-4589-9807-E4AA0F1848C4}" dt="2024-03-22T17:44:02.529" v="3282" actId="20577"/>
          <ac:spMkLst>
            <pc:docMk/>
            <pc:sldMk cId="3700927724" sldId="336"/>
            <ac:spMk id="8" creationId="{B1D9B8DE-C62E-C74D-5DA2-F23D2EF692F3}"/>
          </ac:spMkLst>
        </pc:spChg>
        <pc:spChg chg="add del mod">
          <ac:chgData name="Samson AMOUSSOU" userId="e3a853be89db41b5" providerId="LiveId" clId="{285D5BBD-2D86-4589-9807-E4AA0F1848C4}" dt="2024-03-31T08:57:19.922" v="4581" actId="478"/>
          <ac:spMkLst>
            <pc:docMk/>
            <pc:sldMk cId="3700927724" sldId="336"/>
            <ac:spMk id="9" creationId="{79C082AC-1AE1-2AFD-A9FA-332411540073}"/>
          </ac:spMkLst>
        </pc:spChg>
        <pc:spChg chg="add del mod">
          <ac:chgData name="Samson AMOUSSOU" userId="e3a853be89db41b5" providerId="LiveId" clId="{285D5BBD-2D86-4589-9807-E4AA0F1848C4}" dt="2024-03-22T18:33:32.989" v="3453" actId="478"/>
          <ac:spMkLst>
            <pc:docMk/>
            <pc:sldMk cId="3700927724" sldId="336"/>
            <ac:spMk id="9" creationId="{971B4DAA-8DCE-0DB9-2C22-9645BC724E0E}"/>
          </ac:spMkLst>
        </pc:spChg>
        <pc:spChg chg="add del mod">
          <ac:chgData name="Samson AMOUSSOU" userId="e3a853be89db41b5" providerId="LiveId" clId="{285D5BBD-2D86-4589-9807-E4AA0F1848C4}" dt="2024-03-31T09:31:34.910" v="4661" actId="478"/>
          <ac:spMkLst>
            <pc:docMk/>
            <pc:sldMk cId="3700927724" sldId="336"/>
            <ac:spMk id="9" creationId="{EFB96FBE-EC2D-9C3C-150A-36E05741E0FD}"/>
          </ac:spMkLst>
        </pc:spChg>
        <pc:spChg chg="add mod">
          <ac:chgData name="Samson AMOUSSOU" userId="e3a853be89db41b5" providerId="LiveId" clId="{285D5BBD-2D86-4589-9807-E4AA0F1848C4}" dt="2024-03-22T17:49:57.937" v="3406" actId="20577"/>
          <ac:spMkLst>
            <pc:docMk/>
            <pc:sldMk cId="3700927724" sldId="336"/>
            <ac:spMk id="10" creationId="{17AC944A-8093-A9AA-A867-DCDBF488E505}"/>
          </ac:spMkLst>
        </pc:spChg>
        <pc:spChg chg="add del mod">
          <ac:chgData name="Samson AMOUSSOU" userId="e3a853be89db41b5" providerId="LiveId" clId="{285D5BBD-2D86-4589-9807-E4AA0F1848C4}" dt="2024-03-22T17:54:22.970" v="3429" actId="1076"/>
          <ac:spMkLst>
            <pc:docMk/>
            <pc:sldMk cId="3700927724" sldId="336"/>
            <ac:spMk id="11" creationId="{59B9A35D-A583-620E-EFAA-3B47BD8B6020}"/>
          </ac:spMkLst>
        </pc:spChg>
        <pc:spChg chg="add del mod">
          <ac:chgData name="Samson AMOUSSOU" userId="e3a853be89db41b5" providerId="LiveId" clId="{285D5BBD-2D86-4589-9807-E4AA0F1848C4}" dt="2024-03-15T22:23:36.116" v="436" actId="478"/>
          <ac:spMkLst>
            <pc:docMk/>
            <pc:sldMk cId="3700927724" sldId="336"/>
            <ac:spMk id="11" creationId="{7CD2B2B6-CAB2-0B41-B0F2-30B161B24348}"/>
          </ac:spMkLst>
        </pc:spChg>
        <pc:spChg chg="add mod">
          <ac:chgData name="Samson AMOUSSOU" userId="e3a853be89db41b5" providerId="LiveId" clId="{285D5BBD-2D86-4589-9807-E4AA0F1848C4}" dt="2024-03-22T17:53:03.117" v="3420" actId="1035"/>
          <ac:spMkLst>
            <pc:docMk/>
            <pc:sldMk cId="3700927724" sldId="336"/>
            <ac:spMk id="12" creationId="{EFD712CE-231B-353C-94D1-95CE888596DE}"/>
          </ac:spMkLst>
        </pc:spChg>
        <pc:spChg chg="add mod">
          <ac:chgData name="Samson AMOUSSOU" userId="e3a853be89db41b5" providerId="LiveId" clId="{285D5BBD-2D86-4589-9807-E4AA0F1848C4}" dt="2024-03-31T09:33:27.382" v="4696" actId="12"/>
          <ac:spMkLst>
            <pc:docMk/>
            <pc:sldMk cId="3700927724" sldId="336"/>
            <ac:spMk id="13" creationId="{0A4B0BEF-EAA6-071C-B084-2A49BC57AAF0}"/>
          </ac:spMkLst>
        </pc:spChg>
        <pc:spChg chg="add del mod">
          <ac:chgData name="Samson AMOUSSOU" userId="e3a853be89db41b5" providerId="LiveId" clId="{285D5BBD-2D86-4589-9807-E4AA0F1848C4}" dt="2024-03-15T22:32:54.908" v="471" actId="478"/>
          <ac:spMkLst>
            <pc:docMk/>
            <pc:sldMk cId="3700927724" sldId="336"/>
            <ac:spMk id="13" creationId="{FF25A86F-FE30-3ED2-AE90-753824C78E81}"/>
          </ac:spMkLst>
        </pc:spChg>
        <pc:spChg chg="add del mod">
          <ac:chgData name="Samson AMOUSSOU" userId="e3a853be89db41b5" providerId="LiveId" clId="{285D5BBD-2D86-4589-9807-E4AA0F1848C4}" dt="2024-03-15T22:40:55.380" v="552" actId="478"/>
          <ac:spMkLst>
            <pc:docMk/>
            <pc:sldMk cId="3700927724" sldId="336"/>
            <ac:spMk id="15" creationId="{1007ED66-55E8-4742-760A-61EFEC29A6FA}"/>
          </ac:spMkLst>
        </pc:spChg>
        <pc:spChg chg="del">
          <ac:chgData name="Samson AMOUSSOU" userId="e3a853be89db41b5" providerId="LiveId" clId="{285D5BBD-2D86-4589-9807-E4AA0F1848C4}" dt="2024-03-15T21:05:48.848" v="259" actId="478"/>
          <ac:spMkLst>
            <pc:docMk/>
            <pc:sldMk cId="3700927724" sldId="336"/>
            <ac:spMk id="16" creationId="{529F2E0F-49D5-4AC8-ADD3-78DCEFEB607B}"/>
          </ac:spMkLst>
        </pc:spChg>
        <pc:spChg chg="add del">
          <ac:chgData name="Samson AMOUSSOU" userId="e3a853be89db41b5" providerId="LiveId" clId="{285D5BBD-2D86-4589-9807-E4AA0F1848C4}" dt="2024-03-15T22:33:10.756" v="476" actId="22"/>
          <ac:spMkLst>
            <pc:docMk/>
            <pc:sldMk cId="3700927724" sldId="336"/>
            <ac:spMk id="18" creationId="{2029F7F0-F656-DF35-33D2-2D235B1EBD96}"/>
          </ac:spMkLst>
        </pc:spChg>
        <pc:spChg chg="add del">
          <ac:chgData name="Samson AMOUSSOU" userId="e3a853be89db41b5" providerId="LiveId" clId="{285D5BBD-2D86-4589-9807-E4AA0F1848C4}" dt="2024-03-15T22:37:55.862" v="478" actId="22"/>
          <ac:spMkLst>
            <pc:docMk/>
            <pc:sldMk cId="3700927724" sldId="336"/>
            <ac:spMk id="20" creationId="{F3721D28-8643-2EE0-4639-AEFA691476B1}"/>
          </ac:spMkLst>
        </pc:spChg>
        <pc:spChg chg="add del mod">
          <ac:chgData name="Samson AMOUSSOU" userId="e3a853be89db41b5" providerId="LiveId" clId="{285D5BBD-2D86-4589-9807-E4AA0F1848C4}" dt="2024-03-22T17:32:06.740" v="3166" actId="478"/>
          <ac:spMkLst>
            <pc:docMk/>
            <pc:sldMk cId="3700927724" sldId="336"/>
            <ac:spMk id="22" creationId="{4F4E3642-BC88-52BA-37CF-1717ABC34AB8}"/>
          </ac:spMkLst>
        </pc:spChg>
        <pc:spChg chg="add del mod">
          <ac:chgData name="Samson AMOUSSOU" userId="e3a853be89db41b5" providerId="LiveId" clId="{285D5BBD-2D86-4589-9807-E4AA0F1848C4}" dt="2024-03-22T17:32:01.654" v="3165" actId="478"/>
          <ac:spMkLst>
            <pc:docMk/>
            <pc:sldMk cId="3700927724" sldId="336"/>
            <ac:spMk id="24" creationId="{29D27DC3-C69A-9405-C401-349BAF15328F}"/>
          </ac:spMkLst>
        </pc:spChg>
        <pc:spChg chg="add del mod">
          <ac:chgData name="Samson AMOUSSOU" userId="e3a853be89db41b5" providerId="LiveId" clId="{285D5BBD-2D86-4589-9807-E4AA0F1848C4}" dt="2024-03-22T17:32:24.016" v="3173" actId="478"/>
          <ac:spMkLst>
            <pc:docMk/>
            <pc:sldMk cId="3700927724" sldId="336"/>
            <ac:spMk id="26" creationId="{5B6A1B8B-E036-1388-4027-9BF7EBD3BA57}"/>
          </ac:spMkLst>
        </pc:spChg>
        <pc:spChg chg="add del">
          <ac:chgData name="Samson AMOUSSOU" userId="e3a853be89db41b5" providerId="LiveId" clId="{285D5BBD-2D86-4589-9807-E4AA0F1848C4}" dt="2024-03-22T17:54:19.845" v="3427" actId="11529"/>
          <ac:spMkLst>
            <pc:docMk/>
            <pc:sldMk cId="3700927724" sldId="336"/>
            <ac:spMk id="36" creationId="{2A4C50FB-4FF5-4601-670A-63A78026D060}"/>
          </ac:spMkLst>
        </pc:spChg>
        <pc:spChg chg="add del">
          <ac:chgData name="Samson AMOUSSOU" userId="e3a853be89db41b5" providerId="LiveId" clId="{285D5BBD-2D86-4589-9807-E4AA0F1848C4}" dt="2024-03-22T17:54:27.830" v="3431" actId="22"/>
          <ac:spMkLst>
            <pc:docMk/>
            <pc:sldMk cId="3700927724" sldId="336"/>
            <ac:spMk id="40" creationId="{1EA2CBFB-14B0-DADB-3C11-9174B8AE655A}"/>
          </ac:spMkLst>
        </pc:spChg>
        <pc:spChg chg="add mod">
          <ac:chgData name="Samson AMOUSSOU" userId="e3a853be89db41b5" providerId="LiveId" clId="{285D5BBD-2D86-4589-9807-E4AA0F1848C4}" dt="2024-03-22T17:55:13.051" v="3445" actId="1035"/>
          <ac:spMkLst>
            <pc:docMk/>
            <pc:sldMk cId="3700927724" sldId="336"/>
            <ac:spMk id="41" creationId="{4F6E26BE-7723-A1D2-7E2F-171591D07687}"/>
          </ac:spMkLst>
        </pc:spChg>
        <pc:spChg chg="add del mod">
          <ac:chgData name="Samson AMOUSSOU" userId="e3a853be89db41b5" providerId="LiveId" clId="{285D5BBD-2D86-4589-9807-E4AA0F1848C4}" dt="2024-03-22T17:54:58.137" v="3436" actId="478"/>
          <ac:spMkLst>
            <pc:docMk/>
            <pc:sldMk cId="3700927724" sldId="336"/>
            <ac:spMk id="42" creationId="{0A4FBF52-584E-D53C-707A-6F6E9871B102}"/>
          </ac:spMkLst>
        </pc:spChg>
        <pc:spChg chg="add mod">
          <ac:chgData name="Samson AMOUSSOU" userId="e3a853be89db41b5" providerId="LiveId" clId="{285D5BBD-2D86-4589-9807-E4AA0F1848C4}" dt="2024-03-22T17:55:08.742" v="3438" actId="1076"/>
          <ac:spMkLst>
            <pc:docMk/>
            <pc:sldMk cId="3700927724" sldId="336"/>
            <ac:spMk id="43" creationId="{A70269CB-9F5B-A4A6-12E2-2D14F5AA835B}"/>
          </ac:spMkLst>
        </pc:spChg>
        <pc:spChg chg="add del mod">
          <ac:chgData name="Samson AMOUSSOU" userId="e3a853be89db41b5" providerId="LiveId" clId="{285D5BBD-2D86-4589-9807-E4AA0F1848C4}" dt="2024-03-29T09:28:18.555" v="4536" actId="20577"/>
          <ac:spMkLst>
            <pc:docMk/>
            <pc:sldMk cId="3700927724" sldId="336"/>
            <ac:spMk id="48" creationId="{DA40AD15-C4DA-67B3-63E2-F41EC3FF51F2}"/>
          </ac:spMkLst>
        </pc:spChg>
        <pc:spChg chg="add del mod">
          <ac:chgData name="Samson AMOUSSOU" userId="e3a853be89db41b5" providerId="LiveId" clId="{285D5BBD-2D86-4589-9807-E4AA0F1848C4}" dt="2024-03-22T18:42:35.396" v="3528" actId="478"/>
          <ac:spMkLst>
            <pc:docMk/>
            <pc:sldMk cId="3700927724" sldId="336"/>
            <ac:spMk id="51" creationId="{02535F7F-93EB-812F-A32A-7EB1D37729EF}"/>
          </ac:spMkLst>
        </pc:spChg>
        <pc:spChg chg="add del mod">
          <ac:chgData name="Samson AMOUSSOU" userId="e3a853be89db41b5" providerId="LiveId" clId="{285D5BBD-2D86-4589-9807-E4AA0F1848C4}" dt="2024-03-29T09:28:04.961" v="4531" actId="478"/>
          <ac:spMkLst>
            <pc:docMk/>
            <pc:sldMk cId="3700927724" sldId="336"/>
            <ac:spMk id="53" creationId="{4BBAC374-47B8-5DF2-9E21-9A8D46D5AEA5}"/>
          </ac:spMkLst>
        </pc:spChg>
        <pc:spChg chg="add del mod">
          <ac:chgData name="Samson AMOUSSOU" userId="e3a853be89db41b5" providerId="LiveId" clId="{285D5BBD-2D86-4589-9807-E4AA0F1848C4}" dt="2024-03-22T18:51:06.477" v="3578" actId="22"/>
          <ac:spMkLst>
            <pc:docMk/>
            <pc:sldMk cId="3700927724" sldId="336"/>
            <ac:spMk id="61" creationId="{156581EC-4391-6D25-B01A-0F1A7BB56601}"/>
          </ac:spMkLst>
        </pc:spChg>
        <pc:spChg chg="mod">
          <ac:chgData name="Samson AMOUSSOU" userId="e3a853be89db41b5" providerId="LiveId" clId="{285D5BBD-2D86-4589-9807-E4AA0F1848C4}" dt="2024-03-22T18:37:25.985" v="3486" actId="1076"/>
          <ac:spMkLst>
            <pc:docMk/>
            <pc:sldMk cId="3700927724" sldId="336"/>
            <ac:spMk id="594" creationId="{00000000-0000-0000-0000-000000000000}"/>
          </ac:spMkLst>
        </pc:spChg>
        <pc:graphicFrameChg chg="add mod modGraphic">
          <ac:chgData name="Samson AMOUSSOU" userId="e3a853be89db41b5" providerId="LiveId" clId="{285D5BBD-2D86-4589-9807-E4AA0F1848C4}" dt="2024-03-31T09:13:49.983" v="4660" actId="313"/>
          <ac:graphicFrameMkLst>
            <pc:docMk/>
            <pc:sldMk cId="3700927724" sldId="336"/>
            <ac:graphicFrameMk id="2" creationId="{66D9A40F-ABA6-CD90-7C06-9DB313703C68}"/>
          </ac:graphicFrameMkLst>
        </pc:graphicFrameChg>
        <pc:graphicFrameChg chg="add del mod modGraphic">
          <ac:chgData name="Samson AMOUSSOU" userId="e3a853be89db41b5" providerId="LiveId" clId="{285D5BBD-2D86-4589-9807-E4AA0F1848C4}" dt="2024-03-22T18:36:55.337" v="3473" actId="478"/>
          <ac:graphicFrameMkLst>
            <pc:docMk/>
            <pc:sldMk cId="3700927724" sldId="336"/>
            <ac:graphicFrameMk id="46" creationId="{7A10E007-695D-3233-AD59-1404C21EB9E8}"/>
          </ac:graphicFrameMkLst>
        </pc:graphicFrameChg>
        <pc:graphicFrameChg chg="add del mod modGraphic">
          <ac:chgData name="Samson AMOUSSOU" userId="e3a853be89db41b5" providerId="LiveId" clId="{285D5BBD-2D86-4589-9807-E4AA0F1848C4}" dt="2024-03-25T19:50:46.471" v="4394" actId="478"/>
          <ac:graphicFrameMkLst>
            <pc:docMk/>
            <pc:sldMk cId="3700927724" sldId="336"/>
            <ac:graphicFrameMk id="49" creationId="{1F8896C4-2F6B-1EA4-FA89-3D7235D22595}"/>
          </ac:graphicFrameMkLst>
        </pc:graphicFrameChg>
        <pc:picChg chg="add del mod">
          <ac:chgData name="Samson AMOUSSOU" userId="e3a853be89db41b5" providerId="LiveId" clId="{285D5BBD-2D86-4589-9807-E4AA0F1848C4}" dt="2024-03-22T17:55:16.046" v="3447" actId="478"/>
          <ac:picMkLst>
            <pc:docMk/>
            <pc:sldMk cId="3700927724" sldId="336"/>
            <ac:picMk id="4" creationId="{A36DF164-2910-CF32-B328-9651CBF2E37A}"/>
          </ac:picMkLst>
        </pc:picChg>
        <pc:picChg chg="add del mod">
          <ac:chgData name="Samson AMOUSSOU" userId="e3a853be89db41b5" providerId="LiveId" clId="{285D5BBD-2D86-4589-9807-E4AA0F1848C4}" dt="2024-03-31T09:03:16.210" v="4614" actId="478"/>
          <ac:picMkLst>
            <pc:docMk/>
            <pc:sldMk cId="3700927724" sldId="336"/>
            <ac:picMk id="19" creationId="{941B38CC-8085-60F1-0910-42E8E114514D}"/>
          </ac:picMkLst>
        </pc:picChg>
        <pc:picChg chg="add del mod">
          <ac:chgData name="Samson AMOUSSOU" userId="e3a853be89db41b5" providerId="LiveId" clId="{285D5BBD-2D86-4589-9807-E4AA0F1848C4}" dt="2024-03-22T18:34:02.993" v="3459" actId="478"/>
          <ac:picMkLst>
            <pc:docMk/>
            <pc:sldMk cId="3700927724" sldId="336"/>
            <ac:picMk id="45" creationId="{156B5E58-E77C-8CB1-524E-186DAB94D50A}"/>
          </ac:picMkLst>
        </pc:picChg>
        <pc:cxnChg chg="add">
          <ac:chgData name="Samson AMOUSSOU" userId="e3a853be89db41b5" providerId="LiveId" clId="{285D5BBD-2D86-4589-9807-E4AA0F1848C4}" dt="2024-03-22T17:51:46.814" v="3407" actId="11529"/>
          <ac:cxnSpMkLst>
            <pc:docMk/>
            <pc:sldMk cId="3700927724" sldId="336"/>
            <ac:cxnSpMk id="14" creationId="{7CFF5240-243F-5B6C-A179-99BBDB769D5A}"/>
          </ac:cxnSpMkLst>
        </pc:cxnChg>
        <pc:cxnChg chg="add">
          <ac:chgData name="Samson AMOUSSOU" userId="e3a853be89db41b5" providerId="LiveId" clId="{285D5BBD-2D86-4589-9807-E4AA0F1848C4}" dt="2024-03-22T17:51:53.628" v="3408" actId="11529"/>
          <ac:cxnSpMkLst>
            <pc:docMk/>
            <pc:sldMk cId="3700927724" sldId="336"/>
            <ac:cxnSpMk id="16" creationId="{6F7519A2-3121-97D8-B17F-2A7C3805A4EB}"/>
          </ac:cxnSpMkLst>
        </pc:cxnChg>
        <pc:cxnChg chg="add">
          <ac:chgData name="Samson AMOUSSOU" userId="e3a853be89db41b5" providerId="LiveId" clId="{285D5BBD-2D86-4589-9807-E4AA0F1848C4}" dt="2024-03-22T17:52:01.756" v="3409" actId="11529"/>
          <ac:cxnSpMkLst>
            <pc:docMk/>
            <pc:sldMk cId="3700927724" sldId="336"/>
            <ac:cxnSpMk id="18" creationId="{B6CCB687-DAD4-3AE4-6AE3-B35766255601}"/>
          </ac:cxnSpMkLst>
        </pc:cxnChg>
        <pc:cxnChg chg="add">
          <ac:chgData name="Samson AMOUSSOU" userId="e3a853be89db41b5" providerId="LiveId" clId="{285D5BBD-2D86-4589-9807-E4AA0F1848C4}" dt="2024-03-22T17:52:18.550" v="3410" actId="11529"/>
          <ac:cxnSpMkLst>
            <pc:docMk/>
            <pc:sldMk cId="3700927724" sldId="336"/>
            <ac:cxnSpMk id="20" creationId="{A5F1E274-0078-7873-07E6-F59DC44B7252}"/>
          </ac:cxnSpMkLst>
        </pc:cxnChg>
        <pc:cxnChg chg="add del mod">
          <ac:chgData name="Samson AMOUSSOU" userId="e3a853be89db41b5" providerId="LiveId" clId="{285D5BBD-2D86-4589-9807-E4AA0F1848C4}" dt="2024-03-22T17:52:33.570" v="3412" actId="11529"/>
          <ac:cxnSpMkLst>
            <pc:docMk/>
            <pc:sldMk cId="3700927724" sldId="336"/>
            <ac:cxnSpMk id="23" creationId="{70DE289E-80BB-19F5-4AA9-4340FA88858E}"/>
          </ac:cxnSpMkLst>
        </pc:cxnChg>
        <pc:cxnChg chg="add mod">
          <ac:chgData name="Samson AMOUSSOU" userId="e3a853be89db41b5" providerId="LiveId" clId="{285D5BBD-2D86-4589-9807-E4AA0F1848C4}" dt="2024-03-22T17:54:22.970" v="3429" actId="1076"/>
          <ac:cxnSpMkLst>
            <pc:docMk/>
            <pc:sldMk cId="3700927724" sldId="336"/>
            <ac:cxnSpMk id="27" creationId="{81D43B80-352C-FBFB-7864-DA246EE2C65D}"/>
          </ac:cxnSpMkLst>
        </pc:cxnChg>
        <pc:cxnChg chg="add mod">
          <ac:chgData name="Samson AMOUSSOU" userId="e3a853be89db41b5" providerId="LiveId" clId="{285D5BBD-2D86-4589-9807-E4AA0F1848C4}" dt="2024-03-22T17:54:22.970" v="3429" actId="1076"/>
          <ac:cxnSpMkLst>
            <pc:docMk/>
            <pc:sldMk cId="3700927724" sldId="336"/>
            <ac:cxnSpMk id="29" creationId="{7E7134BA-C431-2C84-4BFB-3152FCEB8982}"/>
          </ac:cxnSpMkLst>
        </pc:cxnChg>
        <pc:cxnChg chg="add del">
          <ac:chgData name="Samson AMOUSSOU" userId="e3a853be89db41b5" providerId="LiveId" clId="{285D5BBD-2D86-4589-9807-E4AA0F1848C4}" dt="2024-03-22T17:53:33.843" v="3423" actId="478"/>
          <ac:cxnSpMkLst>
            <pc:docMk/>
            <pc:sldMk cId="3700927724" sldId="336"/>
            <ac:cxnSpMk id="31" creationId="{E5844346-8F4D-2DF1-ECE1-DDA191F5DAAC}"/>
          </ac:cxnSpMkLst>
        </pc:cxnChg>
        <pc:cxnChg chg="add">
          <ac:chgData name="Samson AMOUSSOU" userId="e3a853be89db41b5" providerId="LiveId" clId="{285D5BBD-2D86-4589-9807-E4AA0F1848C4}" dt="2024-03-22T17:53:43.429" v="3424" actId="11529"/>
          <ac:cxnSpMkLst>
            <pc:docMk/>
            <pc:sldMk cId="3700927724" sldId="336"/>
            <ac:cxnSpMk id="33" creationId="{29411CD6-8A24-55B2-3D72-F1843DE26E96}"/>
          </ac:cxnSpMkLst>
        </pc:cxnChg>
        <pc:cxnChg chg="add">
          <ac:chgData name="Samson AMOUSSOU" userId="e3a853be89db41b5" providerId="LiveId" clId="{285D5BBD-2D86-4589-9807-E4AA0F1848C4}" dt="2024-03-22T17:53:54.555" v="3425" actId="11529"/>
          <ac:cxnSpMkLst>
            <pc:docMk/>
            <pc:sldMk cId="3700927724" sldId="336"/>
            <ac:cxnSpMk id="35" creationId="{4D8D63F3-81E0-FAB3-778B-495477526D10}"/>
          </ac:cxnSpMkLst>
        </pc:cxnChg>
        <pc:cxnChg chg="add del mod">
          <ac:chgData name="Samson AMOUSSOU" userId="e3a853be89db41b5" providerId="LiveId" clId="{285D5BBD-2D86-4589-9807-E4AA0F1848C4}" dt="2024-03-31T08:58:53.438" v="4607" actId="14100"/>
          <ac:cxnSpMkLst>
            <pc:docMk/>
            <pc:sldMk cId="3700927724" sldId="336"/>
            <ac:cxnSpMk id="55" creationId="{514452DC-86CF-AAED-577F-9E8C3DC1C7DB}"/>
          </ac:cxnSpMkLst>
        </pc:cxnChg>
        <pc:cxnChg chg="add mod">
          <ac:chgData name="Samson AMOUSSOU" userId="e3a853be89db41b5" providerId="LiveId" clId="{285D5BBD-2D86-4589-9807-E4AA0F1848C4}" dt="2024-03-31T08:58:59.091" v="4608" actId="14100"/>
          <ac:cxnSpMkLst>
            <pc:docMk/>
            <pc:sldMk cId="3700927724" sldId="336"/>
            <ac:cxnSpMk id="57" creationId="{AC6195DE-76E1-9CC3-2A0C-98F786A835C9}"/>
          </ac:cxnSpMkLst>
        </pc:cxnChg>
      </pc:sldChg>
      <pc:sldChg chg="del">
        <pc:chgData name="Samson AMOUSSOU" userId="e3a853be89db41b5" providerId="LiveId" clId="{285D5BBD-2D86-4589-9807-E4AA0F1848C4}" dt="2024-03-15T21:15:06.906" v="373" actId="2696"/>
        <pc:sldMkLst>
          <pc:docMk/>
          <pc:sldMk cId="728644733" sldId="350"/>
        </pc:sldMkLst>
      </pc:sldChg>
      <pc:sldChg chg="modSp mod ord">
        <pc:chgData name="Samson AMOUSSOU" userId="e3a853be89db41b5" providerId="LiveId" clId="{285D5BBD-2D86-4589-9807-E4AA0F1848C4}" dt="2024-05-02T12:21:46.535" v="4739" actId="20577"/>
        <pc:sldMkLst>
          <pc:docMk/>
          <pc:sldMk cId="4012772043" sldId="362"/>
        </pc:sldMkLst>
        <pc:spChg chg="mod">
          <ac:chgData name="Samson AMOUSSOU" userId="e3a853be89db41b5" providerId="LiveId" clId="{285D5BBD-2D86-4589-9807-E4AA0F1848C4}" dt="2024-03-23T09:56:54.857" v="4092" actId="1076"/>
          <ac:spMkLst>
            <pc:docMk/>
            <pc:sldMk cId="4012772043" sldId="362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5-02T12:21:46.535" v="4739" actId="20577"/>
          <ac:spMkLst>
            <pc:docMk/>
            <pc:sldMk cId="4012772043" sldId="362"/>
            <ac:spMk id="690" creationId="{00000000-0000-0000-0000-000000000000}"/>
          </ac:spMkLst>
        </pc:spChg>
      </pc:sldChg>
      <pc:sldChg chg="addSp delSp modSp mod">
        <pc:chgData name="Samson AMOUSSOU" userId="e3a853be89db41b5" providerId="LiveId" clId="{285D5BBD-2D86-4589-9807-E4AA0F1848C4}" dt="2024-03-23T09:58:32.361" v="4128" actId="478"/>
        <pc:sldMkLst>
          <pc:docMk/>
          <pc:sldMk cId="4012989530" sldId="363"/>
        </pc:sldMkLst>
        <pc:spChg chg="add del mod">
          <ac:chgData name="Samson AMOUSSOU" userId="e3a853be89db41b5" providerId="LiveId" clId="{285D5BBD-2D86-4589-9807-E4AA0F1848C4}" dt="2024-03-23T09:58:15.079" v="4125" actId="478"/>
          <ac:spMkLst>
            <pc:docMk/>
            <pc:sldMk cId="4012989530" sldId="363"/>
            <ac:spMk id="3" creationId="{B5AAA0DB-73F6-8227-C2B0-B057B00CC482}"/>
          </ac:spMkLst>
        </pc:spChg>
        <pc:spChg chg="mod">
          <ac:chgData name="Samson AMOUSSOU" userId="e3a853be89db41b5" providerId="LiveId" clId="{285D5BBD-2D86-4589-9807-E4AA0F1848C4}" dt="2024-03-23T09:58:20.339" v="4126" actId="1076"/>
          <ac:spMkLst>
            <pc:docMk/>
            <pc:sldMk cId="4012989530" sldId="363"/>
            <ac:spMk id="687" creationId="{00000000-0000-0000-0000-000000000000}"/>
          </ac:spMkLst>
        </pc:spChg>
        <pc:spChg chg="del">
          <ac:chgData name="Samson AMOUSSOU" userId="e3a853be89db41b5" providerId="LiveId" clId="{285D5BBD-2D86-4589-9807-E4AA0F1848C4}" dt="2024-03-23T09:58:11.308" v="4124" actId="478"/>
          <ac:spMkLst>
            <pc:docMk/>
            <pc:sldMk cId="4012989530" sldId="363"/>
            <ac:spMk id="689" creationId="{00000000-0000-0000-0000-000000000000}"/>
          </ac:spMkLst>
        </pc:spChg>
        <pc:spChg chg="del mod">
          <ac:chgData name="Samson AMOUSSOU" userId="e3a853be89db41b5" providerId="LiveId" clId="{285D5BBD-2D86-4589-9807-E4AA0F1848C4}" dt="2024-03-23T09:58:08.152" v="4123" actId="478"/>
          <ac:spMkLst>
            <pc:docMk/>
            <pc:sldMk cId="4012989530" sldId="363"/>
            <ac:spMk id="690" creationId="{00000000-0000-0000-0000-000000000000}"/>
          </ac:spMkLst>
        </pc:spChg>
        <pc:cxnChg chg="del mod">
          <ac:chgData name="Samson AMOUSSOU" userId="e3a853be89db41b5" providerId="LiveId" clId="{285D5BBD-2D86-4589-9807-E4AA0F1848C4}" dt="2024-03-23T09:58:32.361" v="4128" actId="478"/>
          <ac:cxnSpMkLst>
            <pc:docMk/>
            <pc:sldMk cId="4012989530" sldId="363"/>
            <ac:cxnSpMk id="693" creationId="{00000000-0000-0000-0000-000000000000}"/>
          </ac:cxnSpMkLst>
        </pc:cxnChg>
      </pc:sldChg>
      <pc:sldChg chg="addSp delSp modSp mod">
        <pc:chgData name="Samson AMOUSSOU" userId="e3a853be89db41b5" providerId="LiveId" clId="{285D5BBD-2D86-4589-9807-E4AA0F1848C4}" dt="2024-03-22T17:07:54.815" v="3164" actId="208"/>
        <pc:sldMkLst>
          <pc:docMk/>
          <pc:sldMk cId="868287680" sldId="365"/>
        </pc:sldMkLst>
        <pc:spChg chg="add del mod">
          <ac:chgData name="Samson AMOUSSOU" userId="e3a853be89db41b5" providerId="LiveId" clId="{285D5BBD-2D86-4589-9807-E4AA0F1848C4}" dt="2024-03-22T17:00:35.069" v="3042" actId="478"/>
          <ac:spMkLst>
            <pc:docMk/>
            <pc:sldMk cId="868287680" sldId="365"/>
            <ac:spMk id="3" creationId="{8A05DB38-D587-1C4B-EFDA-7A287C4DD5CD}"/>
          </ac:spMkLst>
        </pc:spChg>
        <pc:spChg chg="add del mod">
          <ac:chgData name="Samson AMOUSSOU" userId="e3a853be89db41b5" providerId="LiveId" clId="{285D5BBD-2D86-4589-9807-E4AA0F1848C4}" dt="2024-03-22T17:00:45.094" v="3045" actId="478"/>
          <ac:spMkLst>
            <pc:docMk/>
            <pc:sldMk cId="868287680" sldId="365"/>
            <ac:spMk id="7" creationId="{96804E5C-937C-E546-0AAE-0B5D1A41EA38}"/>
          </ac:spMkLst>
        </pc:spChg>
        <pc:spChg chg="add del">
          <ac:chgData name="Samson AMOUSSOU" userId="e3a853be89db41b5" providerId="LiveId" clId="{285D5BBD-2D86-4589-9807-E4AA0F1848C4}" dt="2024-03-22T17:02:28.947" v="3053" actId="22"/>
          <ac:spMkLst>
            <pc:docMk/>
            <pc:sldMk cId="868287680" sldId="365"/>
            <ac:spMk id="8" creationId="{77FC1CB7-B6FA-76C8-0AA0-94FA30A62EA0}"/>
          </ac:spMkLst>
        </pc:spChg>
        <pc:spChg chg="add del mod">
          <ac:chgData name="Samson AMOUSSOU" userId="e3a853be89db41b5" providerId="LiveId" clId="{285D5BBD-2D86-4589-9807-E4AA0F1848C4}" dt="2024-03-22T17:00:46.587" v="3046" actId="478"/>
          <ac:spMkLst>
            <pc:docMk/>
            <pc:sldMk cId="868287680" sldId="365"/>
            <ac:spMk id="9" creationId="{6779C923-E96B-6ADD-F057-0C2999B67BAE}"/>
          </ac:spMkLst>
        </pc:spChg>
        <pc:spChg chg="add del mod">
          <ac:chgData name="Samson AMOUSSOU" userId="e3a853be89db41b5" providerId="LiveId" clId="{285D5BBD-2D86-4589-9807-E4AA0F1848C4}" dt="2024-03-22T17:00:25.681" v="3038" actId="478"/>
          <ac:spMkLst>
            <pc:docMk/>
            <pc:sldMk cId="868287680" sldId="365"/>
            <ac:spMk id="10" creationId="{026A9C48-5A8A-7669-E166-52D56064EA1A}"/>
          </ac:spMkLst>
        </pc:spChg>
        <pc:spChg chg="add del mod">
          <ac:chgData name="Samson AMOUSSOU" userId="e3a853be89db41b5" providerId="LiveId" clId="{285D5BBD-2D86-4589-9807-E4AA0F1848C4}" dt="2024-03-22T17:00:29.948" v="3039" actId="478"/>
          <ac:spMkLst>
            <pc:docMk/>
            <pc:sldMk cId="868287680" sldId="365"/>
            <ac:spMk id="11" creationId="{ABB0741F-BA1A-BF8C-791F-9DD51C4412C1}"/>
          </ac:spMkLst>
        </pc:spChg>
        <pc:spChg chg="add del mod">
          <ac:chgData name="Samson AMOUSSOU" userId="e3a853be89db41b5" providerId="LiveId" clId="{285D5BBD-2D86-4589-9807-E4AA0F1848C4}" dt="2024-03-22T17:00:31.790" v="3040" actId="478"/>
          <ac:spMkLst>
            <pc:docMk/>
            <pc:sldMk cId="868287680" sldId="365"/>
            <ac:spMk id="12" creationId="{A6F4DC5E-C189-DB5D-F699-E5F926C5A13B}"/>
          </ac:spMkLst>
        </pc:spChg>
        <pc:spChg chg="add del mod">
          <ac:chgData name="Samson AMOUSSOU" userId="e3a853be89db41b5" providerId="LiveId" clId="{285D5BBD-2D86-4589-9807-E4AA0F1848C4}" dt="2024-03-22T17:00:39" v="3044" actId="478"/>
          <ac:spMkLst>
            <pc:docMk/>
            <pc:sldMk cId="868287680" sldId="365"/>
            <ac:spMk id="13" creationId="{544EA717-D799-FE98-C956-233A88B76146}"/>
          </ac:spMkLst>
        </pc:spChg>
        <pc:spChg chg="add del mod">
          <ac:chgData name="Samson AMOUSSOU" userId="e3a853be89db41b5" providerId="LiveId" clId="{285D5BBD-2D86-4589-9807-E4AA0F1848C4}" dt="2024-03-22T17:02:21.402" v="3051" actId="478"/>
          <ac:spMkLst>
            <pc:docMk/>
            <pc:sldMk cId="868287680" sldId="365"/>
            <ac:spMk id="14" creationId="{DFCCDF1F-FD5B-7C75-9153-BE5AFFFADD6D}"/>
          </ac:spMkLst>
        </pc:spChg>
        <pc:spChg chg="add del mod">
          <ac:chgData name="Samson AMOUSSOU" userId="e3a853be89db41b5" providerId="LiveId" clId="{285D5BBD-2D86-4589-9807-E4AA0F1848C4}" dt="2024-03-22T17:00:37.254" v="3043" actId="478"/>
          <ac:spMkLst>
            <pc:docMk/>
            <pc:sldMk cId="868287680" sldId="365"/>
            <ac:spMk id="15" creationId="{A31D80C3-D93E-EADA-74CA-173FD7F17D03}"/>
          </ac:spMkLst>
        </pc:spChg>
        <pc:spChg chg="del">
          <ac:chgData name="Samson AMOUSSOU" userId="e3a853be89db41b5" providerId="LiveId" clId="{285D5BBD-2D86-4589-9807-E4AA0F1848C4}" dt="2024-03-15T20:51:29.803" v="183" actId="478"/>
          <ac:spMkLst>
            <pc:docMk/>
            <pc:sldMk cId="868287680" sldId="365"/>
            <ac:spMk id="16" creationId="{9A539A1C-7912-4C76-BBE4-D6D14041BE0C}"/>
          </ac:spMkLst>
        </pc:spChg>
        <pc:spChg chg="add mod">
          <ac:chgData name="Samson AMOUSSOU" userId="e3a853be89db41b5" providerId="LiveId" clId="{285D5BBD-2D86-4589-9807-E4AA0F1848C4}" dt="2024-03-22T17:07:54.815" v="3164" actId="208"/>
          <ac:spMkLst>
            <pc:docMk/>
            <pc:sldMk cId="868287680" sldId="365"/>
            <ac:spMk id="17" creationId="{7CD2B31D-EF22-FE87-6397-0EF00D4EEA13}"/>
          </ac:spMkLst>
        </pc:spChg>
        <pc:spChg chg="mod">
          <ac:chgData name="Samson AMOUSSOU" userId="e3a853be89db41b5" providerId="LiveId" clId="{285D5BBD-2D86-4589-9807-E4AA0F1848C4}" dt="2024-03-15T22:17:55.076" v="380" actId="1076"/>
          <ac:spMkLst>
            <pc:docMk/>
            <pc:sldMk cId="868287680" sldId="365"/>
            <ac:spMk id="479" creationId="{00000000-0000-0000-0000-000000000000}"/>
          </ac:spMkLst>
        </pc:spChg>
        <pc:picChg chg="add mod">
          <ac:chgData name="Samson AMOUSSOU" userId="e3a853be89db41b5" providerId="LiveId" clId="{285D5BBD-2D86-4589-9807-E4AA0F1848C4}" dt="2024-03-22T17:06:54.855" v="3158" actId="1076"/>
          <ac:picMkLst>
            <pc:docMk/>
            <pc:sldMk cId="868287680" sldId="365"/>
            <ac:picMk id="4" creationId="{160BF9B7-348E-4AD7-98F4-3FF101FDA5DC}"/>
          </ac:picMkLst>
        </pc:picChg>
        <pc:picChg chg="add del mod">
          <ac:chgData name="Samson AMOUSSOU" userId="e3a853be89db41b5" providerId="LiveId" clId="{285D5BBD-2D86-4589-9807-E4AA0F1848C4}" dt="2024-03-22T17:00:33.071" v="3041" actId="478"/>
          <ac:picMkLst>
            <pc:docMk/>
            <pc:sldMk cId="868287680" sldId="365"/>
            <ac:picMk id="5" creationId="{9F03327B-476E-6BF1-3769-03775EC68102}"/>
          </ac:picMkLst>
        </pc:picChg>
      </pc:sldChg>
      <pc:sldChg chg="del">
        <pc:chgData name="Samson AMOUSSOU" userId="e3a853be89db41b5" providerId="LiveId" clId="{285D5BBD-2D86-4589-9807-E4AA0F1848C4}" dt="2024-03-15T21:09:50.133" v="296" actId="2696"/>
        <pc:sldMkLst>
          <pc:docMk/>
          <pc:sldMk cId="2429234656" sldId="366"/>
        </pc:sldMkLst>
      </pc:sldChg>
      <pc:sldChg chg="addSp delSp modSp mod">
        <pc:chgData name="Samson AMOUSSOU" userId="e3a853be89db41b5" providerId="LiveId" clId="{285D5BBD-2D86-4589-9807-E4AA0F1848C4}" dt="2024-03-31T09:04:09.355" v="4625" actId="20577"/>
        <pc:sldMkLst>
          <pc:docMk/>
          <pc:sldMk cId="126060568" sldId="367"/>
        </pc:sldMkLst>
        <pc:spChg chg="del">
          <ac:chgData name="Samson AMOUSSOU" userId="e3a853be89db41b5" providerId="LiveId" clId="{285D5BBD-2D86-4589-9807-E4AA0F1848C4}" dt="2024-03-15T21:08:20.373" v="279" actId="478"/>
          <ac:spMkLst>
            <pc:docMk/>
            <pc:sldMk cId="126060568" sldId="367"/>
            <ac:spMk id="3" creationId="{1B26DA3A-C73A-F1DB-BB31-405064193DDB}"/>
          </ac:spMkLst>
        </pc:spChg>
        <pc:spChg chg="add mod">
          <ac:chgData name="Samson AMOUSSOU" userId="e3a853be89db41b5" providerId="LiveId" clId="{285D5BBD-2D86-4589-9807-E4AA0F1848C4}" dt="2024-03-15T21:10:15.983" v="304" actId="207"/>
          <ac:spMkLst>
            <pc:docMk/>
            <pc:sldMk cId="126060568" sldId="367"/>
            <ac:spMk id="5" creationId="{E1C3A141-4525-714D-CAA6-A1485326F37D}"/>
          </ac:spMkLst>
        </pc:spChg>
        <pc:spChg chg="add del mod">
          <ac:chgData name="Samson AMOUSSOU" userId="e3a853be89db41b5" providerId="LiveId" clId="{285D5BBD-2D86-4589-9807-E4AA0F1848C4}" dt="2024-03-16T01:06:53.439" v="888" actId="478"/>
          <ac:spMkLst>
            <pc:docMk/>
            <pc:sldMk cId="126060568" sldId="367"/>
            <ac:spMk id="7" creationId="{5CDD00A4-3679-CB4D-856A-31BB9BBABF18}"/>
          </ac:spMkLst>
        </pc:spChg>
        <pc:graphicFrameChg chg="del modGraphic">
          <ac:chgData name="Samson AMOUSSOU" userId="e3a853be89db41b5" providerId="LiveId" clId="{285D5BBD-2D86-4589-9807-E4AA0F1848C4}" dt="2024-03-15T21:08:16.693" v="278" actId="478"/>
          <ac:graphicFrameMkLst>
            <pc:docMk/>
            <pc:sldMk cId="126060568" sldId="367"/>
            <ac:graphicFrameMk id="4" creationId="{EC000CDA-179D-494F-99A2-01359539399F}"/>
          </ac:graphicFrameMkLst>
        </pc:graphicFrameChg>
        <pc:graphicFrameChg chg="add del mod">
          <ac:chgData name="Samson AMOUSSOU" userId="e3a853be89db41b5" providerId="LiveId" clId="{285D5BBD-2D86-4589-9807-E4AA0F1848C4}" dt="2024-03-16T01:07:01.689" v="890" actId="478"/>
          <ac:graphicFrameMkLst>
            <pc:docMk/>
            <pc:sldMk cId="126060568" sldId="367"/>
            <ac:graphicFrameMk id="8" creationId="{E61A5229-1C6F-6AF8-801B-24C6E4A479C7}"/>
          </ac:graphicFrameMkLst>
        </pc:graphicFrameChg>
        <pc:graphicFrameChg chg="add mod modGraphic">
          <ac:chgData name="Samson AMOUSSOU" userId="e3a853be89db41b5" providerId="LiveId" clId="{285D5BBD-2D86-4589-9807-E4AA0F1848C4}" dt="2024-03-31T09:04:09.355" v="4625" actId="20577"/>
          <ac:graphicFrameMkLst>
            <pc:docMk/>
            <pc:sldMk cId="126060568" sldId="367"/>
            <ac:graphicFrameMk id="9" creationId="{CB72F743-C24B-1F36-6641-185BDC96918A}"/>
          </ac:graphicFrameMkLst>
        </pc:graphicFrameChg>
      </pc:sldChg>
      <pc:sldChg chg="del">
        <pc:chgData name="Samson AMOUSSOU" userId="e3a853be89db41b5" providerId="LiveId" clId="{285D5BBD-2D86-4589-9807-E4AA0F1848C4}" dt="2024-03-15T21:12:05.303" v="335" actId="2696"/>
        <pc:sldMkLst>
          <pc:docMk/>
          <pc:sldMk cId="3008979980" sldId="368"/>
        </pc:sldMkLst>
      </pc:sldChg>
      <pc:sldChg chg="addSp delSp modSp mod">
        <pc:chgData name="Samson AMOUSSOU" userId="e3a853be89db41b5" providerId="LiveId" clId="{285D5BBD-2D86-4589-9807-E4AA0F1848C4}" dt="2024-03-23T10:05:47.385" v="4195" actId="1076"/>
        <pc:sldMkLst>
          <pc:docMk/>
          <pc:sldMk cId="2171441848" sldId="369"/>
        </pc:sldMkLst>
        <pc:spChg chg="mod">
          <ac:chgData name="Samson AMOUSSOU" userId="e3a853be89db41b5" providerId="LiveId" clId="{285D5BBD-2D86-4589-9807-E4AA0F1848C4}" dt="2024-03-15T21:11:21.914" v="327" actId="20577"/>
          <ac:spMkLst>
            <pc:docMk/>
            <pc:sldMk cId="2171441848" sldId="369"/>
            <ac:spMk id="3" creationId="{1B26DA3A-C73A-F1DB-BB31-405064193DDB}"/>
          </ac:spMkLst>
        </pc:spChg>
        <pc:spChg chg="add del mod">
          <ac:chgData name="Samson AMOUSSOU" userId="e3a853be89db41b5" providerId="LiveId" clId="{285D5BBD-2D86-4589-9807-E4AA0F1848C4}" dt="2024-03-16T22:19:34.877" v="929" actId="478"/>
          <ac:spMkLst>
            <pc:docMk/>
            <pc:sldMk cId="2171441848" sldId="369"/>
            <ac:spMk id="4" creationId="{4AF2DE35-877E-E18C-1FF7-F1D0DB543714}"/>
          </ac:spMkLst>
        </pc:spChg>
        <pc:spChg chg="add mod">
          <ac:chgData name="Samson AMOUSSOU" userId="e3a853be89db41b5" providerId="LiveId" clId="{285D5BBD-2D86-4589-9807-E4AA0F1848C4}" dt="2024-03-23T10:05:47.385" v="4195" actId="1076"/>
          <ac:spMkLst>
            <pc:docMk/>
            <pc:sldMk cId="2171441848" sldId="369"/>
            <ac:spMk id="6" creationId="{F5E87F24-5B6A-A0A6-689D-B855F557865B}"/>
          </ac:spMkLst>
        </pc:spChg>
        <pc:spChg chg="del">
          <ac:chgData name="Samson AMOUSSOU" userId="e3a853be89db41b5" providerId="LiveId" clId="{285D5BBD-2D86-4589-9807-E4AA0F1848C4}" dt="2024-03-15T21:11:00.835" v="309" actId="478"/>
          <ac:spMkLst>
            <pc:docMk/>
            <pc:sldMk cId="2171441848" sldId="369"/>
            <ac:spMk id="8" creationId="{D107DB53-2048-40EA-BC2A-4FE37345FA09}"/>
          </ac:spMkLst>
        </pc:spChg>
        <pc:spChg chg="add del mod">
          <ac:chgData name="Samson AMOUSSOU" userId="e3a853be89db41b5" providerId="LiveId" clId="{285D5BBD-2D86-4589-9807-E4AA0F1848C4}" dt="2024-03-23T10:05:44.094" v="4194" actId="478"/>
          <ac:spMkLst>
            <pc:docMk/>
            <pc:sldMk cId="2171441848" sldId="369"/>
            <ac:spMk id="11" creationId="{0379D8B1-1E86-C67C-9F7F-B113426E327C}"/>
          </ac:spMkLst>
        </pc:spChg>
        <pc:picChg chg="add mod">
          <ac:chgData name="Samson AMOUSSOU" userId="e3a853be89db41b5" providerId="LiveId" clId="{285D5BBD-2D86-4589-9807-E4AA0F1848C4}" dt="2024-03-23T10:05:41.753" v="4193" actId="1076"/>
          <ac:picMkLst>
            <pc:docMk/>
            <pc:sldMk cId="2171441848" sldId="369"/>
            <ac:picMk id="9" creationId="{8BD5C682-5B84-55DB-5877-AF79BA7EF6CA}"/>
          </ac:picMkLst>
        </pc:picChg>
        <pc:picChg chg="add del mod">
          <ac:chgData name="Samson AMOUSSOU" userId="e3a853be89db41b5" providerId="LiveId" clId="{285D5BBD-2D86-4589-9807-E4AA0F1848C4}" dt="2024-03-23T10:05:39.521" v="4192" actId="478"/>
          <ac:picMkLst>
            <pc:docMk/>
            <pc:sldMk cId="2171441848" sldId="369"/>
            <ac:picMk id="13" creationId="{2571C54F-6F00-240F-AE89-650B1FCFFED2}"/>
          </ac:picMkLst>
        </pc:picChg>
        <pc:picChg chg="del">
          <ac:chgData name="Samson AMOUSSOU" userId="e3a853be89db41b5" providerId="LiveId" clId="{285D5BBD-2D86-4589-9807-E4AA0F1848C4}" dt="2024-03-15T21:10:59.233" v="308" actId="478"/>
          <ac:picMkLst>
            <pc:docMk/>
            <pc:sldMk cId="2171441848" sldId="369"/>
            <ac:picMk id="2050" creationId="{5162F179-8CFA-4669-B7EC-30D1C64E1126}"/>
          </ac:picMkLst>
        </pc:picChg>
      </pc:sldChg>
      <pc:sldChg chg="addSp delSp modSp mod ord">
        <pc:chgData name="Samson AMOUSSOU" userId="e3a853be89db41b5" providerId="LiveId" clId="{285D5BBD-2D86-4589-9807-E4AA0F1848C4}" dt="2024-05-02T12:23:05.254" v="4749"/>
        <pc:sldMkLst>
          <pc:docMk/>
          <pc:sldMk cId="3162171124" sldId="370"/>
        </pc:sldMkLst>
        <pc:spChg chg="add del mod">
          <ac:chgData name="Samson AMOUSSOU" userId="e3a853be89db41b5" providerId="LiveId" clId="{285D5BBD-2D86-4589-9807-E4AA0F1848C4}" dt="2024-03-16T23:08:05.174" v="987" actId="478"/>
          <ac:spMkLst>
            <pc:docMk/>
            <pc:sldMk cId="3162171124" sldId="370"/>
            <ac:spMk id="3" creationId="{EB779523-76BB-6573-3BED-B4C585792D43}"/>
          </ac:spMkLst>
        </pc:spChg>
        <pc:spChg chg="del">
          <ac:chgData name="Samson AMOUSSOU" userId="e3a853be89db41b5" providerId="LiveId" clId="{285D5BBD-2D86-4589-9807-E4AA0F1848C4}" dt="2024-03-15T21:12:18.223" v="337" actId="478"/>
          <ac:spMkLst>
            <pc:docMk/>
            <pc:sldMk cId="3162171124" sldId="370"/>
            <ac:spMk id="8" creationId="{677DEDB0-E586-48AC-AB64-22651AABA2A9}"/>
          </ac:spMkLst>
        </pc:spChg>
        <pc:spChg chg="mod">
          <ac:chgData name="Samson AMOUSSOU" userId="e3a853be89db41b5" providerId="LiveId" clId="{285D5BBD-2D86-4589-9807-E4AA0F1848C4}" dt="2024-03-23T10:09:21.911" v="4240" actId="20577"/>
          <ac:spMkLst>
            <pc:docMk/>
            <pc:sldMk cId="3162171124" sldId="370"/>
            <ac:spMk id="571" creationId="{00000000-0000-0000-0000-000000000000}"/>
          </ac:spMkLst>
        </pc:spChg>
        <pc:picChg chg="add mod">
          <ac:chgData name="Samson AMOUSSOU" userId="e3a853be89db41b5" providerId="LiveId" clId="{285D5BBD-2D86-4589-9807-E4AA0F1848C4}" dt="2024-03-16T23:28:59.658" v="1010" actId="14100"/>
          <ac:picMkLst>
            <pc:docMk/>
            <pc:sldMk cId="3162171124" sldId="370"/>
            <ac:picMk id="5" creationId="{E368012E-1CA9-B87B-FAC6-F8CBF9B3D4DB}"/>
          </ac:picMkLst>
        </pc:picChg>
        <pc:picChg chg="add mod">
          <ac:chgData name="Samson AMOUSSOU" userId="e3a853be89db41b5" providerId="LiveId" clId="{285D5BBD-2D86-4589-9807-E4AA0F1848C4}" dt="2024-03-16T23:29:05.110" v="1013" actId="1076"/>
          <ac:picMkLst>
            <pc:docMk/>
            <pc:sldMk cId="3162171124" sldId="370"/>
            <ac:picMk id="7" creationId="{E0C12806-2D64-BEB4-B22A-B8F8253EFCF2}"/>
          </ac:picMkLst>
        </pc:picChg>
        <pc:picChg chg="add mod">
          <ac:chgData name="Samson AMOUSSOU" userId="e3a853be89db41b5" providerId="LiveId" clId="{285D5BBD-2D86-4589-9807-E4AA0F1848C4}" dt="2024-03-16T23:30:00.618" v="1020" actId="1076"/>
          <ac:picMkLst>
            <pc:docMk/>
            <pc:sldMk cId="3162171124" sldId="370"/>
            <ac:picMk id="10" creationId="{EBC1F06F-231D-6754-2275-6A0460EFB903}"/>
          </ac:picMkLst>
        </pc:picChg>
        <pc:picChg chg="del">
          <ac:chgData name="Samson AMOUSSOU" userId="e3a853be89db41b5" providerId="LiveId" clId="{285D5BBD-2D86-4589-9807-E4AA0F1848C4}" dt="2024-03-15T21:12:16.783" v="336" actId="478"/>
          <ac:picMkLst>
            <pc:docMk/>
            <pc:sldMk cId="3162171124" sldId="370"/>
            <ac:picMk id="3074" creationId="{96D2EE4A-4A4A-4041-BEFC-BF9928E897F0}"/>
          </ac:picMkLst>
        </pc:picChg>
        <pc:cxnChg chg="add">
          <ac:chgData name="Samson AMOUSSOU" userId="e3a853be89db41b5" providerId="LiveId" clId="{285D5BBD-2D86-4589-9807-E4AA0F1848C4}" dt="2024-03-16T23:29:23.572" v="1015" actId="11529"/>
          <ac:cxnSpMkLst>
            <pc:docMk/>
            <pc:sldMk cId="3162171124" sldId="370"/>
            <ac:cxnSpMk id="12" creationId="{60B63FC0-17CC-D60A-3929-D09E0915B647}"/>
          </ac:cxnSpMkLst>
        </pc:cxnChg>
        <pc:cxnChg chg="add del mod">
          <ac:chgData name="Samson AMOUSSOU" userId="e3a853be89db41b5" providerId="LiveId" clId="{285D5BBD-2D86-4589-9807-E4AA0F1848C4}" dt="2024-03-16T23:29:44.258" v="1018" actId="478"/>
          <ac:cxnSpMkLst>
            <pc:docMk/>
            <pc:sldMk cId="3162171124" sldId="370"/>
            <ac:cxnSpMk id="14" creationId="{088781DD-AF29-0E6F-013B-94AB9B2DAEDD}"/>
          </ac:cxnSpMkLst>
        </pc:cxnChg>
        <pc:cxnChg chg="add">
          <ac:chgData name="Samson AMOUSSOU" userId="e3a853be89db41b5" providerId="LiveId" clId="{285D5BBD-2D86-4589-9807-E4AA0F1848C4}" dt="2024-03-16T23:29:57.033" v="1019" actId="11529"/>
          <ac:cxnSpMkLst>
            <pc:docMk/>
            <pc:sldMk cId="3162171124" sldId="370"/>
            <ac:cxnSpMk id="17" creationId="{D29148F6-B6F8-C9B8-EDFA-AB4C2624E42A}"/>
          </ac:cxnSpMkLst>
        </pc:cxnChg>
      </pc:sldChg>
      <pc:sldChg chg="del">
        <pc:chgData name="Samson AMOUSSOU" userId="e3a853be89db41b5" providerId="LiveId" clId="{285D5BBD-2D86-4589-9807-E4AA0F1848C4}" dt="2024-03-15T21:13:07.423" v="353" actId="2696"/>
        <pc:sldMkLst>
          <pc:docMk/>
          <pc:sldMk cId="1799862542" sldId="371"/>
        </pc:sldMkLst>
      </pc:sldChg>
      <pc:sldChg chg="del">
        <pc:chgData name="Samson AMOUSSOU" userId="e3a853be89db41b5" providerId="LiveId" clId="{285D5BBD-2D86-4589-9807-E4AA0F1848C4}" dt="2024-03-15T21:13:09.737" v="354" actId="2696"/>
        <pc:sldMkLst>
          <pc:docMk/>
          <pc:sldMk cId="1486817714" sldId="372"/>
        </pc:sldMkLst>
      </pc:sldChg>
      <pc:sldChg chg="del">
        <pc:chgData name="Samson AMOUSSOU" userId="e3a853be89db41b5" providerId="LiveId" clId="{285D5BBD-2D86-4589-9807-E4AA0F1848C4}" dt="2024-03-15T21:13:12.110" v="355" actId="2696"/>
        <pc:sldMkLst>
          <pc:docMk/>
          <pc:sldMk cId="1960896610" sldId="373"/>
        </pc:sldMkLst>
      </pc:sldChg>
      <pc:sldChg chg="addSp delSp modSp mod">
        <pc:chgData name="Samson AMOUSSOU" userId="e3a853be89db41b5" providerId="LiveId" clId="{285D5BBD-2D86-4589-9807-E4AA0F1848C4}" dt="2024-03-25T19:54:28.623" v="4500" actId="20577"/>
        <pc:sldMkLst>
          <pc:docMk/>
          <pc:sldMk cId="3387072859" sldId="374"/>
        </pc:sldMkLst>
        <pc:spChg chg="add mod">
          <ac:chgData name="Samson AMOUSSOU" userId="e3a853be89db41b5" providerId="LiveId" clId="{285D5BBD-2D86-4589-9807-E4AA0F1848C4}" dt="2024-03-25T19:54:28.623" v="4500" actId="20577"/>
          <ac:spMkLst>
            <pc:docMk/>
            <pc:sldMk cId="3387072859" sldId="374"/>
            <ac:spMk id="3" creationId="{75E6C31A-A73A-784C-659D-9216AE039885}"/>
          </ac:spMkLst>
        </pc:spChg>
        <pc:spChg chg="add del">
          <ac:chgData name="Samson AMOUSSOU" userId="e3a853be89db41b5" providerId="LiveId" clId="{285D5BBD-2D86-4589-9807-E4AA0F1848C4}" dt="2024-03-16T23:28:43.300" v="1006" actId="478"/>
          <ac:spMkLst>
            <pc:docMk/>
            <pc:sldMk cId="3387072859" sldId="374"/>
            <ac:spMk id="4" creationId="{684172F4-9447-B72D-80DC-7277E68E2B01}"/>
          </ac:spMkLst>
        </pc:spChg>
        <pc:spChg chg="mod">
          <ac:chgData name="Samson AMOUSSOU" userId="e3a853be89db41b5" providerId="LiveId" clId="{285D5BBD-2D86-4589-9807-E4AA0F1848C4}" dt="2024-03-22T23:39:37.508" v="3659" actId="20577"/>
          <ac:spMkLst>
            <pc:docMk/>
            <pc:sldMk cId="3387072859" sldId="374"/>
            <ac:spMk id="571" creationId="{00000000-0000-0000-0000-000000000000}"/>
          </ac:spMkLst>
        </pc:spChg>
        <pc:graphicFrameChg chg="del modGraphic">
          <ac:chgData name="Samson AMOUSSOU" userId="e3a853be89db41b5" providerId="LiveId" clId="{285D5BBD-2D86-4589-9807-E4AA0F1848C4}" dt="2024-03-15T21:13:34.203" v="357" actId="478"/>
          <ac:graphicFrameMkLst>
            <pc:docMk/>
            <pc:sldMk cId="3387072859" sldId="374"/>
            <ac:graphicFrameMk id="3" creationId="{2B710643-56C6-49FA-B438-2404143760B5}"/>
          </ac:graphicFrameMkLst>
        </pc:graphicFrameChg>
      </pc:sldChg>
      <pc:sldChg chg="del">
        <pc:chgData name="Samson AMOUSSOU" userId="e3a853be89db41b5" providerId="LiveId" clId="{285D5BBD-2D86-4589-9807-E4AA0F1848C4}" dt="2024-03-15T21:14:49.501" v="371" actId="47"/>
        <pc:sldMkLst>
          <pc:docMk/>
          <pc:sldMk cId="905856794" sldId="375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351337857" sldId="377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924566496" sldId="378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859751676" sldId="379"/>
        </pc:sldMkLst>
      </pc:sldChg>
      <pc:sldChg chg="modSp mod">
        <pc:chgData name="Samson AMOUSSOU" userId="e3a853be89db41b5" providerId="LiveId" clId="{285D5BBD-2D86-4589-9807-E4AA0F1848C4}" dt="2024-03-23T10:05:28.950" v="4191" actId="1076"/>
        <pc:sldMkLst>
          <pc:docMk/>
          <pc:sldMk cId="989957690" sldId="381"/>
        </pc:sldMkLst>
        <pc:spChg chg="mod">
          <ac:chgData name="Samson AMOUSSOU" userId="e3a853be89db41b5" providerId="LiveId" clId="{285D5BBD-2D86-4589-9807-E4AA0F1848C4}" dt="2024-03-23T10:05:28.950" v="4191" actId="1076"/>
          <ac:spMkLst>
            <pc:docMk/>
            <pc:sldMk cId="989957690" sldId="381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17:01:02.509" v="1564" actId="20577"/>
          <ac:spMkLst>
            <pc:docMk/>
            <pc:sldMk cId="989957690" sldId="381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3:04.803" v="352" actId="2696"/>
        <pc:sldMkLst>
          <pc:docMk/>
          <pc:sldMk cId="384983833" sldId="382"/>
        </pc:sldMkLst>
      </pc:sldChg>
      <pc:sldChg chg="addSp delSp modSp add mod ord">
        <pc:chgData name="Samson AMOUSSOU" userId="e3a853be89db41b5" providerId="LiveId" clId="{285D5BBD-2D86-4589-9807-E4AA0F1848C4}" dt="2024-03-25T18:32:05.349" v="4364" actId="1076"/>
        <pc:sldMkLst>
          <pc:docMk/>
          <pc:sldMk cId="2414338841" sldId="382"/>
        </pc:sldMkLst>
        <pc:spChg chg="mod">
          <ac:chgData name="Samson AMOUSSOU" userId="e3a853be89db41b5" providerId="LiveId" clId="{285D5BBD-2D86-4589-9807-E4AA0F1848C4}" dt="2024-03-23T09:50:10.510" v="3898" actId="20577"/>
          <ac:spMkLst>
            <pc:docMk/>
            <pc:sldMk cId="2414338841" sldId="382"/>
            <ac:spMk id="5" creationId="{E1C3A141-4525-714D-CAA6-A1485326F37D}"/>
          </ac:spMkLst>
        </pc:spChg>
        <pc:spChg chg="add mod">
          <ac:chgData name="Samson AMOUSSOU" userId="e3a853be89db41b5" providerId="LiveId" clId="{285D5BBD-2D86-4589-9807-E4AA0F1848C4}" dt="2024-03-25T18:32:05.349" v="4364" actId="1076"/>
          <ac:spMkLst>
            <pc:docMk/>
            <pc:sldMk cId="2414338841" sldId="382"/>
            <ac:spMk id="8" creationId="{975CFC09-E023-BF5B-0859-84A8D540E0A7}"/>
          </ac:spMkLst>
        </pc:spChg>
        <pc:spChg chg="add mod">
          <ac:chgData name="Samson AMOUSSOU" userId="e3a853be89db41b5" providerId="LiveId" clId="{285D5BBD-2D86-4589-9807-E4AA0F1848C4}" dt="2024-03-25T07:41:34.187" v="4349" actId="1076"/>
          <ac:spMkLst>
            <pc:docMk/>
            <pc:sldMk cId="2414338841" sldId="382"/>
            <ac:spMk id="10" creationId="{CBE0B95C-F626-B2C2-E3C5-97B15F499AAD}"/>
          </ac:spMkLst>
        </pc:spChg>
        <pc:graphicFrameChg chg="add del mod modGraphic">
          <ac:chgData name="Samson AMOUSSOU" userId="e3a853be89db41b5" providerId="LiveId" clId="{285D5BBD-2D86-4589-9807-E4AA0F1848C4}" dt="2024-03-22T21:53:27.689" v="3621" actId="478"/>
          <ac:graphicFrameMkLst>
            <pc:docMk/>
            <pc:sldMk cId="2414338841" sldId="382"/>
            <ac:graphicFrameMk id="2" creationId="{04274C8A-519C-7FAE-4CBA-94720CB28FB9}"/>
          </ac:graphicFrameMkLst>
        </pc:graphicFrameChg>
        <pc:graphicFrameChg chg="add mod modGraphic">
          <ac:chgData name="Samson AMOUSSOU" userId="e3a853be89db41b5" providerId="LiveId" clId="{285D5BBD-2D86-4589-9807-E4AA0F1848C4}" dt="2024-03-25T07:44:01.940" v="4358" actId="1076"/>
          <ac:graphicFrameMkLst>
            <pc:docMk/>
            <pc:sldMk cId="2414338841" sldId="382"/>
            <ac:graphicFrameMk id="3" creationId="{3EDD15E5-3B8F-19FB-7F3C-A27E73450C72}"/>
          </ac:graphicFrameMkLst>
        </pc:graphicFrameChg>
        <pc:graphicFrameChg chg="add del mod modGraphic">
          <ac:chgData name="Samson AMOUSSOU" userId="e3a853be89db41b5" providerId="LiveId" clId="{285D5BBD-2D86-4589-9807-E4AA0F1848C4}" dt="2024-03-22T22:00:49.334" v="3627" actId="21"/>
          <ac:graphicFrameMkLst>
            <pc:docMk/>
            <pc:sldMk cId="2414338841" sldId="382"/>
            <ac:graphicFrameMk id="4" creationId="{E3AFB102-294F-1D17-594D-A67A07795BF1}"/>
          </ac:graphicFrameMkLst>
        </pc:graphicFrameChg>
        <pc:graphicFrameChg chg="add mod modGraphic">
          <ac:chgData name="Samson AMOUSSOU" userId="e3a853be89db41b5" providerId="LiveId" clId="{285D5BBD-2D86-4589-9807-E4AA0F1848C4}" dt="2024-03-25T18:31:58.833" v="4363" actId="1076"/>
          <ac:graphicFrameMkLst>
            <pc:docMk/>
            <pc:sldMk cId="2414338841" sldId="382"/>
            <ac:graphicFrameMk id="6" creationId="{7B25F28D-1C70-282E-C5B0-269E93417219}"/>
          </ac:graphicFrameMkLst>
        </pc:graphicFrameChg>
        <pc:graphicFrameChg chg="del">
          <ac:chgData name="Samson AMOUSSOU" userId="e3a853be89db41b5" providerId="LiveId" clId="{285D5BBD-2D86-4589-9807-E4AA0F1848C4}" dt="2024-03-16T01:09:15.519" v="915" actId="478"/>
          <ac:graphicFrameMkLst>
            <pc:docMk/>
            <pc:sldMk cId="2414338841" sldId="382"/>
            <ac:graphicFrameMk id="9" creationId="{CB72F743-C24B-1F36-6641-185BDC96918A}"/>
          </ac:graphicFrameMkLst>
        </pc:graphicFrameChg>
        <pc:picChg chg="add mod">
          <ac:chgData name="Samson AMOUSSOU" userId="e3a853be89db41b5" providerId="LiveId" clId="{285D5BBD-2D86-4589-9807-E4AA0F1848C4}" dt="2024-03-25T18:31:53.521" v="4362" actId="1076"/>
          <ac:picMkLst>
            <pc:docMk/>
            <pc:sldMk cId="2414338841" sldId="382"/>
            <ac:picMk id="4" creationId="{34EC7FBA-469A-39B9-F9B3-8C0422B3A670}"/>
          </ac:picMkLst>
        </pc:pic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551469187" sldId="383"/>
        </pc:sldMkLst>
      </pc:sldChg>
      <pc:sldChg chg="modSp add mod ord">
        <pc:chgData name="Samson AMOUSSOU" userId="e3a853be89db41b5" providerId="LiveId" clId="{285D5BBD-2D86-4589-9807-E4AA0F1848C4}" dt="2024-03-19T17:00:55.901" v="1562" actId="20577"/>
        <pc:sldMkLst>
          <pc:docMk/>
          <pc:sldMk cId="4130983905" sldId="383"/>
        </pc:sldMkLst>
        <pc:spChg chg="mod">
          <ac:chgData name="Samson AMOUSSOU" userId="e3a853be89db41b5" providerId="LiveId" clId="{285D5BBD-2D86-4589-9807-E4AA0F1848C4}" dt="2024-03-19T17:00:55.901" v="1562" actId="20577"/>
          <ac:spMkLst>
            <pc:docMk/>
            <pc:sldMk cId="4130983905" sldId="383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4:14.696" v="367" actId="2696"/>
        <pc:sldMkLst>
          <pc:docMk/>
          <pc:sldMk cId="1900667583" sldId="384"/>
        </pc:sldMkLst>
      </pc:sldChg>
      <pc:sldChg chg="addSp delSp modSp add mod ord">
        <pc:chgData name="Samson AMOUSSOU" userId="e3a853be89db41b5" providerId="LiveId" clId="{285D5BBD-2D86-4589-9807-E4AA0F1848C4}" dt="2024-03-31T10:22:51.997" v="4697" actId="1035"/>
        <pc:sldMkLst>
          <pc:docMk/>
          <pc:sldMk cId="3306023671" sldId="384"/>
        </pc:sldMkLst>
        <pc:spChg chg="del">
          <ac:chgData name="Samson AMOUSSOU" userId="e3a853be89db41b5" providerId="LiveId" clId="{285D5BBD-2D86-4589-9807-E4AA0F1848C4}" dt="2024-03-19T17:00:47.304" v="1560" actId="478"/>
          <ac:spMkLst>
            <pc:docMk/>
            <pc:sldMk cId="3306023671" sldId="384"/>
            <ac:spMk id="3" creationId="{8A05DB38-D587-1C4B-EFDA-7A287C4DD5CD}"/>
          </ac:spMkLst>
        </pc:spChg>
        <pc:spChg chg="add del mod">
          <ac:chgData name="Samson AMOUSSOU" userId="e3a853be89db41b5" providerId="LiveId" clId="{285D5BBD-2D86-4589-9807-E4AA0F1848C4}" dt="2024-03-22T16:14:35.224" v="2417" actId="478"/>
          <ac:spMkLst>
            <pc:docMk/>
            <pc:sldMk cId="3306023671" sldId="384"/>
            <ac:spMk id="4" creationId="{E375B900-D6FF-8D9B-1E02-DDF5A2C5C562}"/>
          </ac:spMkLst>
        </pc:spChg>
        <pc:spChg chg="add del mod">
          <ac:chgData name="Samson AMOUSSOU" userId="e3a853be89db41b5" providerId="LiveId" clId="{285D5BBD-2D86-4589-9807-E4AA0F1848C4}" dt="2024-03-22T16:16:45.232" v="2446" actId="478"/>
          <ac:spMkLst>
            <pc:docMk/>
            <pc:sldMk cId="3306023671" sldId="384"/>
            <ac:spMk id="6" creationId="{ED07A777-5EA4-9C20-43EC-9BBF357B611B}"/>
          </ac:spMkLst>
        </pc:spChg>
        <pc:spChg chg="add del mod">
          <ac:chgData name="Samson AMOUSSOU" userId="e3a853be89db41b5" providerId="LiveId" clId="{285D5BBD-2D86-4589-9807-E4AA0F1848C4}" dt="2024-03-22T16:46:49.588" v="3009" actId="478"/>
          <ac:spMkLst>
            <pc:docMk/>
            <pc:sldMk cId="3306023671" sldId="384"/>
            <ac:spMk id="7" creationId="{25572EED-8C5F-7A8A-DFAD-50BDDEE7E341}"/>
          </ac:spMkLst>
        </pc:spChg>
        <pc:spChg chg="del">
          <ac:chgData name="Samson AMOUSSOU" userId="e3a853be89db41b5" providerId="LiveId" clId="{285D5BBD-2D86-4589-9807-E4AA0F1848C4}" dt="2024-03-19T17:00:43.758" v="1559" actId="478"/>
          <ac:spMkLst>
            <pc:docMk/>
            <pc:sldMk cId="3306023671" sldId="384"/>
            <ac:spMk id="7" creationId="{96804E5C-937C-E546-0AAE-0B5D1A41EA38}"/>
          </ac:spMkLst>
        </pc:spChg>
        <pc:spChg chg="add del">
          <ac:chgData name="Samson AMOUSSOU" userId="e3a853be89db41b5" providerId="LiveId" clId="{285D5BBD-2D86-4589-9807-E4AA0F1848C4}" dt="2024-03-19T21:31:02.772" v="1593" actId="22"/>
          <ac:spMkLst>
            <pc:docMk/>
            <pc:sldMk cId="3306023671" sldId="384"/>
            <ac:spMk id="8" creationId="{799D518F-8484-0187-82B0-268A01FB14F2}"/>
          </ac:spMkLst>
        </pc:spChg>
        <pc:spChg chg="add mod">
          <ac:chgData name="Samson AMOUSSOU" userId="e3a853be89db41b5" providerId="LiveId" clId="{285D5BBD-2D86-4589-9807-E4AA0F1848C4}" dt="2024-03-22T16:43:26.532" v="2927"/>
          <ac:spMkLst>
            <pc:docMk/>
            <pc:sldMk cId="3306023671" sldId="384"/>
            <ac:spMk id="8" creationId="{FFB54651-37BC-330C-D57D-CD6533CBE6AC}"/>
          </ac:spMkLst>
        </pc:spChg>
        <pc:spChg chg="del">
          <ac:chgData name="Samson AMOUSSOU" userId="e3a853be89db41b5" providerId="LiveId" clId="{285D5BBD-2D86-4589-9807-E4AA0F1848C4}" dt="2024-03-19T17:00:40.624" v="1558" actId="478"/>
          <ac:spMkLst>
            <pc:docMk/>
            <pc:sldMk cId="3306023671" sldId="384"/>
            <ac:spMk id="9" creationId="{6779C923-E96B-6ADD-F057-0C2999B67BAE}"/>
          </ac:spMkLst>
        </pc:spChg>
        <pc:spChg chg="add del mod">
          <ac:chgData name="Samson AMOUSSOU" userId="e3a853be89db41b5" providerId="LiveId" clId="{285D5BBD-2D86-4589-9807-E4AA0F1848C4}" dt="2024-03-22T16:46:41.149" v="3006" actId="478"/>
          <ac:spMkLst>
            <pc:docMk/>
            <pc:sldMk cId="3306023671" sldId="384"/>
            <ac:spMk id="9" creationId="{9C0525D9-4E9A-2560-B3D3-5C1302BB14A7}"/>
          </ac:spMkLst>
        </pc:spChg>
        <pc:spChg chg="del">
          <ac:chgData name="Samson AMOUSSOU" userId="e3a853be89db41b5" providerId="LiveId" clId="{285D5BBD-2D86-4589-9807-E4AA0F1848C4}" dt="2024-03-19T17:00:24.354" v="1552" actId="478"/>
          <ac:spMkLst>
            <pc:docMk/>
            <pc:sldMk cId="3306023671" sldId="384"/>
            <ac:spMk id="10" creationId="{026A9C48-5A8A-7669-E166-52D56064EA1A}"/>
          </ac:spMkLst>
        </pc:spChg>
        <pc:spChg chg="add del mod">
          <ac:chgData name="Samson AMOUSSOU" userId="e3a853be89db41b5" providerId="LiveId" clId="{285D5BBD-2D86-4589-9807-E4AA0F1848C4}" dt="2024-03-22T16:46:30.680" v="3001" actId="478"/>
          <ac:spMkLst>
            <pc:docMk/>
            <pc:sldMk cId="3306023671" sldId="384"/>
            <ac:spMk id="10" creationId="{16303A6A-7D07-7D06-5F79-83332E73A963}"/>
          </ac:spMkLst>
        </pc:spChg>
        <pc:spChg chg="add del mod">
          <ac:chgData name="Samson AMOUSSOU" userId="e3a853be89db41b5" providerId="LiveId" clId="{285D5BBD-2D86-4589-9807-E4AA0F1848C4}" dt="2024-03-22T16:46:18.086" v="2993" actId="478"/>
          <ac:spMkLst>
            <pc:docMk/>
            <pc:sldMk cId="3306023671" sldId="384"/>
            <ac:spMk id="11" creationId="{8507F177-6BC3-7897-D520-E9D013619457}"/>
          </ac:spMkLst>
        </pc:spChg>
        <pc:spChg chg="del">
          <ac:chgData name="Samson AMOUSSOU" userId="e3a853be89db41b5" providerId="LiveId" clId="{285D5BBD-2D86-4589-9807-E4AA0F1848C4}" dt="2024-03-19T17:00:27.646" v="1553" actId="478"/>
          <ac:spMkLst>
            <pc:docMk/>
            <pc:sldMk cId="3306023671" sldId="384"/>
            <ac:spMk id="11" creationId="{ABB0741F-BA1A-BF8C-791F-9DD51C4412C1}"/>
          </ac:spMkLst>
        </pc:spChg>
        <pc:spChg chg="del">
          <ac:chgData name="Samson AMOUSSOU" userId="e3a853be89db41b5" providerId="LiveId" clId="{285D5BBD-2D86-4589-9807-E4AA0F1848C4}" dt="2024-03-19T17:00:32.633" v="1555" actId="478"/>
          <ac:spMkLst>
            <pc:docMk/>
            <pc:sldMk cId="3306023671" sldId="384"/>
            <ac:spMk id="12" creationId="{A6F4DC5E-C189-DB5D-F699-E5F926C5A13B}"/>
          </ac:spMkLst>
        </pc:spChg>
        <pc:spChg chg="add del mod">
          <ac:chgData name="Samson AMOUSSOU" userId="e3a853be89db41b5" providerId="LiveId" clId="{285D5BBD-2D86-4589-9807-E4AA0F1848C4}" dt="2024-03-22T16:45:51.044" v="2984" actId="478"/>
          <ac:spMkLst>
            <pc:docMk/>
            <pc:sldMk cId="3306023671" sldId="384"/>
            <ac:spMk id="12" creationId="{EDFAC91E-4393-DAFB-F04A-3C2F70AC3EF4}"/>
          </ac:spMkLst>
        </pc:spChg>
        <pc:spChg chg="del">
          <ac:chgData name="Samson AMOUSSOU" userId="e3a853be89db41b5" providerId="LiveId" clId="{285D5BBD-2D86-4589-9807-E4AA0F1848C4}" dt="2024-03-19T17:00:35.428" v="1556" actId="478"/>
          <ac:spMkLst>
            <pc:docMk/>
            <pc:sldMk cId="3306023671" sldId="384"/>
            <ac:spMk id="13" creationId="{544EA717-D799-FE98-C956-233A88B76146}"/>
          </ac:spMkLst>
        </pc:spChg>
        <pc:spChg chg="add del mod">
          <ac:chgData name="Samson AMOUSSOU" userId="e3a853be89db41b5" providerId="LiveId" clId="{285D5BBD-2D86-4589-9807-E4AA0F1848C4}" dt="2024-03-22T16:46:07.810" v="2990" actId="478"/>
          <ac:spMkLst>
            <pc:docMk/>
            <pc:sldMk cId="3306023671" sldId="384"/>
            <ac:spMk id="13" creationId="{7F742FE6-0710-0A2B-B4CA-C7916773825F}"/>
          </ac:spMkLst>
        </pc:spChg>
        <pc:spChg chg="add del mod">
          <ac:chgData name="Samson AMOUSSOU" userId="e3a853be89db41b5" providerId="LiveId" clId="{285D5BBD-2D86-4589-9807-E4AA0F1848C4}" dt="2024-03-22T16:45:40.841" v="2981" actId="478"/>
          <ac:spMkLst>
            <pc:docMk/>
            <pc:sldMk cId="3306023671" sldId="384"/>
            <ac:spMk id="14" creationId="{63C2CCA3-6E52-6931-2D49-46E1CEFCF318}"/>
          </ac:spMkLst>
        </pc:spChg>
        <pc:spChg chg="del">
          <ac:chgData name="Samson AMOUSSOU" userId="e3a853be89db41b5" providerId="LiveId" clId="{285D5BBD-2D86-4589-9807-E4AA0F1848C4}" dt="2024-03-19T17:00:30.190" v="1554" actId="478"/>
          <ac:spMkLst>
            <pc:docMk/>
            <pc:sldMk cId="3306023671" sldId="384"/>
            <ac:spMk id="14" creationId="{DFCCDF1F-FD5B-7C75-9153-BE5AFFFADD6D}"/>
          </ac:spMkLst>
        </pc:spChg>
        <pc:spChg chg="add del mod">
          <ac:chgData name="Samson AMOUSSOU" userId="e3a853be89db41b5" providerId="LiveId" clId="{285D5BBD-2D86-4589-9807-E4AA0F1848C4}" dt="2024-03-22T16:45:19.075" v="2971" actId="478"/>
          <ac:spMkLst>
            <pc:docMk/>
            <pc:sldMk cId="3306023671" sldId="384"/>
            <ac:spMk id="15" creationId="{5516E683-2F8E-D3A7-CA33-E5BA561F680F}"/>
          </ac:spMkLst>
        </pc:spChg>
        <pc:spChg chg="del">
          <ac:chgData name="Samson AMOUSSOU" userId="e3a853be89db41b5" providerId="LiveId" clId="{285D5BBD-2D86-4589-9807-E4AA0F1848C4}" dt="2024-03-19T17:00:37.089" v="1557" actId="478"/>
          <ac:spMkLst>
            <pc:docMk/>
            <pc:sldMk cId="3306023671" sldId="384"/>
            <ac:spMk id="15" creationId="{A31D80C3-D93E-EADA-74CA-173FD7F17D03}"/>
          </ac:spMkLst>
        </pc:spChg>
        <pc:spChg chg="add mod">
          <ac:chgData name="Samson AMOUSSOU" userId="e3a853be89db41b5" providerId="LiveId" clId="{285D5BBD-2D86-4589-9807-E4AA0F1848C4}" dt="2024-03-31T10:22:51.997" v="4697" actId="1035"/>
          <ac:spMkLst>
            <pc:docMk/>
            <pc:sldMk cId="3306023671" sldId="384"/>
            <ac:spMk id="16" creationId="{694F46F9-73A7-AA71-4C2A-4D7ADF1EF8AF}"/>
          </ac:spMkLst>
        </pc:spChg>
        <pc:spChg chg="add mod">
          <ac:chgData name="Samson AMOUSSOU" userId="e3a853be89db41b5" providerId="LiveId" clId="{285D5BBD-2D86-4589-9807-E4AA0F1848C4}" dt="2024-03-22T16:45:47.951" v="2983" actId="1076"/>
          <ac:spMkLst>
            <pc:docMk/>
            <pc:sldMk cId="3306023671" sldId="384"/>
            <ac:spMk id="17" creationId="{23A30D95-C8E7-B342-17A8-7B2C533ED4FF}"/>
          </ac:spMkLst>
        </pc:spChg>
        <pc:spChg chg="add del mod">
          <ac:chgData name="Samson AMOUSSOU" userId="e3a853be89db41b5" providerId="LiveId" clId="{285D5BBD-2D86-4589-9807-E4AA0F1848C4}" dt="2024-03-19T21:35:38.153" v="1781" actId="478"/>
          <ac:spMkLst>
            <pc:docMk/>
            <pc:sldMk cId="3306023671" sldId="384"/>
            <ac:spMk id="17" creationId="{BDA2C038-2A1D-A110-A083-FF165BD040AF}"/>
          </ac:spMkLst>
        </pc:spChg>
        <pc:spChg chg="add mod">
          <ac:chgData name="Samson AMOUSSOU" userId="e3a853be89db41b5" providerId="LiveId" clId="{285D5BBD-2D86-4589-9807-E4AA0F1848C4}" dt="2024-03-22T16:49:57.746" v="3029" actId="1076"/>
          <ac:spMkLst>
            <pc:docMk/>
            <pc:sldMk cId="3306023671" sldId="384"/>
            <ac:spMk id="18" creationId="{80095788-CD54-BF58-6146-B754AD00E573}"/>
          </ac:spMkLst>
        </pc:spChg>
        <pc:spChg chg="add mod">
          <ac:chgData name="Samson AMOUSSOU" userId="e3a853be89db41b5" providerId="LiveId" clId="{285D5BBD-2D86-4589-9807-E4AA0F1848C4}" dt="2024-03-22T16:46:14.577" v="2992" actId="1076"/>
          <ac:spMkLst>
            <pc:docMk/>
            <pc:sldMk cId="3306023671" sldId="384"/>
            <ac:spMk id="19" creationId="{511B5216-FC23-F501-FF86-F4C544FD2C1C}"/>
          </ac:spMkLst>
        </pc:spChg>
        <pc:spChg chg="add mod">
          <ac:chgData name="Samson AMOUSSOU" userId="e3a853be89db41b5" providerId="LiveId" clId="{285D5BBD-2D86-4589-9807-E4AA0F1848C4}" dt="2024-03-22T16:46:27.258" v="3000" actId="1035"/>
          <ac:spMkLst>
            <pc:docMk/>
            <pc:sldMk cId="3306023671" sldId="384"/>
            <ac:spMk id="20" creationId="{AEB2A884-A18D-FA4B-8552-8E25831E47C2}"/>
          </ac:spMkLst>
        </pc:spChg>
        <pc:spChg chg="add mod">
          <ac:chgData name="Samson AMOUSSOU" userId="e3a853be89db41b5" providerId="LiveId" clId="{285D5BBD-2D86-4589-9807-E4AA0F1848C4}" dt="2024-03-22T16:46:38.321" v="3005" actId="1035"/>
          <ac:spMkLst>
            <pc:docMk/>
            <pc:sldMk cId="3306023671" sldId="384"/>
            <ac:spMk id="21" creationId="{5671A74C-834E-11D8-6EC0-267C467EFC36}"/>
          </ac:spMkLst>
        </pc:spChg>
        <pc:spChg chg="add mod">
          <ac:chgData name="Samson AMOUSSOU" userId="e3a853be89db41b5" providerId="LiveId" clId="{285D5BBD-2D86-4589-9807-E4AA0F1848C4}" dt="2024-03-22T16:46:47.468" v="3008" actId="1076"/>
          <ac:spMkLst>
            <pc:docMk/>
            <pc:sldMk cId="3306023671" sldId="384"/>
            <ac:spMk id="22" creationId="{CAF72F99-2682-B168-114C-673BBAF61B7E}"/>
          </ac:spMkLst>
        </pc:spChg>
        <pc:spChg chg="add mod">
          <ac:chgData name="Samson AMOUSSOU" userId="e3a853be89db41b5" providerId="LiveId" clId="{285D5BBD-2D86-4589-9807-E4AA0F1848C4}" dt="2024-03-22T22:05:35.877" v="3657" actId="1076"/>
          <ac:spMkLst>
            <pc:docMk/>
            <pc:sldMk cId="3306023671" sldId="384"/>
            <ac:spMk id="23" creationId="{9A2B59A1-246B-ADFE-7E5C-1B2CF2F3703E}"/>
          </ac:spMkLst>
        </pc:spChg>
        <pc:spChg chg="mod">
          <ac:chgData name="Samson AMOUSSOU" userId="e3a853be89db41b5" providerId="LiveId" clId="{285D5BBD-2D86-4589-9807-E4AA0F1848C4}" dt="2024-03-19T17:00:22.138" v="1551" actId="20577"/>
          <ac:spMkLst>
            <pc:docMk/>
            <pc:sldMk cId="3306023671" sldId="384"/>
            <ac:spMk id="479" creationId="{00000000-0000-0000-0000-000000000000}"/>
          </ac:spMkLst>
        </pc:spChg>
        <pc:graphicFrameChg chg="add del mod">
          <ac:chgData name="Samson AMOUSSOU" userId="e3a853be89db41b5" providerId="LiveId" clId="{285D5BBD-2D86-4589-9807-E4AA0F1848C4}" dt="2024-03-22T16:15:09.254" v="2422" actId="478"/>
          <ac:graphicFrameMkLst>
            <pc:docMk/>
            <pc:sldMk cId="3306023671" sldId="384"/>
            <ac:graphicFrameMk id="2" creationId="{945000EC-E597-73DD-0CA0-3C2A6B694C80}"/>
          </ac:graphicFrameMkLst>
        </pc:graphicFrameChg>
        <pc:graphicFrameChg chg="add mod modGraphic">
          <ac:chgData name="Samson AMOUSSOU" userId="e3a853be89db41b5" providerId="LiveId" clId="{285D5BBD-2D86-4589-9807-E4AA0F1848C4}" dt="2024-03-23T09:55:14.360" v="3979" actId="20577"/>
          <ac:graphicFrameMkLst>
            <pc:docMk/>
            <pc:sldMk cId="3306023671" sldId="384"/>
            <ac:graphicFrameMk id="3" creationId="{C367481B-12B0-279F-E1B1-4F7C57F273AB}"/>
          </ac:graphicFrameMkLst>
        </pc:graphicFrameChg>
        <pc:picChg chg="del">
          <ac:chgData name="Samson AMOUSSOU" userId="e3a853be89db41b5" providerId="LiveId" clId="{285D5BBD-2D86-4589-9807-E4AA0F1848C4}" dt="2024-03-19T17:00:13.521" v="1536" actId="478"/>
          <ac:picMkLst>
            <pc:docMk/>
            <pc:sldMk cId="3306023671" sldId="384"/>
            <ac:picMk id="5" creationId="{9F03327B-476E-6BF1-3769-03775EC68102}"/>
          </ac:picMkLst>
        </pc:pic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285869554" sldId="385"/>
        </pc:sldMkLst>
      </pc:sldChg>
      <pc:sldChg chg="addSp delSp modSp add mod">
        <pc:chgData name="Samson AMOUSSOU" userId="e3a853be89db41b5" providerId="LiveId" clId="{285D5BBD-2D86-4589-9807-E4AA0F1848C4}" dt="2024-03-22T16:40:41.021" v="2897" actId="20577"/>
        <pc:sldMkLst>
          <pc:docMk/>
          <pc:sldMk cId="1501350194" sldId="385"/>
        </pc:sldMkLst>
        <pc:spChg chg="add del mod">
          <ac:chgData name="Samson AMOUSSOU" userId="e3a853be89db41b5" providerId="LiveId" clId="{285D5BBD-2D86-4589-9807-E4AA0F1848C4}" dt="2024-03-19T22:12:25.851" v="2230" actId="478"/>
          <ac:spMkLst>
            <pc:docMk/>
            <pc:sldMk cId="1501350194" sldId="385"/>
            <ac:spMk id="3" creationId="{FC42A1D2-6DE0-13FD-E3D6-408AA6CBEF8A}"/>
          </ac:spMkLst>
        </pc:spChg>
        <pc:spChg chg="del">
          <ac:chgData name="Samson AMOUSSOU" userId="e3a853be89db41b5" providerId="LiveId" clId="{285D5BBD-2D86-4589-9807-E4AA0F1848C4}" dt="2024-03-19T21:35:28.647" v="1780" actId="478"/>
          <ac:spMkLst>
            <pc:docMk/>
            <pc:sldMk cId="1501350194" sldId="385"/>
            <ac:spMk id="4" creationId="{E375B900-D6FF-8D9B-1E02-DDF5A2C5C562}"/>
          </ac:spMkLst>
        </pc:spChg>
        <pc:spChg chg="add mod">
          <ac:chgData name="Samson AMOUSSOU" userId="e3a853be89db41b5" providerId="LiveId" clId="{285D5BBD-2D86-4589-9807-E4AA0F1848C4}" dt="2024-03-22T16:40:41.021" v="2897" actId="20577"/>
          <ac:spMkLst>
            <pc:docMk/>
            <pc:sldMk cId="1501350194" sldId="385"/>
            <ac:spMk id="5" creationId="{2DB08D1B-8BE1-6243-315C-ADBF58043BB2}"/>
          </ac:spMkLst>
        </pc:spChg>
        <pc:spChg chg="add del mod">
          <ac:chgData name="Samson AMOUSSOU" userId="e3a853be89db41b5" providerId="LiveId" clId="{285D5BBD-2D86-4589-9807-E4AA0F1848C4}" dt="2024-03-19T22:12:49.347" v="2240" actId="478"/>
          <ac:spMkLst>
            <pc:docMk/>
            <pc:sldMk cId="1501350194" sldId="385"/>
            <ac:spMk id="6" creationId="{5080297C-7BC8-918C-AA50-17DF7F30F7EE}"/>
          </ac:spMkLst>
        </pc:spChg>
        <pc:spChg chg="add mod">
          <ac:chgData name="Samson AMOUSSOU" userId="e3a853be89db41b5" providerId="LiveId" clId="{285D5BBD-2D86-4589-9807-E4AA0F1848C4}" dt="2024-03-22T16:40:04.548" v="2886"/>
          <ac:spMkLst>
            <pc:docMk/>
            <pc:sldMk cId="1501350194" sldId="385"/>
            <ac:spMk id="7" creationId="{5E664E5E-F4CA-5559-6D07-36BF52739F2E}"/>
          </ac:spMkLst>
        </pc:spChg>
        <pc:spChg chg="add del mod">
          <ac:chgData name="Samson AMOUSSOU" userId="e3a853be89db41b5" providerId="LiveId" clId="{285D5BBD-2D86-4589-9807-E4AA0F1848C4}" dt="2024-03-22T16:29:53.416" v="2484" actId="478"/>
          <ac:spMkLst>
            <pc:docMk/>
            <pc:sldMk cId="1501350194" sldId="385"/>
            <ac:spMk id="8" creationId="{A90655F1-D811-EA37-7842-72097222F5BF}"/>
          </ac:spMkLst>
        </pc:spChg>
        <pc:spChg chg="add mod">
          <ac:chgData name="Samson AMOUSSOU" userId="e3a853be89db41b5" providerId="LiveId" clId="{285D5BBD-2D86-4589-9807-E4AA0F1848C4}" dt="2024-03-22T16:40:30.759" v="2892"/>
          <ac:spMkLst>
            <pc:docMk/>
            <pc:sldMk cId="1501350194" sldId="385"/>
            <ac:spMk id="9" creationId="{22CF5910-0191-645A-8F38-E87B4F4461EF}"/>
          </ac:spMkLst>
        </pc:spChg>
        <pc:spChg chg="add mod">
          <ac:chgData name="Samson AMOUSSOU" userId="e3a853be89db41b5" providerId="LiveId" clId="{285D5BBD-2D86-4589-9807-E4AA0F1848C4}" dt="2024-03-22T16:40:16.252" v="2889" actId="1076"/>
          <ac:spMkLst>
            <pc:docMk/>
            <pc:sldMk cId="1501350194" sldId="385"/>
            <ac:spMk id="10" creationId="{2231809D-05D6-EDAE-AD85-4AEBC0B66315}"/>
          </ac:spMkLst>
        </pc:spChg>
        <pc:spChg chg="add del mod">
          <ac:chgData name="Samson AMOUSSOU" userId="e3a853be89db41b5" providerId="LiveId" clId="{285D5BBD-2D86-4589-9807-E4AA0F1848C4}" dt="2024-03-19T22:17:31.968" v="2353"/>
          <ac:spMkLst>
            <pc:docMk/>
            <pc:sldMk cId="1501350194" sldId="385"/>
            <ac:spMk id="10" creationId="{4E60A3EC-1217-E906-1386-DF99213D87DA}"/>
          </ac:spMkLst>
        </pc:spChg>
        <pc:spChg chg="add mod">
          <ac:chgData name="Samson AMOUSSOU" userId="e3a853be89db41b5" providerId="LiveId" clId="{285D5BBD-2D86-4589-9807-E4AA0F1848C4}" dt="2024-03-22T16:40:26.540" v="2891" actId="1076"/>
          <ac:spMkLst>
            <pc:docMk/>
            <pc:sldMk cId="1501350194" sldId="385"/>
            <ac:spMk id="11" creationId="{08ACDDDF-1855-7791-4C60-5741A3C98994}"/>
          </ac:spMkLst>
        </pc:spChg>
        <pc:spChg chg="del">
          <ac:chgData name="Samson AMOUSSOU" userId="e3a853be89db41b5" providerId="LiveId" clId="{285D5BBD-2D86-4589-9807-E4AA0F1848C4}" dt="2024-03-19T21:42:20.761" v="1788" actId="478"/>
          <ac:spMkLst>
            <pc:docMk/>
            <pc:sldMk cId="1501350194" sldId="385"/>
            <ac:spMk id="17" creationId="{BDA2C038-2A1D-A110-A083-FF165BD040AF}"/>
          </ac:spMkLst>
        </pc:spChg>
        <pc:spChg chg="mod">
          <ac:chgData name="Samson AMOUSSOU" userId="e3a853be89db41b5" providerId="LiveId" clId="{285D5BBD-2D86-4589-9807-E4AA0F1848C4}" dt="2024-03-19T21:35:24.838" v="1779" actId="20577"/>
          <ac:spMkLst>
            <pc:docMk/>
            <pc:sldMk cId="1501350194" sldId="385"/>
            <ac:spMk id="479" creationId="{00000000-0000-0000-0000-000000000000}"/>
          </ac:spMkLst>
        </pc:spChg>
        <pc:spChg chg="mod">
          <ac:chgData name="Samson AMOUSSOU" userId="e3a853be89db41b5" providerId="LiveId" clId="{285D5BBD-2D86-4589-9807-E4AA0F1848C4}" dt="2024-03-19T22:13:43.343" v="2246" actId="1076"/>
          <ac:spMkLst>
            <pc:docMk/>
            <pc:sldMk cId="1501350194" sldId="385"/>
            <ac:spMk id="487" creationId="{00000000-0000-0000-0000-000000000000}"/>
          </ac:spMkLst>
        </pc:spChg>
        <pc:graphicFrameChg chg="add mod">
          <ac:chgData name="Samson AMOUSSOU" userId="e3a853be89db41b5" providerId="LiveId" clId="{285D5BBD-2D86-4589-9807-E4AA0F1848C4}" dt="2024-03-22T16:29:54.999" v="2485"/>
          <ac:graphicFrameMkLst>
            <pc:docMk/>
            <pc:sldMk cId="1501350194" sldId="385"/>
            <ac:graphicFrameMk id="2" creationId="{266846B4-3FE0-8BCA-B48B-D5FBC0C4E6AC}"/>
          </ac:graphicFrameMkLst>
        </pc:graphicFrameChg>
        <pc:graphicFrameChg chg="add mod modGraphic">
          <ac:chgData name="Samson AMOUSSOU" userId="e3a853be89db41b5" providerId="LiveId" clId="{285D5BBD-2D86-4589-9807-E4AA0F1848C4}" dt="2024-03-22T16:38:46.083" v="2855" actId="1076"/>
          <ac:graphicFrameMkLst>
            <pc:docMk/>
            <pc:sldMk cId="1501350194" sldId="385"/>
            <ac:graphicFrameMk id="3" creationId="{D924B09C-29AA-DAC1-920E-B6C76E483D2E}"/>
          </ac:graphicFrameMkLst>
        </pc:graphicFrame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1684689709" sldId="386"/>
        </pc:sldMkLst>
      </pc:sldChg>
      <pc:sldChg chg="addSp delSp modSp add mod ord">
        <pc:chgData name="Samson AMOUSSOU" userId="e3a853be89db41b5" providerId="LiveId" clId="{285D5BBD-2D86-4589-9807-E4AA0F1848C4}" dt="2024-05-02T12:21:22.657" v="4735"/>
        <pc:sldMkLst>
          <pc:docMk/>
          <pc:sldMk cId="2540239596" sldId="386"/>
        </pc:sldMkLst>
        <pc:spChg chg="mod">
          <ac:chgData name="Samson AMOUSSOU" userId="e3a853be89db41b5" providerId="LiveId" clId="{285D5BBD-2D86-4589-9807-E4AA0F1848C4}" dt="2024-03-23T10:08:24.970" v="4212" actId="1076"/>
          <ac:spMkLst>
            <pc:docMk/>
            <pc:sldMk cId="2540239596" sldId="386"/>
            <ac:spMk id="3" creationId="{1B26DA3A-C73A-F1DB-BB31-405064193DDB}"/>
          </ac:spMkLst>
        </pc:spChg>
        <pc:spChg chg="del">
          <ac:chgData name="Samson AMOUSSOU" userId="e3a853be89db41b5" providerId="LiveId" clId="{285D5BBD-2D86-4589-9807-E4AA0F1848C4}" dt="2024-03-23T10:02:58.867" v="4137" actId="478"/>
          <ac:spMkLst>
            <pc:docMk/>
            <pc:sldMk cId="2540239596" sldId="386"/>
            <ac:spMk id="6" creationId="{F5E87F24-5B6A-A0A6-689D-B855F557865B}"/>
          </ac:spMkLst>
        </pc:spChg>
        <pc:spChg chg="add del mod">
          <ac:chgData name="Samson AMOUSSOU" userId="e3a853be89db41b5" providerId="LiveId" clId="{285D5BBD-2D86-4589-9807-E4AA0F1848C4}" dt="2024-05-02T12:19:48.445" v="4719" actId="478"/>
          <ac:spMkLst>
            <pc:docMk/>
            <pc:sldMk cId="2540239596" sldId="386"/>
            <ac:spMk id="7" creationId="{7A1E2255-5CE6-4AD5-8B75-BCF350E898F9}"/>
          </ac:spMkLst>
        </pc:spChg>
        <pc:spChg chg="add del mod">
          <ac:chgData name="Samson AMOUSSOU" userId="e3a853be89db41b5" providerId="LiveId" clId="{285D5BBD-2D86-4589-9807-E4AA0F1848C4}" dt="2024-05-02T12:19:54.851" v="4722" actId="478"/>
          <ac:spMkLst>
            <pc:docMk/>
            <pc:sldMk cId="2540239596" sldId="386"/>
            <ac:spMk id="9" creationId="{A2C23FA7-D3D5-B898-C9F9-F663CDB4F741}"/>
          </ac:spMkLst>
        </pc:spChg>
        <pc:spChg chg="del mod">
          <ac:chgData name="Samson AMOUSSOU" userId="e3a853be89db41b5" providerId="LiveId" clId="{285D5BBD-2D86-4589-9807-E4AA0F1848C4}" dt="2024-05-02T12:12:15.550" v="4700" actId="478"/>
          <ac:spMkLst>
            <pc:docMk/>
            <pc:sldMk cId="2540239596" sldId="386"/>
            <ac:spMk id="11" creationId="{0379D8B1-1E86-C67C-9F7F-B113426E327C}"/>
          </ac:spMkLst>
        </pc:spChg>
        <pc:spChg chg="add del mod">
          <ac:chgData name="Samson AMOUSSOU" userId="e3a853be89db41b5" providerId="LiveId" clId="{285D5BBD-2D86-4589-9807-E4AA0F1848C4}" dt="2024-05-02T12:20:07.239" v="4725" actId="478"/>
          <ac:spMkLst>
            <pc:docMk/>
            <pc:sldMk cId="2540239596" sldId="386"/>
            <ac:spMk id="12" creationId="{0DFDA9AE-9D72-4E53-B5EE-13F24FA20F95}"/>
          </ac:spMkLst>
        </pc:spChg>
        <pc:spChg chg="add mod">
          <ac:chgData name="Samson AMOUSSOU" userId="e3a853be89db41b5" providerId="LiveId" clId="{285D5BBD-2D86-4589-9807-E4AA0F1848C4}" dt="2024-05-02T12:20:31.280" v="4733" actId="1076"/>
          <ac:spMkLst>
            <pc:docMk/>
            <pc:sldMk cId="2540239596" sldId="386"/>
            <ac:spMk id="15" creationId="{9D7C0939-2FA8-CE64-C654-6613A78E574A}"/>
          </ac:spMkLst>
        </pc:spChg>
        <pc:picChg chg="add del mod">
          <ac:chgData name="Samson AMOUSSOU" userId="e3a853be89db41b5" providerId="LiveId" clId="{285D5BBD-2D86-4589-9807-E4AA0F1848C4}" dt="2024-05-02T12:12:10.968" v="4698" actId="478"/>
          <ac:picMkLst>
            <pc:docMk/>
            <pc:sldMk cId="2540239596" sldId="386"/>
            <ac:picMk id="4" creationId="{6E5FAC4F-2B43-0BC7-3578-4ACC51405D3F}"/>
          </ac:picMkLst>
        </pc:picChg>
        <pc:picChg chg="add mod">
          <ac:chgData name="Samson AMOUSSOU" userId="e3a853be89db41b5" providerId="LiveId" clId="{285D5BBD-2D86-4589-9807-E4AA0F1848C4}" dt="2024-05-02T12:19:00.345" v="4707" actId="1076"/>
          <ac:picMkLst>
            <pc:docMk/>
            <pc:sldMk cId="2540239596" sldId="386"/>
            <ac:picMk id="5" creationId="{5BEE8E09-18B5-0DF9-4FAE-FF7FFA2C4720}"/>
          </ac:picMkLst>
        </pc:picChg>
        <pc:picChg chg="del">
          <ac:chgData name="Samson AMOUSSOU" userId="e3a853be89db41b5" providerId="LiveId" clId="{285D5BBD-2D86-4589-9807-E4AA0F1848C4}" dt="2024-03-23T10:02:56.927" v="4136" actId="478"/>
          <ac:picMkLst>
            <pc:docMk/>
            <pc:sldMk cId="2540239596" sldId="386"/>
            <ac:picMk id="9" creationId="{8BD5C682-5B84-55DB-5877-AF79BA7EF6CA}"/>
          </ac:picMkLst>
        </pc:picChg>
        <pc:picChg chg="del mod">
          <ac:chgData name="Samson AMOUSSOU" userId="e3a853be89db41b5" providerId="LiveId" clId="{285D5BBD-2D86-4589-9807-E4AA0F1848C4}" dt="2024-05-02T12:12:12.320" v="4699" actId="478"/>
          <ac:picMkLst>
            <pc:docMk/>
            <pc:sldMk cId="2540239596" sldId="386"/>
            <ac:picMk id="13" creationId="{2571C54F-6F00-240F-AE89-650B1FCFFED2}"/>
          </ac:picMkLst>
        </pc:picChg>
      </pc:sldChg>
      <pc:sldChg chg="new del">
        <pc:chgData name="Samson AMOUSSOU" userId="e3a853be89db41b5" providerId="LiveId" clId="{285D5BBD-2D86-4589-9807-E4AA0F1848C4}" dt="2024-03-23T10:12:05.288" v="4244" actId="680"/>
        <pc:sldMkLst>
          <pc:docMk/>
          <pc:sldMk cId="606152155" sldId="387"/>
        </pc:sldMkLst>
      </pc:sldChg>
      <pc:sldChg chg="del">
        <pc:chgData name="Samson AMOUSSOU" userId="e3a853be89db41b5" providerId="LiveId" clId="{285D5BBD-2D86-4589-9807-E4AA0F1848C4}" dt="2024-03-15T21:14:36.868" v="369" actId="47"/>
        <pc:sldMkLst>
          <pc:docMk/>
          <pc:sldMk cId="3698287970" sldId="387"/>
        </pc:sldMkLst>
      </pc:sldChg>
      <pc:sldChg chg="modSp add mod ord">
        <pc:chgData name="Samson AMOUSSOU" userId="e3a853be89db41b5" providerId="LiveId" clId="{285D5BBD-2D86-4589-9807-E4AA0F1848C4}" dt="2024-05-02T12:21:42.135" v="4737" actId="20577"/>
        <pc:sldMkLst>
          <pc:docMk/>
          <pc:sldMk cId="3760959844" sldId="387"/>
        </pc:sldMkLst>
        <pc:spChg chg="mod">
          <ac:chgData name="Samson AMOUSSOU" userId="e3a853be89db41b5" providerId="LiveId" clId="{285D5BBD-2D86-4589-9807-E4AA0F1848C4}" dt="2024-03-23T10:12:23.609" v="4260" actId="20577"/>
          <ac:spMkLst>
            <pc:docMk/>
            <pc:sldMk cId="3760959844" sldId="387"/>
            <ac:spMk id="687" creationId="{00000000-0000-0000-0000-000000000000}"/>
          </ac:spMkLst>
        </pc:spChg>
        <pc:spChg chg="mod">
          <ac:chgData name="Samson AMOUSSOU" userId="e3a853be89db41b5" providerId="LiveId" clId="{285D5BBD-2D86-4589-9807-E4AA0F1848C4}" dt="2024-05-02T12:21:42.135" v="4737" actId="20577"/>
          <ac:spMkLst>
            <pc:docMk/>
            <pc:sldMk cId="3760959844" sldId="387"/>
            <ac:spMk id="690" creationId="{00000000-0000-0000-0000-000000000000}"/>
          </ac:spMkLst>
        </pc:spChg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798089049" sldId="388"/>
        </pc:sldMkLst>
      </pc:sldChg>
      <pc:sldChg chg="addSp delSp modSp add mod">
        <pc:chgData name="Samson AMOUSSOU" userId="e3a853be89db41b5" providerId="LiveId" clId="{285D5BBD-2D86-4589-9807-E4AA0F1848C4}" dt="2024-03-31T08:52:17.188" v="4580" actId="14100"/>
        <pc:sldMkLst>
          <pc:docMk/>
          <pc:sldMk cId="2559728300" sldId="388"/>
        </pc:sldMkLst>
        <pc:spChg chg="del">
          <ac:chgData name="Samson AMOUSSOU" userId="e3a853be89db41b5" providerId="LiveId" clId="{285D5BBD-2D86-4589-9807-E4AA0F1848C4}" dt="2024-03-31T08:47:13.237" v="4546" actId="478"/>
          <ac:spMkLst>
            <pc:docMk/>
            <pc:sldMk cId="2559728300" sldId="388"/>
            <ac:spMk id="5" creationId="{6F0E66F2-D6A5-99BE-21F4-E01B62A1C976}"/>
          </ac:spMkLst>
        </pc:spChg>
        <pc:spChg chg="del">
          <ac:chgData name="Samson AMOUSSOU" userId="e3a853be89db41b5" providerId="LiveId" clId="{285D5BBD-2D86-4589-9807-E4AA0F1848C4}" dt="2024-03-31T08:47:14.069" v="4547" actId="478"/>
          <ac:spMkLst>
            <pc:docMk/>
            <pc:sldMk cId="2559728300" sldId="388"/>
            <ac:spMk id="6" creationId="{8C9EBF88-1CF6-610D-FE4F-AC61C85906F3}"/>
          </ac:spMkLst>
        </pc:spChg>
        <pc:spChg chg="del">
          <ac:chgData name="Samson AMOUSSOU" userId="e3a853be89db41b5" providerId="LiveId" clId="{285D5BBD-2D86-4589-9807-E4AA0F1848C4}" dt="2024-03-31T08:47:16.050" v="4549" actId="478"/>
          <ac:spMkLst>
            <pc:docMk/>
            <pc:sldMk cId="2559728300" sldId="388"/>
            <ac:spMk id="7" creationId="{6BD6AFDD-B118-3820-C5E1-6C4F8BF9C061}"/>
          </ac:spMkLst>
        </pc:spChg>
        <pc:spChg chg="del">
          <ac:chgData name="Samson AMOUSSOU" userId="e3a853be89db41b5" providerId="LiveId" clId="{285D5BBD-2D86-4589-9807-E4AA0F1848C4}" dt="2024-03-31T08:47:28.844" v="4562" actId="478"/>
          <ac:spMkLst>
            <pc:docMk/>
            <pc:sldMk cId="2559728300" sldId="388"/>
            <ac:spMk id="8" creationId="{B1D9B8DE-C62E-C74D-5DA2-F23D2EF692F3}"/>
          </ac:spMkLst>
        </pc:spChg>
        <pc:spChg chg="del">
          <ac:chgData name="Samson AMOUSSOU" userId="e3a853be89db41b5" providerId="LiveId" clId="{285D5BBD-2D86-4589-9807-E4AA0F1848C4}" dt="2024-03-31T08:47:36.363" v="4567" actId="478"/>
          <ac:spMkLst>
            <pc:docMk/>
            <pc:sldMk cId="2559728300" sldId="388"/>
            <ac:spMk id="9" creationId="{79C082AC-1AE1-2AFD-A9FA-332411540073}"/>
          </ac:spMkLst>
        </pc:spChg>
        <pc:spChg chg="del">
          <ac:chgData name="Samson AMOUSSOU" userId="e3a853be89db41b5" providerId="LiveId" clId="{285D5BBD-2D86-4589-9807-E4AA0F1848C4}" dt="2024-03-31T08:47:24.591" v="4558" actId="478"/>
          <ac:spMkLst>
            <pc:docMk/>
            <pc:sldMk cId="2559728300" sldId="388"/>
            <ac:spMk id="10" creationId="{17AC944A-8093-A9AA-A867-DCDBF488E505}"/>
          </ac:spMkLst>
        </pc:spChg>
        <pc:spChg chg="del">
          <ac:chgData name="Samson AMOUSSOU" userId="e3a853be89db41b5" providerId="LiveId" clId="{285D5BBD-2D86-4589-9807-E4AA0F1848C4}" dt="2024-03-31T08:47:20.809" v="4554" actId="478"/>
          <ac:spMkLst>
            <pc:docMk/>
            <pc:sldMk cId="2559728300" sldId="388"/>
            <ac:spMk id="11" creationId="{59B9A35D-A583-620E-EFAA-3B47BD8B6020}"/>
          </ac:spMkLst>
        </pc:spChg>
        <pc:spChg chg="del">
          <ac:chgData name="Samson AMOUSSOU" userId="e3a853be89db41b5" providerId="LiveId" clId="{285D5BBD-2D86-4589-9807-E4AA0F1848C4}" dt="2024-03-31T08:47:18.077" v="4551" actId="478"/>
          <ac:spMkLst>
            <pc:docMk/>
            <pc:sldMk cId="2559728300" sldId="388"/>
            <ac:spMk id="12" creationId="{EFD712CE-231B-353C-94D1-95CE888596DE}"/>
          </ac:spMkLst>
        </pc:spChg>
        <pc:spChg chg="del">
          <ac:chgData name="Samson AMOUSSOU" userId="e3a853be89db41b5" providerId="LiveId" clId="{285D5BBD-2D86-4589-9807-E4AA0F1848C4}" dt="2024-03-31T08:47:22.725" v="4556" actId="478"/>
          <ac:spMkLst>
            <pc:docMk/>
            <pc:sldMk cId="2559728300" sldId="388"/>
            <ac:spMk id="41" creationId="{4F6E26BE-7723-A1D2-7E2F-171591D07687}"/>
          </ac:spMkLst>
        </pc:spChg>
        <pc:spChg chg="del">
          <ac:chgData name="Samson AMOUSSOU" userId="e3a853be89db41b5" providerId="LiveId" clId="{285D5BBD-2D86-4589-9807-E4AA0F1848C4}" dt="2024-03-31T08:47:25.657" v="4559" actId="478"/>
          <ac:spMkLst>
            <pc:docMk/>
            <pc:sldMk cId="2559728300" sldId="388"/>
            <ac:spMk id="43" creationId="{A70269CB-9F5B-A4A6-12E2-2D14F5AA835B}"/>
          </ac:spMkLst>
        </pc:spChg>
        <pc:spChg chg="del">
          <ac:chgData name="Samson AMOUSSOU" userId="e3a853be89db41b5" providerId="LiveId" clId="{285D5BBD-2D86-4589-9807-E4AA0F1848C4}" dt="2024-03-31T08:47:30.181" v="4563" actId="478"/>
          <ac:spMkLst>
            <pc:docMk/>
            <pc:sldMk cId="2559728300" sldId="388"/>
            <ac:spMk id="48" creationId="{DA40AD15-C4DA-67B3-63E2-F41EC3FF51F2}"/>
          </ac:spMkLst>
        </pc:spChg>
        <pc:spChg chg="del">
          <ac:chgData name="Samson AMOUSSOU" userId="e3a853be89db41b5" providerId="LiveId" clId="{285D5BBD-2D86-4589-9807-E4AA0F1848C4}" dt="2024-03-31T08:47:32.926" v="4565" actId="478"/>
          <ac:spMkLst>
            <pc:docMk/>
            <pc:sldMk cId="2559728300" sldId="388"/>
            <ac:spMk id="53" creationId="{4BBAC374-47B8-5DF2-9E21-9A8D46D5AEA5}"/>
          </ac:spMkLst>
        </pc:spChg>
        <pc:picChg chg="add mod">
          <ac:chgData name="Samson AMOUSSOU" userId="e3a853be89db41b5" providerId="LiveId" clId="{285D5BBD-2D86-4589-9807-E4AA0F1848C4}" dt="2024-03-31T08:49:00.988" v="4570" actId="1076"/>
          <ac:picMkLst>
            <pc:docMk/>
            <pc:sldMk cId="2559728300" sldId="388"/>
            <ac:picMk id="4" creationId="{643FF6EA-ACCF-0565-5C38-C9AAAC306FF7}"/>
          </ac:picMkLst>
        </pc:picChg>
        <pc:picChg chg="add mod">
          <ac:chgData name="Samson AMOUSSOU" userId="e3a853be89db41b5" providerId="LiveId" clId="{285D5BBD-2D86-4589-9807-E4AA0F1848C4}" dt="2024-03-31T08:51:06.535" v="4574" actId="1076"/>
          <ac:picMkLst>
            <pc:docMk/>
            <pc:sldMk cId="2559728300" sldId="388"/>
            <ac:picMk id="15" creationId="{181DBC94-46F0-BC41-A7DA-4F5CB98E15D5}"/>
          </ac:picMkLst>
        </pc:picChg>
        <pc:picChg chg="add mod">
          <ac:chgData name="Samson AMOUSSOU" userId="e3a853be89db41b5" providerId="LiveId" clId="{285D5BBD-2D86-4589-9807-E4AA0F1848C4}" dt="2024-03-31T08:52:17.188" v="4580" actId="14100"/>
          <ac:picMkLst>
            <pc:docMk/>
            <pc:sldMk cId="2559728300" sldId="388"/>
            <ac:picMk id="19" creationId="{3F1DD78E-954F-03A3-EB38-CD056C9C0CF8}"/>
          </ac:picMkLst>
        </pc:picChg>
        <pc:cxnChg chg="del mod">
          <ac:chgData name="Samson AMOUSSOU" userId="e3a853be89db41b5" providerId="LiveId" clId="{285D5BBD-2D86-4589-9807-E4AA0F1848C4}" dt="2024-03-31T08:47:14.950" v="4548" actId="478"/>
          <ac:cxnSpMkLst>
            <pc:docMk/>
            <pc:sldMk cId="2559728300" sldId="388"/>
            <ac:cxnSpMk id="14" creationId="{7CFF5240-243F-5B6C-A179-99BBDB769D5A}"/>
          </ac:cxnSpMkLst>
        </pc:cxnChg>
        <pc:cxnChg chg="del mod">
          <ac:chgData name="Samson AMOUSSOU" userId="e3a853be89db41b5" providerId="LiveId" clId="{285D5BBD-2D86-4589-9807-E4AA0F1848C4}" dt="2024-03-31T08:47:17.198" v="4550" actId="478"/>
          <ac:cxnSpMkLst>
            <pc:docMk/>
            <pc:sldMk cId="2559728300" sldId="388"/>
            <ac:cxnSpMk id="16" creationId="{6F7519A2-3121-97D8-B17F-2A7C3805A4EB}"/>
          </ac:cxnSpMkLst>
        </pc:cxnChg>
        <pc:cxnChg chg="del mod">
          <ac:chgData name="Samson AMOUSSOU" userId="e3a853be89db41b5" providerId="LiveId" clId="{285D5BBD-2D86-4589-9807-E4AA0F1848C4}" dt="2024-03-31T08:47:27.370" v="4561" actId="478"/>
          <ac:cxnSpMkLst>
            <pc:docMk/>
            <pc:sldMk cId="2559728300" sldId="388"/>
            <ac:cxnSpMk id="18" creationId="{B6CCB687-DAD4-3AE4-6AE3-B35766255601}"/>
          </ac:cxnSpMkLst>
        </pc:cxnChg>
        <pc:cxnChg chg="del mod">
          <ac:chgData name="Samson AMOUSSOU" userId="e3a853be89db41b5" providerId="LiveId" clId="{285D5BBD-2D86-4589-9807-E4AA0F1848C4}" dt="2024-03-31T08:47:26.522" v="4560" actId="478"/>
          <ac:cxnSpMkLst>
            <pc:docMk/>
            <pc:sldMk cId="2559728300" sldId="388"/>
            <ac:cxnSpMk id="20" creationId="{A5F1E274-0078-7873-07E6-F59DC44B7252}"/>
          </ac:cxnSpMkLst>
        </pc:cxnChg>
        <pc:cxnChg chg="del mod">
          <ac:chgData name="Samson AMOUSSOU" userId="e3a853be89db41b5" providerId="LiveId" clId="{285D5BBD-2D86-4589-9807-E4AA0F1848C4}" dt="2024-03-31T08:47:23.838" v="4557" actId="478"/>
          <ac:cxnSpMkLst>
            <pc:docMk/>
            <pc:sldMk cId="2559728300" sldId="388"/>
            <ac:cxnSpMk id="27" creationId="{81D43B80-352C-FBFB-7864-DA246EE2C65D}"/>
          </ac:cxnSpMkLst>
        </pc:cxnChg>
        <pc:cxnChg chg="del mod">
          <ac:chgData name="Samson AMOUSSOU" userId="e3a853be89db41b5" providerId="LiveId" clId="{285D5BBD-2D86-4589-9807-E4AA0F1848C4}" dt="2024-03-31T08:47:21.735" v="4555" actId="478"/>
          <ac:cxnSpMkLst>
            <pc:docMk/>
            <pc:sldMk cId="2559728300" sldId="388"/>
            <ac:cxnSpMk id="29" creationId="{7E7134BA-C431-2C84-4BFB-3152FCEB8982}"/>
          </ac:cxnSpMkLst>
        </pc:cxnChg>
        <pc:cxnChg chg="del">
          <ac:chgData name="Samson AMOUSSOU" userId="e3a853be89db41b5" providerId="LiveId" clId="{285D5BBD-2D86-4589-9807-E4AA0F1848C4}" dt="2024-03-31T08:47:18.908" v="4552" actId="478"/>
          <ac:cxnSpMkLst>
            <pc:docMk/>
            <pc:sldMk cId="2559728300" sldId="388"/>
            <ac:cxnSpMk id="33" creationId="{29411CD6-8A24-55B2-3D72-F1843DE26E96}"/>
          </ac:cxnSpMkLst>
        </pc:cxnChg>
        <pc:cxnChg chg="del">
          <ac:chgData name="Samson AMOUSSOU" userId="e3a853be89db41b5" providerId="LiveId" clId="{285D5BBD-2D86-4589-9807-E4AA0F1848C4}" dt="2024-03-31T08:47:19.912" v="4553" actId="478"/>
          <ac:cxnSpMkLst>
            <pc:docMk/>
            <pc:sldMk cId="2559728300" sldId="388"/>
            <ac:cxnSpMk id="35" creationId="{4D8D63F3-81E0-FAB3-778B-495477526D10}"/>
          </ac:cxnSpMkLst>
        </pc:cxnChg>
        <pc:cxnChg chg="del">
          <ac:chgData name="Samson AMOUSSOU" userId="e3a853be89db41b5" providerId="LiveId" clId="{285D5BBD-2D86-4589-9807-E4AA0F1848C4}" dt="2024-03-31T08:47:31.357" v="4564" actId="478"/>
          <ac:cxnSpMkLst>
            <pc:docMk/>
            <pc:sldMk cId="2559728300" sldId="388"/>
            <ac:cxnSpMk id="55" creationId="{514452DC-86CF-AAED-577F-9E8C3DC1C7DB}"/>
          </ac:cxnSpMkLst>
        </pc:cxnChg>
        <pc:cxnChg chg="del">
          <ac:chgData name="Samson AMOUSSOU" userId="e3a853be89db41b5" providerId="LiveId" clId="{285D5BBD-2D86-4589-9807-E4AA0F1848C4}" dt="2024-03-31T08:47:34.762" v="4566" actId="478"/>
          <ac:cxnSpMkLst>
            <pc:docMk/>
            <pc:sldMk cId="2559728300" sldId="388"/>
            <ac:cxnSpMk id="57" creationId="{AC6195DE-76E1-9CC3-2A0C-98F786A835C9}"/>
          </ac:cxnSpMkLst>
        </pc:cxnChg>
      </pc:sldChg>
      <pc:sldChg chg="del">
        <pc:chgData name="Samson AMOUSSOU" userId="e3a853be89db41b5" providerId="LiveId" clId="{285D5BBD-2D86-4589-9807-E4AA0F1848C4}" dt="2024-03-15T21:14:36.868" v="369" actId="47"/>
        <pc:sldMkLst>
          <pc:docMk/>
          <pc:sldMk cId="2525770295" sldId="389"/>
        </pc:sldMkLst>
      </pc:sldChg>
      <pc:sldChg chg="del">
        <pc:chgData name="Samson AMOUSSOU" userId="e3a853be89db41b5" providerId="LiveId" clId="{285D5BBD-2D86-4589-9807-E4AA0F1848C4}" dt="2024-03-15T21:14:30.582" v="368" actId="2696"/>
        <pc:sldMkLst>
          <pc:docMk/>
          <pc:sldMk cId="1823251813" sldId="390"/>
        </pc:sldMkLst>
      </pc:sldChg>
      <pc:sldChg chg="del">
        <pc:chgData name="Samson AMOUSSOU" userId="e3a853be89db41b5" providerId="LiveId" clId="{285D5BBD-2D86-4589-9807-E4AA0F1848C4}" dt="2024-03-15T21:15:09.963" v="374" actId="2696"/>
        <pc:sldMkLst>
          <pc:docMk/>
          <pc:sldMk cId="1855904773" sldId="392"/>
        </pc:sldMkLst>
      </pc:sldChg>
      <pc:sldChg chg="del">
        <pc:chgData name="Samson AMOUSSOU" userId="e3a853be89db41b5" providerId="LiveId" clId="{285D5BBD-2D86-4589-9807-E4AA0F1848C4}" dt="2024-03-15T21:14:45.218" v="370" actId="47"/>
        <pc:sldMkLst>
          <pc:docMk/>
          <pc:sldMk cId="2763359502" sldId="393"/>
        </pc:sldMkLst>
      </pc:sldChg>
      <pc:sldMasterChg chg="delSldLayout">
        <pc:chgData name="Samson AMOUSSOU" userId="e3a853be89db41b5" providerId="LiveId" clId="{285D5BBD-2D86-4589-9807-E4AA0F1848C4}" dt="2024-03-15T21:15:09.963" v="374" actId="2696"/>
        <pc:sldMasterMkLst>
          <pc:docMk/>
          <pc:sldMasterMk cId="0" sldId="2147483670"/>
        </pc:sldMasterMkLst>
        <pc:sldLayoutChg chg="del">
          <pc:chgData name="Samson AMOUSSOU" userId="e3a853be89db41b5" providerId="LiveId" clId="{285D5BBD-2D86-4589-9807-E4AA0F1848C4}" dt="2024-03-15T21:15:09.963" v="374" actId="2696"/>
          <pc:sldLayoutMkLst>
            <pc:docMk/>
            <pc:sldMasterMk cId="0" sldId="2147483670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931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53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37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41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651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834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255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7617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45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488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5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86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19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581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16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88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52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77980" y="4422201"/>
            <a:ext cx="3295500" cy="329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Soutenance de Samson AMOUSSOU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332257"/>
            <a:ext cx="6020700" cy="503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4">
                    <a:lumMod val="50000"/>
                  </a:schemeClr>
                </a:solidFill>
                <a:latin typeface="Söhne"/>
                <a:cs typeface="Arial"/>
                <a:sym typeface="Arial"/>
              </a:rPr>
              <a:t>MACHINE LEARNING </a:t>
            </a:r>
            <a:r>
              <a:rPr lang="fr-FR" sz="2800" b="1" dirty="0">
                <a:solidFill>
                  <a:schemeClr val="accent4">
                    <a:lumMod val="50000"/>
                  </a:schemeClr>
                </a:solidFill>
                <a:latin typeface="Söhne"/>
                <a:cs typeface="Arial"/>
                <a:sym typeface="Arial"/>
              </a:rPr>
              <a:t>ENGINEERING </a:t>
            </a:r>
            <a:endParaRPr sz="2800" b="1" dirty="0">
              <a:solidFill>
                <a:schemeClr val="accent4">
                  <a:lumMod val="50000"/>
                </a:schemeClr>
              </a:solidFill>
              <a:latin typeface="Söhne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id="{D72AB836-1C15-4570-BACE-9A0E0E28A726}"/>
              </a:ext>
            </a:extLst>
          </p:cNvPr>
          <p:cNvSpPr txBox="1">
            <a:spLocks/>
          </p:cNvSpPr>
          <p:nvPr/>
        </p:nvSpPr>
        <p:spPr>
          <a:xfrm>
            <a:off x="518915" y="2844009"/>
            <a:ext cx="7802231" cy="513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800080"/>
              </a:highlight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89C7F3-615F-499D-0763-C78C3C03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1" y="132676"/>
            <a:ext cx="1320165" cy="6703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4AFCD-4C90-EB94-477B-6E9377FE7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376" y="124629"/>
            <a:ext cx="1335539" cy="6864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D83EB5-352D-0701-48DE-073CE0E3FDF2}"/>
              </a:ext>
            </a:extLst>
          </p:cNvPr>
          <p:cNvSpPr txBox="1"/>
          <p:nvPr/>
        </p:nvSpPr>
        <p:spPr>
          <a:xfrm>
            <a:off x="980816" y="1582462"/>
            <a:ext cx="7489828" cy="7078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Söhne"/>
              </a:rPr>
              <a:t>BIENVENUE À LA PRÉSENTATION DE SOUTENANCE : ANALYSE DU CREDIT</a:t>
            </a:r>
            <a:endParaRPr lang="fr-FR" sz="1600" b="1" dirty="0">
              <a:solidFill>
                <a:schemeClr val="bg2">
                  <a:lumMod val="25000"/>
                  <a:lumOff val="75000"/>
                </a:schemeClr>
              </a:solidFill>
              <a:latin typeface="Advent Pro SemiBold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A26D5B-5420-9433-12F2-C9FF2E396982}"/>
              </a:ext>
            </a:extLst>
          </p:cNvPr>
          <p:cNvSpPr txBox="1"/>
          <p:nvPr/>
        </p:nvSpPr>
        <p:spPr>
          <a:xfrm>
            <a:off x="3305810" y="4139902"/>
            <a:ext cx="25323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fr-FR" sz="1100" dirty="0">
                <a:solidFill>
                  <a:schemeClr val="bg1"/>
                </a:solidFill>
                <a:highlight>
                  <a:srgbClr val="800080"/>
                </a:highlight>
                <a:latin typeface="Century Gothic"/>
              </a:rPr>
              <a:t>PROJET 7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6C3DCC-734D-D05C-AF1B-6E7D37509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277" y="2416137"/>
            <a:ext cx="2695837" cy="1525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74289" y="2155388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PRÉTRAITEMENT DES DONNÉES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3098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128809" y="275077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B26DA3A-C73A-F1DB-BB31-405064193DD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31625" y="46958"/>
            <a:ext cx="4618200" cy="577800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</a:rPr>
              <a:t>PRÉTRAITEMENT DES DONNÉES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762455C-611F-F2C7-7D36-7E896783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5" y="958629"/>
            <a:ext cx="3561234" cy="131626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80333E8-1B06-A94C-CB5A-1FAA4741E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24" y="2346847"/>
            <a:ext cx="5489575" cy="2651554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33690FF6-9C24-D365-14FD-F9A782B37B47}"/>
              </a:ext>
            </a:extLst>
          </p:cNvPr>
          <p:cNvSpPr txBox="1"/>
          <p:nvPr/>
        </p:nvSpPr>
        <p:spPr>
          <a:xfrm>
            <a:off x="4506497" y="843735"/>
            <a:ext cx="4572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 Codification de la variable </a:t>
            </a:r>
            <a:r>
              <a:rPr kumimoji="0" lang="fr-F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target</a:t>
            </a: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fr-FR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loan_status</a:t>
            </a: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: </a:t>
            </a:r>
          </a:p>
          <a:p>
            <a:pPr marL="171450" indent="-171450">
              <a:buFontTx/>
              <a:buChar char="-"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'Fully Paid':1,'Charged Off': 0,'Late (31-120 days)': 0,'Default’: 0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- Suppression des variable </a:t>
            </a:r>
            <a:r>
              <a:rPr lang="en-US" sz="900" dirty="0" err="1">
                <a:solidFill>
                  <a:srgbClr val="FFFFFF">
                    <a:lumMod val="95000"/>
                  </a:srgbClr>
                </a:solidFill>
              </a:rPr>
              <a:t>unitules</a:t>
            </a: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'last_credit_pull_d','addr_state','title','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earliest_cr_line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’, 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pub_rec_bankruptcies</a:t>
            </a:r>
            <a:endParaRPr lang="en-US" sz="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- Suppression des données </a:t>
            </a:r>
            <a:r>
              <a:rPr lang="en-US" sz="900" dirty="0" err="1">
                <a:solidFill>
                  <a:srgbClr val="FFFFFF">
                    <a:lumMod val="95000"/>
                  </a:srgbClr>
                </a:solidFill>
              </a:rPr>
              <a:t>manquantes</a:t>
            </a: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 :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 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emp_length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revol_util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last_pymnt_d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pub_rec_bankruptcies</a:t>
            </a:r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sz="900" dirty="0">
                <a:solidFill>
                  <a:srgbClr val="FFFFFF">
                    <a:lumMod val="95000"/>
                  </a:srgbClr>
                </a:solidFill>
              </a:rPr>
              <a:t>- </a:t>
            </a:r>
            <a:r>
              <a:rPr lang="fr-FR" sz="900" dirty="0" err="1">
                <a:solidFill>
                  <a:srgbClr val="FFFFFF">
                    <a:lumMod val="95000"/>
                  </a:srgbClr>
                </a:solidFill>
              </a:rPr>
              <a:t>Convertion</a:t>
            </a:r>
            <a:r>
              <a:rPr lang="fr-FR" sz="900" dirty="0">
                <a:solidFill>
                  <a:srgbClr val="FFFFFF">
                    <a:lumMod val="95000"/>
                  </a:srgbClr>
                </a:solidFill>
              </a:rPr>
              <a:t> de variables catégorielle  0/1</a:t>
            </a:r>
          </a:p>
          <a:p>
            <a:pPr marL="171450" indent="-171450">
              <a:buFontTx/>
              <a:buChar char="-"/>
            </a:pPr>
            <a:r>
              <a:rPr lang="fr-FR" sz="900" dirty="0">
                <a:solidFill>
                  <a:srgbClr val="FFFFFF">
                    <a:lumMod val="95000"/>
                  </a:srgbClr>
                </a:solidFill>
              </a:rPr>
              <a:t>- Suppression des pourcentages des colonnes : </a:t>
            </a:r>
          </a:p>
          <a:p>
            <a:pPr marL="171450" indent="-171450">
              <a:buFontTx/>
              <a:buChar char="-"/>
            </a:pPr>
            <a:r>
              <a:rPr lang="fr-FR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int_rate</a:t>
            </a:r>
            <a:r>
              <a:rPr lang="fr-FR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et </a:t>
            </a:r>
            <a:r>
              <a:rPr lang="fr-FR" sz="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revol_util</a:t>
            </a:r>
            <a:endParaRPr lang="fr-FR" sz="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900" dirty="0">
                <a:solidFill>
                  <a:srgbClr val="FFFFFF">
                    <a:lumMod val="95000"/>
                  </a:srgbClr>
                </a:solidFill>
              </a:rPr>
              <a:t>- Encodage des variables booléennes </a:t>
            </a:r>
          </a:p>
        </p:txBody>
      </p:sp>
    </p:spTree>
    <p:extLst>
      <p:ext uri="{BB962C8B-B14F-4D97-AF65-F5344CB8AC3E}">
        <p14:creationId xmlns:p14="http://schemas.microsoft.com/office/powerpoint/2010/main" val="370092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128809" y="2750771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B26DA3A-C73A-F1DB-BB31-405064193DDB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431625" y="46958"/>
            <a:ext cx="4618200" cy="577800"/>
          </a:xfrm>
        </p:spPr>
        <p:txBody>
          <a:bodyPr/>
          <a:lstStyle/>
          <a:p>
            <a:r>
              <a:rPr lang="fr-FR" sz="2400" b="1" dirty="0">
                <a:solidFill>
                  <a:schemeClr val="bg1"/>
                </a:solidFill>
              </a:rPr>
              <a:t>PRÉTRAITEMENT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FB8ED4-4E22-EC92-4B6E-8867004D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9" y="856085"/>
            <a:ext cx="4736655" cy="34313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0CB10FD-681F-1227-604D-1E0878691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832" y="1652632"/>
            <a:ext cx="4085359" cy="32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42637" y="1992475"/>
            <a:ext cx="408816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bg1"/>
                </a:solidFill>
                <a:latin typeface="Söhne"/>
              </a:rPr>
              <a:t>DÉVELOPPEMENT ET ÉVALUATION DES MODÈLES</a:t>
            </a:r>
            <a:endParaRPr lang="fr-FR" sz="2400" b="1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899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9498DC2-4381-15C2-A9E3-24C743C26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79" y="4217180"/>
            <a:ext cx="3101609" cy="46486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7E2FDCF-2834-0F1F-6F4C-BA0A775C3755}"/>
              </a:ext>
            </a:extLst>
          </p:cNvPr>
          <p:cNvSpPr txBox="1"/>
          <p:nvPr/>
        </p:nvSpPr>
        <p:spPr>
          <a:xfrm>
            <a:off x="1113041" y="3772844"/>
            <a:ext cx="29064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0" dirty="0">
                <a:solidFill>
                  <a:schemeClr val="tx2">
                    <a:lumMod val="50000"/>
                  </a:schemeClr>
                </a:solidFill>
                <a:effectLst/>
                <a:latin typeface="Inter"/>
              </a:rPr>
              <a:t>- Cross validation score </a:t>
            </a:r>
            <a:endParaRPr lang="fr-FR" sz="1100" b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41C040-91F9-F825-015D-A7DC6A72AA20}"/>
              </a:ext>
            </a:extLst>
          </p:cNvPr>
          <p:cNvSpPr txBox="1"/>
          <p:nvPr/>
        </p:nvSpPr>
        <p:spPr>
          <a:xfrm>
            <a:off x="1068636" y="2104885"/>
            <a:ext cx="31395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0" dirty="0">
                <a:solidFill>
                  <a:schemeClr val="tx2">
                    <a:lumMod val="50000"/>
                  </a:schemeClr>
                </a:solidFill>
                <a:effectLst/>
                <a:latin typeface="Inter"/>
              </a:rPr>
              <a:t>- </a:t>
            </a:r>
            <a:r>
              <a:rPr lang="fr-FR" sz="1100" dirty="0">
                <a:solidFill>
                  <a:schemeClr val="tx2">
                    <a:lumMod val="50000"/>
                  </a:schemeClr>
                </a:solidFill>
                <a:latin typeface="Inter"/>
              </a:rPr>
              <a:t>Rapport de Performance - Régression Logistique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E92CF9F-C639-D896-4A89-CA4E166F853D}"/>
              </a:ext>
            </a:extLst>
          </p:cNvPr>
          <p:cNvSpPr txBox="1"/>
          <p:nvPr/>
        </p:nvSpPr>
        <p:spPr>
          <a:xfrm>
            <a:off x="138332" y="717370"/>
            <a:ext cx="29064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0" dirty="0">
                <a:solidFill>
                  <a:schemeClr val="tx2">
                    <a:lumMod val="50000"/>
                  </a:schemeClr>
                </a:solidFill>
                <a:effectLst/>
                <a:latin typeface="Inter"/>
              </a:rPr>
              <a:t>- Choix du meilleur modèle </a:t>
            </a:r>
            <a:endParaRPr lang="fr-FR" sz="1100" b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7D70536-9286-8663-60AD-98AE620D8CAD}"/>
              </a:ext>
            </a:extLst>
          </p:cNvPr>
          <p:cNvSpPr txBox="1"/>
          <p:nvPr/>
        </p:nvSpPr>
        <p:spPr>
          <a:xfrm>
            <a:off x="712282" y="191573"/>
            <a:ext cx="41856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ÉVALUATION ET SÉLECTION DES MODÈLES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E4EB68C-1FA5-0449-2C26-33D4C662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267" y="499350"/>
            <a:ext cx="3741744" cy="40256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EDA0F76-913B-80BF-E673-5AB475F2E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8" y="962654"/>
            <a:ext cx="4473328" cy="11049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3F3551-353E-D660-1EF4-D07EEA42B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462" y="2378263"/>
            <a:ext cx="344453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3610862-2D44-5ED7-FFD9-3CFCF8543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43" y="1313152"/>
            <a:ext cx="3703641" cy="115834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7060978-EA5F-D221-D380-3A99A7155B7D}"/>
              </a:ext>
            </a:extLst>
          </p:cNvPr>
          <p:cNvSpPr txBox="1"/>
          <p:nvPr/>
        </p:nvSpPr>
        <p:spPr>
          <a:xfrm>
            <a:off x="231608" y="882168"/>
            <a:ext cx="31395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100" b="0" dirty="0">
                <a:solidFill>
                  <a:schemeClr val="tx2">
                    <a:lumMod val="50000"/>
                  </a:schemeClr>
                </a:solidFill>
                <a:effectLst/>
                <a:latin typeface="Inter"/>
              </a:rPr>
              <a:t>- </a:t>
            </a:r>
            <a:r>
              <a:rPr lang="fr-FR" sz="1100" dirty="0">
                <a:solidFill>
                  <a:schemeClr val="tx2">
                    <a:lumMod val="50000"/>
                  </a:schemeClr>
                </a:solidFill>
                <a:latin typeface="Inter"/>
              </a:rPr>
              <a:t>Rapport de Performance - Régression Logistique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7BB2671-3CE5-29F7-2B34-33E9E7FA8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83" y="481623"/>
            <a:ext cx="3856054" cy="450381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2E1D2F6E-8878-664D-7A83-2C90BDCCD9C9}"/>
              </a:ext>
            </a:extLst>
          </p:cNvPr>
          <p:cNvSpPr txBox="1"/>
          <p:nvPr/>
        </p:nvSpPr>
        <p:spPr>
          <a:xfrm>
            <a:off x="406043" y="258164"/>
            <a:ext cx="4304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AMÉLIORATION (GESTION DES DONNÉES DÉSÉQUILIBRÉES)</a:t>
            </a:r>
          </a:p>
        </p:txBody>
      </p:sp>
    </p:spTree>
    <p:extLst>
      <p:ext uri="{BB962C8B-B14F-4D97-AF65-F5344CB8AC3E}">
        <p14:creationId xmlns:p14="http://schemas.microsoft.com/office/powerpoint/2010/main" val="16713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4FE404-B797-9EDF-8747-3B0ECD8199C5}"/>
              </a:ext>
            </a:extLst>
          </p:cNvPr>
          <p:cNvSpPr txBox="1"/>
          <p:nvPr/>
        </p:nvSpPr>
        <p:spPr>
          <a:xfrm>
            <a:off x="175847" y="22458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COURBE D’APPRENTISSAGE ET COURBE DE ROC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CA9DCB9-6BA1-C614-1CEF-66200F07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4" y="992666"/>
            <a:ext cx="4160881" cy="264436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76D8B59-74CC-DEE8-9777-3BCD9C28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76" y="2109610"/>
            <a:ext cx="3406435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7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50807" y="2122225"/>
            <a:ext cx="3213066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CHOIX NOUVEL ALGORITHME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5683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095F9A-ECA9-A36A-44DF-8EDA2EC0EFBD}"/>
              </a:ext>
            </a:extLst>
          </p:cNvPr>
          <p:cNvSpPr txBox="1"/>
          <p:nvPr/>
        </p:nvSpPr>
        <p:spPr>
          <a:xfrm>
            <a:off x="337625" y="217254"/>
            <a:ext cx="4618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MODÈLE QUI DATE DE MOINS DE 5 ANS¶ (</a:t>
            </a:r>
            <a:r>
              <a:rPr lang="fr-FR" sz="1200" dirty="0" err="1">
                <a:solidFill>
                  <a:schemeClr val="bg1">
                    <a:lumMod val="95000"/>
                  </a:schemeClr>
                </a:solidFill>
              </a:rPr>
              <a:t>NGBoost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8F08DE-DACB-3E9C-E69C-E8B37E446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4" y="1292544"/>
            <a:ext cx="3550064" cy="6007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A54A95-6A3B-51CD-CF08-9C7B4E76C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23" y="2048063"/>
            <a:ext cx="4541914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4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095F9A-ECA9-A36A-44DF-8EDA2EC0EFBD}"/>
              </a:ext>
            </a:extLst>
          </p:cNvPr>
          <p:cNvSpPr txBox="1"/>
          <p:nvPr/>
        </p:nvSpPr>
        <p:spPr>
          <a:xfrm>
            <a:off x="337625" y="217254"/>
            <a:ext cx="3369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</a:rPr>
              <a:t>COURBE R0C ET LEARNING CURVE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CDB3EB-B0AF-E96E-8A77-3275625B8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4" y="886482"/>
            <a:ext cx="4284409" cy="265308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FD45361-8B79-BE89-CF85-F57F227EF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88662"/>
            <a:ext cx="4265779" cy="330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99507" y="25031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PLAN DE </a:t>
            </a:r>
            <a:r>
              <a:rPr lang="fr-FR" sz="2400" dirty="0"/>
              <a:t>PRÉSENTATION </a:t>
            </a:r>
            <a:endParaRPr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70EE32-AC1C-190D-BDAF-C9D10986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633" y="1014948"/>
            <a:ext cx="4972930" cy="3247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1.Problématique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1800" dirty="0">
                <a:solidFill>
                  <a:schemeClr val="bg1"/>
                </a:solidFill>
                <a:latin typeface="Söhne"/>
              </a:rPr>
              <a:t>2. Plan prévisionnel </a:t>
            </a:r>
            <a:endParaRPr lang="fr-FR" altLang="fr-FR" sz="18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3.Démarche suivie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4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.Choix des métriques</a:t>
            </a:r>
          </a:p>
          <a:p>
            <a:pPr>
              <a:buClrTx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5.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öhne"/>
              </a:rPr>
              <a:t>Prétraitement des données</a:t>
            </a:r>
          </a:p>
          <a:p>
            <a:pPr>
              <a:buClrTx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6.</a:t>
            </a:r>
            <a:r>
              <a:rPr lang="fr-FR" sz="1800" dirty="0">
                <a:solidFill>
                  <a:schemeClr val="bg1"/>
                </a:solidFill>
                <a:latin typeface="Söhne"/>
              </a:rPr>
              <a:t>Développement et Évaluation des Modèles</a:t>
            </a:r>
          </a:p>
          <a:p>
            <a:pPr>
              <a:buClrTx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7.Création d’un nouveau modèle </a:t>
            </a:r>
            <a:r>
              <a:rPr lang="fr-FR" altLang="fr-FR" sz="1800" dirty="0" err="1">
                <a:solidFill>
                  <a:schemeClr val="bg1"/>
                </a:solidFill>
                <a:latin typeface="Söhne"/>
              </a:rPr>
              <a:t>NGBoost</a:t>
            </a:r>
            <a:endParaRPr lang="fr-FR" altLang="fr-FR" sz="1800" dirty="0">
              <a:solidFill>
                <a:schemeClr val="bg1"/>
              </a:solidFill>
              <a:latin typeface="Söhne"/>
            </a:endParaRPr>
          </a:p>
          <a:p>
            <a:pPr>
              <a:buClrTx/>
            </a:pPr>
            <a:r>
              <a:rPr lang="fr-FR" sz="1800" dirty="0">
                <a:solidFill>
                  <a:schemeClr val="bg1"/>
                </a:solidFill>
                <a:latin typeface="Söhne"/>
              </a:rPr>
              <a:t>8.Résultat et comparaison </a:t>
            </a:r>
          </a:p>
          <a:p>
            <a:pPr>
              <a:buClrTx/>
            </a:pPr>
            <a:r>
              <a:rPr lang="fr-FR" sz="1800" dirty="0">
                <a:solidFill>
                  <a:schemeClr val="bg1"/>
                </a:solidFill>
                <a:latin typeface="Söhne"/>
              </a:rPr>
              <a:t>9.Présentation du </a:t>
            </a:r>
            <a:r>
              <a:rPr lang="fr-FR" sz="1800" dirty="0" err="1">
                <a:solidFill>
                  <a:schemeClr val="bg1"/>
                </a:solidFill>
                <a:latin typeface="Söhne"/>
              </a:rPr>
              <a:t>dashboard</a:t>
            </a:r>
            <a:r>
              <a:rPr lang="fr-FR" sz="1800" dirty="0">
                <a:solidFill>
                  <a:schemeClr val="bg1"/>
                </a:solidFill>
                <a:latin typeface="Söhne"/>
              </a:rPr>
              <a:t>, déployé sur le cloud</a:t>
            </a:r>
          </a:p>
          <a:p>
            <a:pPr>
              <a:buClrTx/>
            </a:pPr>
            <a:r>
              <a:rPr lang="fr-FR" altLang="fr-FR" sz="1800" dirty="0">
                <a:solidFill>
                  <a:schemeClr val="bg1"/>
                </a:solidFill>
                <a:latin typeface="Söhne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73809" y="2281375"/>
            <a:ext cx="395699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RESULTATS</a:t>
            </a:r>
            <a:endParaRPr lang="fr-FR" sz="24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07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0959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1C3A141-4525-714D-CAA6-A1485326F37D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576621" y="81084"/>
            <a:ext cx="3142687" cy="577800"/>
          </a:xfrm>
        </p:spPr>
        <p:txBody>
          <a:bodyPr/>
          <a:lstStyle/>
          <a:p>
            <a:r>
              <a:rPr lang="fr-FR" sz="1400" b="1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DASHBOARD DÉPLOYÉ SUR LE CLOUD</a:t>
            </a:r>
            <a:endParaRPr lang="fr-FR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3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487437" y="2116375"/>
            <a:ext cx="395699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>
                <a:solidFill>
                  <a:schemeClr val="bg1"/>
                </a:solidFill>
                <a:latin typeface="Courier New" panose="02070309020205020404" pitchFamily="49" charset="0"/>
                <a:cs typeface="Arial"/>
              </a:rPr>
              <a:t>CONCLUSION</a:t>
            </a:r>
            <a:endParaRPr lang="fr-FR" sz="3600" dirty="0"/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989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427236" y="123689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/>
                </a:solidFill>
                <a:latin typeface="Courier New" panose="02070309020205020404" pitchFamily="49" charset="0"/>
                <a:cs typeface="Arial"/>
              </a:rPr>
              <a:t>CONCLUSION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E6C31A-A73A-784C-659D-9216AE039885}"/>
              </a:ext>
            </a:extLst>
          </p:cNvPr>
          <p:cNvSpPr txBox="1"/>
          <p:nvPr/>
        </p:nvSpPr>
        <p:spPr>
          <a:xfrm>
            <a:off x="1990578" y="1774561"/>
            <a:ext cx="59960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Nettoyage de données</a:t>
            </a:r>
            <a:endParaRPr lang="fr-FR" sz="18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Initialement choix du modèle : </a:t>
            </a:r>
            <a:r>
              <a:rPr lang="fr-FR" sz="1800" b="0" i="0" dirty="0" err="1">
                <a:solidFill>
                  <a:srgbClr val="92D050"/>
                </a:solidFill>
                <a:effectLst/>
                <a:latin typeface="Söhne"/>
              </a:rPr>
              <a:t>Random</a:t>
            </a:r>
            <a:r>
              <a:rPr lang="fr-FR" sz="1800" b="0" i="0" dirty="0">
                <a:solidFill>
                  <a:srgbClr val="92D050"/>
                </a:solidFill>
                <a:effectLst/>
                <a:latin typeface="Söhne"/>
              </a:rPr>
              <a:t> </a:t>
            </a:r>
            <a:r>
              <a:rPr lang="fr-FR" sz="1800" b="0" i="0" dirty="0" err="1">
                <a:solidFill>
                  <a:srgbClr val="92D050"/>
                </a:solidFill>
                <a:effectLst/>
                <a:latin typeface="Söhne"/>
              </a:rPr>
              <a:t>forest</a:t>
            </a:r>
            <a:r>
              <a:rPr lang="fr-FR" sz="1800" b="0" i="0" dirty="0">
                <a:solidFill>
                  <a:srgbClr val="92D050"/>
                </a:solidFill>
                <a:effectLst/>
                <a:latin typeface="Söhne"/>
              </a:rPr>
              <a:t>, </a:t>
            </a:r>
            <a:r>
              <a:rPr lang="fr-FR" sz="1800" b="0" i="0" dirty="0" err="1">
                <a:solidFill>
                  <a:srgbClr val="92D050"/>
                </a:solidFill>
                <a:effectLst/>
                <a:latin typeface="Söhne"/>
              </a:rPr>
              <a:t>decision</a:t>
            </a:r>
            <a:r>
              <a:rPr lang="fr-FR" sz="1800" b="0" i="0" dirty="0">
                <a:solidFill>
                  <a:srgbClr val="92D050"/>
                </a:solidFill>
                <a:effectLst/>
                <a:latin typeface="Söhne"/>
              </a:rPr>
              <a:t> </a:t>
            </a:r>
            <a:r>
              <a:rPr lang="fr-FR" sz="1800" b="0" i="0" dirty="0" err="1">
                <a:solidFill>
                  <a:srgbClr val="92D050"/>
                </a:solidFill>
                <a:effectLst/>
                <a:latin typeface="Söhne"/>
              </a:rPr>
              <a:t>tree</a:t>
            </a:r>
            <a:r>
              <a:rPr lang="fr-FR" sz="1800" b="0" i="0" dirty="0">
                <a:solidFill>
                  <a:srgbClr val="92D050"/>
                </a:solidFill>
                <a:effectLst/>
                <a:latin typeface="Söhne"/>
              </a:rPr>
              <a:t>, logistique modèle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Amélioration </a:t>
            </a:r>
            <a:r>
              <a:rPr lang="fr-FR" sz="1800" dirty="0">
                <a:solidFill>
                  <a:srgbClr val="92D050"/>
                </a:solidFill>
                <a:latin typeface="Söhne"/>
              </a:rPr>
              <a:t>:   sous-échantillonnage 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Nouvel Algorithme : </a:t>
            </a:r>
            <a:r>
              <a:rPr lang="fr-FR" sz="1800" dirty="0" err="1">
                <a:solidFill>
                  <a:srgbClr val="92D050"/>
                </a:solidFill>
                <a:latin typeface="Söhne"/>
              </a:rPr>
              <a:t>NGBoost</a:t>
            </a:r>
            <a:endParaRPr lang="fr-FR" sz="1800" dirty="0">
              <a:solidFill>
                <a:srgbClr val="92D05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8707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159726" y="1992475"/>
            <a:ext cx="337021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fr-FR" sz="3600" dirty="0"/>
              <a:t>PROBLEMATIQUE </a:t>
            </a:r>
            <a:endParaRPr lang="fr-FR" sz="28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237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84351" y="13073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PROBLÉMATIQUE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D53542C4-B8B9-F972-DD67-B1924C4F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7" y="1008189"/>
            <a:ext cx="4002782" cy="226476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8056990-0F13-5C5A-A323-6C5463CCF98E}"/>
              </a:ext>
            </a:extLst>
          </p:cNvPr>
          <p:cNvSpPr txBox="1"/>
          <p:nvPr/>
        </p:nvSpPr>
        <p:spPr>
          <a:xfrm>
            <a:off x="4749775" y="3103868"/>
            <a:ext cx="3754145" cy="1169551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Comment prédire efficacement les emprunteurs à risque et minimiser les pertes pour les investisseurs en prenant en compte les différentes formes de retard de paiement et de défaut ?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8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74289" y="2155388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DEMARCHE SUIVIE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047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84351" y="13073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DEMARCHE SUIVIE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367481B-12B0-279F-E1B1-4F7C57F2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57328"/>
              </p:ext>
            </p:extLst>
          </p:nvPr>
        </p:nvGraphicFramePr>
        <p:xfrm>
          <a:off x="3649140" y="610059"/>
          <a:ext cx="3398773" cy="3996035"/>
        </p:xfrm>
        <a:graphic>
          <a:graphicData uri="http://schemas.openxmlformats.org/drawingml/2006/table">
            <a:tbl>
              <a:tblPr/>
              <a:tblGrid>
                <a:gridCol w="3398773">
                  <a:extLst>
                    <a:ext uri="{9D8B030D-6E8A-4147-A177-3AD203B41FA5}">
                      <a16:colId xmlns:a16="http://schemas.microsoft.com/office/drawing/2014/main" val="274286009"/>
                    </a:ext>
                  </a:extLst>
                </a:gridCol>
              </a:tblGrid>
              <a:tr h="17730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OBJECTIF GENERAL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889804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algn="ctr"/>
                      <a:endParaRPr lang="fr-FR" sz="7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  <a:p>
                      <a:pPr algn="ctr"/>
                      <a:endParaRPr lang="fr-FR" sz="7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831556"/>
                  </a:ext>
                </a:extLst>
              </a:tr>
              <a:tr h="1773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PLAN PREVISIONNEL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189871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/>
                      <a:endParaRPr lang="fr-FR" sz="9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  <a:p>
                      <a:pPr algn="ctr"/>
                      <a:endParaRPr lang="fr-FR" sz="9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171391"/>
                  </a:ext>
                </a:extLst>
              </a:tr>
              <a:tr h="1773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CHOIX DES MÉTRIQUES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392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/>
                      <a:endParaRPr lang="fr-FR" sz="9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  <a:p>
                      <a:pPr algn="ctr"/>
                      <a:endParaRPr lang="fr-FR" sz="9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63453"/>
                  </a:ext>
                </a:extLst>
              </a:tr>
              <a:tr h="1773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EXTRATION ET NETTOYAGE DES DONNÉES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748496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/>
                      <a:endParaRPr lang="fr-FR" sz="9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  <a:p>
                      <a:pPr algn="ctr"/>
                      <a:endParaRPr lang="fr-FR" sz="9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4281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DEVELOPPEMENT ET EVALUATION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23868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fr-FR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Söhne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fr-FR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707102"/>
                  </a:ext>
                </a:extLst>
              </a:tr>
              <a:tr h="17730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CHOIX DU NOUVEL ALGORITHME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984430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fr-FR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Söhne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fr-FR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39106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COMPARAISON DES DEUX MODELES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91877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/>
                      <a:endParaRPr lang="fr-FR" sz="900" b="1" i="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Söhne"/>
                      </a:endParaRPr>
                    </a:p>
                    <a:p>
                      <a:pPr algn="ctr"/>
                      <a:endParaRPr lang="fr-FR" sz="9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921978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PRESENTATION DU DASHBOARD DEPLOYE  SUR LE CLOUD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82549"/>
                  </a:ext>
                </a:extLst>
              </a:tr>
              <a:tr h="262418">
                <a:tc>
                  <a:txBody>
                    <a:bodyPr/>
                    <a:lstStyle/>
                    <a:p>
                      <a:pPr algn="ctr"/>
                      <a:endParaRPr lang="fr-FR" sz="900" b="1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980032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  <a:sym typeface="Arial"/>
                        </a:rPr>
                        <a:t>CONCLUSION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50392"/>
                  </a:ext>
                </a:extLst>
              </a:tr>
            </a:tbl>
          </a:graphicData>
        </a:graphic>
      </p:graphicFrame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694F46F9-73A7-AA71-4C2A-4D7ADF1EF8AF}"/>
              </a:ext>
            </a:extLst>
          </p:cNvPr>
          <p:cNvSpPr/>
          <p:nvPr/>
        </p:nvSpPr>
        <p:spPr>
          <a:xfrm>
            <a:off x="6418017" y="4171645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23A30D95-C8E7-B342-17A8-7B2C533ED4FF}"/>
              </a:ext>
            </a:extLst>
          </p:cNvPr>
          <p:cNvSpPr/>
          <p:nvPr/>
        </p:nvSpPr>
        <p:spPr>
          <a:xfrm>
            <a:off x="6418017" y="3531606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80095788-CD54-BF58-6146-B754AD00E573}"/>
              </a:ext>
            </a:extLst>
          </p:cNvPr>
          <p:cNvSpPr/>
          <p:nvPr/>
        </p:nvSpPr>
        <p:spPr>
          <a:xfrm>
            <a:off x="5897512" y="3104220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511B5216-FC23-F501-FF86-F4C544FD2C1C}"/>
              </a:ext>
            </a:extLst>
          </p:cNvPr>
          <p:cNvSpPr/>
          <p:nvPr/>
        </p:nvSpPr>
        <p:spPr>
          <a:xfrm>
            <a:off x="5897512" y="2624893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AEB2A884-A18D-FA4B-8552-8E25831E47C2}"/>
              </a:ext>
            </a:extLst>
          </p:cNvPr>
          <p:cNvSpPr/>
          <p:nvPr/>
        </p:nvSpPr>
        <p:spPr>
          <a:xfrm>
            <a:off x="5485666" y="2175190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bas 20">
            <a:extLst>
              <a:ext uri="{FF2B5EF4-FFF2-40B4-BE49-F238E27FC236}">
                <a16:creationId xmlns:a16="http://schemas.microsoft.com/office/drawing/2014/main" id="{5671A74C-834E-11D8-6EC0-267C467EFC36}"/>
              </a:ext>
            </a:extLst>
          </p:cNvPr>
          <p:cNvSpPr/>
          <p:nvPr/>
        </p:nvSpPr>
        <p:spPr>
          <a:xfrm>
            <a:off x="5485666" y="1713441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bas 21">
            <a:extLst>
              <a:ext uri="{FF2B5EF4-FFF2-40B4-BE49-F238E27FC236}">
                <a16:creationId xmlns:a16="http://schemas.microsoft.com/office/drawing/2014/main" id="{CAF72F99-2682-B168-114C-673BBAF61B7E}"/>
              </a:ext>
            </a:extLst>
          </p:cNvPr>
          <p:cNvSpPr/>
          <p:nvPr/>
        </p:nvSpPr>
        <p:spPr>
          <a:xfrm>
            <a:off x="5057510" y="1262661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bas 4">
            <a:extLst>
              <a:ext uri="{FF2B5EF4-FFF2-40B4-BE49-F238E27FC236}">
                <a16:creationId xmlns:a16="http://schemas.microsoft.com/office/drawing/2014/main" id="{634EFAE3-2D04-B59C-32BB-6E211A253E81}"/>
              </a:ext>
            </a:extLst>
          </p:cNvPr>
          <p:cNvSpPr/>
          <p:nvPr/>
        </p:nvSpPr>
        <p:spPr>
          <a:xfrm>
            <a:off x="5057510" y="806652"/>
            <a:ext cx="160694" cy="2110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02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84351" y="13073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OBJECTIF ET METRIQUES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3781243" y="41963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924B09C-29AA-DAC1-920E-B6C76E483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09695"/>
              </p:ext>
            </p:extLst>
          </p:nvPr>
        </p:nvGraphicFramePr>
        <p:xfrm>
          <a:off x="4019976" y="3348111"/>
          <a:ext cx="4114800" cy="915480"/>
        </p:xfrm>
        <a:graphic>
          <a:graphicData uri="http://schemas.openxmlformats.org/drawingml/2006/table">
            <a:tbl>
              <a:tblPr>
                <a:tableStyleId>{EC235227-E1B8-458B-99B4-7DFDAB61E7D3}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43129617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345259037"/>
                    </a:ext>
                  </a:extLst>
                </a:gridCol>
              </a:tblGrid>
              <a:tr h="214440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Étape</a:t>
                      </a:r>
                      <a:endParaRPr lang="fr-FR" sz="1000" b="1" i="0" u="none" strike="noStrike" dirty="0">
                        <a:solidFill>
                          <a:srgbClr val="00B0F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Métriques</a:t>
                      </a:r>
                      <a:endParaRPr lang="fr-FR" sz="1000" b="1" i="0" u="none" strike="noStrike" dirty="0">
                        <a:solidFill>
                          <a:srgbClr val="00B0F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535571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6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Étape 1: Évaluation initiale des modèles</a:t>
                      </a:r>
                      <a:endParaRPr lang="fr-FR" sz="96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6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- Accuracy - Jaccard Score - Hamming Loss</a:t>
                      </a:r>
                      <a:endParaRPr lang="en-US" sz="96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41352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6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Étape 2: Sélection du meilleur modèle et évaluation</a:t>
                      </a:r>
                      <a:endParaRPr lang="fr-FR" sz="96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6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- Précision - Rappel - F1-score</a:t>
                      </a:r>
                      <a:endParaRPr lang="fr-FR" sz="96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219758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2DB08D1B-8BE1-6243-315C-ADBF58043BB2}"/>
              </a:ext>
            </a:extLst>
          </p:cNvPr>
          <p:cNvSpPr txBox="1"/>
          <p:nvPr/>
        </p:nvSpPr>
        <p:spPr>
          <a:xfrm>
            <a:off x="1508134" y="1142536"/>
            <a:ext cx="5103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DF3079"/>
                </a:solidFill>
                <a:latin typeface="Söhne Mono"/>
              </a:rPr>
              <a:t>Développer une preuve de concept </a:t>
            </a:r>
            <a:endParaRPr lang="fr-FR" sz="12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fr-FR" sz="1200" dirty="0">
                <a:solidFill>
                  <a:srgbClr val="FFFFFF"/>
                </a:solidFill>
                <a:latin typeface="Söhne Mono"/>
              </a:rPr>
              <a:t>                      </a:t>
            </a:r>
            <a:r>
              <a:rPr lang="fr-FR" sz="12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fr-FR" sz="1200" dirty="0">
                <a:solidFill>
                  <a:srgbClr val="DF3079"/>
                </a:solidFill>
                <a:latin typeface="Söhne Mono"/>
              </a:rPr>
              <a:t>Analyse de crédit</a:t>
            </a:r>
            <a:r>
              <a:rPr lang="fr-FR" sz="1200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</a:p>
          <a:p>
            <a:r>
              <a:rPr lang="fr-FR" sz="1200" b="0" i="0" dirty="0">
                <a:solidFill>
                  <a:srgbClr val="FFFFFF"/>
                </a:solidFill>
                <a:effectLst/>
                <a:latin typeface="Söhne Mono"/>
              </a:rPr>
              <a:t> __________________________________</a:t>
            </a:r>
            <a:endParaRPr lang="fr-FR" sz="1200" dirty="0">
              <a:solidFill>
                <a:srgbClr val="FFFFFF"/>
              </a:solidFill>
              <a:latin typeface="Söhne Mono"/>
            </a:endParaRPr>
          </a:p>
          <a:p>
            <a:r>
              <a:rPr lang="fr-FR" sz="1200" b="0" i="0" dirty="0">
                <a:solidFill>
                  <a:srgbClr val="FFFFFF"/>
                </a:solidFill>
                <a:effectLst/>
                <a:latin typeface="Söhne Mono"/>
              </a:rPr>
              <a:t>| </a:t>
            </a:r>
            <a:r>
              <a:rPr lang="fr-FR" sz="1200" dirty="0">
                <a:solidFill>
                  <a:srgbClr val="DF3079"/>
                </a:solidFill>
                <a:latin typeface="Söhne Mono"/>
              </a:rPr>
              <a:t>Développer un modèle prédictif efficace pour identifier les emprunteurs à risque, minimiser les pertes des investisseurs et prendre en compte les différentes formes de retard de paiement et de défaut.</a:t>
            </a:r>
          </a:p>
          <a:p>
            <a:r>
              <a:rPr lang="fr-FR" sz="1200" b="0" i="0" dirty="0">
                <a:solidFill>
                  <a:srgbClr val="FFFFFF"/>
                </a:solidFill>
                <a:effectLst/>
                <a:latin typeface="Söhne Mono"/>
              </a:rPr>
              <a:t>_______________________________________________________________</a:t>
            </a:r>
            <a:endParaRPr lang="fr-FR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664E5E-F4CA-5559-6D07-36BF52739F2E}"/>
              </a:ext>
            </a:extLst>
          </p:cNvPr>
          <p:cNvSpPr txBox="1"/>
          <p:nvPr/>
        </p:nvSpPr>
        <p:spPr>
          <a:xfrm>
            <a:off x="1233685" y="866586"/>
            <a:ext cx="1298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öhne Mono"/>
              </a:rPr>
              <a:t>OBJECTIF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öhne Mono"/>
                <a:cs typeface="Arial"/>
                <a:sym typeface="Arial"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2CF5910-0191-645A-8F38-E87B4F4461EF}"/>
              </a:ext>
            </a:extLst>
          </p:cNvPr>
          <p:cNvSpPr txBox="1"/>
          <p:nvPr/>
        </p:nvSpPr>
        <p:spPr>
          <a:xfrm>
            <a:off x="3370725" y="2891627"/>
            <a:ext cx="12985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öhne Mono"/>
              </a:rPr>
              <a:t>MÉTRIQUES</a:t>
            </a:r>
            <a:endParaRPr lang="fr-FR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2231809D-05D6-EDAE-AD85-4AEBC0B66315}"/>
              </a:ext>
            </a:extLst>
          </p:cNvPr>
          <p:cNvSpPr/>
          <p:nvPr/>
        </p:nvSpPr>
        <p:spPr>
          <a:xfrm>
            <a:off x="466292" y="808549"/>
            <a:ext cx="645055" cy="39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8ACDDDF-1855-7791-4C60-5741A3C98994}"/>
              </a:ext>
            </a:extLst>
          </p:cNvPr>
          <p:cNvSpPr/>
          <p:nvPr/>
        </p:nvSpPr>
        <p:spPr>
          <a:xfrm>
            <a:off x="2604606" y="2898697"/>
            <a:ext cx="645055" cy="393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92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74289" y="2155388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PLAN PREVISIONNEL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085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384351" y="130732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/>
              <a:t>PLAN PREVISIONNEL</a:t>
            </a:r>
          </a:p>
        </p:txBody>
      </p:sp>
      <p:sp>
        <p:nvSpPr>
          <p:cNvPr id="487" name="Google Shape;487;p27"/>
          <p:cNvSpPr/>
          <p:nvPr/>
        </p:nvSpPr>
        <p:spPr>
          <a:xfrm>
            <a:off x="3781243" y="41963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2672451" y="1439415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01FB4FCB-8140-2D61-1A63-96382E6B8CFB}"/>
              </a:ext>
            </a:extLst>
          </p:cNvPr>
          <p:cNvSpPr txBox="1"/>
          <p:nvPr/>
        </p:nvSpPr>
        <p:spPr>
          <a:xfrm>
            <a:off x="2495568" y="1235169"/>
            <a:ext cx="555818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Choix du jeu de données :</a:t>
            </a:r>
          </a:p>
          <a:p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92D050"/>
                </a:solidFill>
              </a:rPr>
              <a:t>Sollicitation d’un docteur ancien tuteur en entreprise pour prendre la data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sz="1200" dirty="0">
                <a:solidFill>
                  <a:srgbClr val="92D050"/>
                </a:solidFill>
              </a:rPr>
              <a:t>Source : </a:t>
            </a:r>
            <a:r>
              <a:rPr lang="fr-FR" sz="1200" dirty="0" err="1">
                <a:solidFill>
                  <a:srgbClr val="92D050"/>
                </a:solidFill>
              </a:rPr>
              <a:t>Lending</a:t>
            </a:r>
            <a:r>
              <a:rPr lang="fr-FR" sz="1200" dirty="0">
                <a:solidFill>
                  <a:srgbClr val="92D050"/>
                </a:solidFill>
              </a:rPr>
              <a:t> Club Loan Data</a:t>
            </a:r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Choix de modèle :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rgbClr val="92D050"/>
                </a:solidFill>
              </a:rPr>
              <a:t>Initialement : </a:t>
            </a:r>
            <a:r>
              <a:rPr lang="fr-FR" sz="1200" dirty="0" err="1">
                <a:solidFill>
                  <a:srgbClr val="92D050"/>
                </a:solidFill>
              </a:rPr>
              <a:t>Random</a:t>
            </a:r>
            <a:r>
              <a:rPr lang="fr-FR" sz="1200" dirty="0">
                <a:solidFill>
                  <a:srgbClr val="92D050"/>
                </a:solidFill>
              </a:rPr>
              <a:t> Forest, Régression Logistique, </a:t>
            </a:r>
            <a:r>
              <a:rPr lang="fr-FR" sz="1200" dirty="0" err="1">
                <a:solidFill>
                  <a:srgbClr val="92D050"/>
                </a:solidFill>
              </a:rPr>
              <a:t>Decision</a:t>
            </a:r>
            <a:r>
              <a:rPr lang="fr-FR" sz="1200" dirty="0">
                <a:solidFill>
                  <a:srgbClr val="92D050"/>
                </a:solidFill>
              </a:rPr>
              <a:t> </a:t>
            </a:r>
            <a:r>
              <a:rPr lang="fr-FR" sz="1200" dirty="0" err="1">
                <a:solidFill>
                  <a:srgbClr val="92D050"/>
                </a:solidFill>
              </a:rPr>
              <a:t>Tree</a:t>
            </a:r>
            <a:endParaRPr lang="fr-FR" sz="1200" dirty="0">
              <a:solidFill>
                <a:srgbClr val="92D050"/>
              </a:solidFill>
            </a:endParaRPr>
          </a:p>
          <a:p>
            <a:endParaRPr lang="fr-FR" dirty="0">
              <a:solidFill>
                <a:srgbClr val="92D05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Modèle final (récent, moins de 5 ans)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rgbClr val="92D050"/>
                </a:solidFill>
              </a:rPr>
              <a:t>NGBoost</a:t>
            </a:r>
            <a:endParaRPr lang="fr-FR" sz="1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501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21001</TotalTime>
  <Words>504</Words>
  <Application>Microsoft Office PowerPoint</Application>
  <PresentationFormat>Affichage à l'écran (16:9)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8" baseType="lpstr">
      <vt:lpstr>Fira Sans Condensed Medium</vt:lpstr>
      <vt:lpstr>Share Tech</vt:lpstr>
      <vt:lpstr>Advent Pro SemiBold</vt:lpstr>
      <vt:lpstr>Inter</vt:lpstr>
      <vt:lpstr>Maven Pro</vt:lpstr>
      <vt:lpstr>Söhne</vt:lpstr>
      <vt:lpstr>Courier New</vt:lpstr>
      <vt:lpstr>Century Gothic</vt:lpstr>
      <vt:lpstr>Söhne Mono</vt:lpstr>
      <vt:lpstr>Arial</vt:lpstr>
      <vt:lpstr>Wingdings</vt:lpstr>
      <vt:lpstr>Fira Sans Extra Condensed Medium</vt:lpstr>
      <vt:lpstr>Segoe UI</vt:lpstr>
      <vt:lpstr>Aptos Narrow</vt:lpstr>
      <vt:lpstr>Data Science Consulting by Slidesgo</vt:lpstr>
      <vt:lpstr>MACHINE LEARNING ENGINEERING </vt:lpstr>
      <vt:lpstr>PLAN DE PRÉSENTATION </vt:lpstr>
      <vt:lpstr>PROBLEMATIQUE </vt:lpstr>
      <vt:lpstr>PROBLÉMATIQUE</vt:lpstr>
      <vt:lpstr>DEMARCHE SUIVIE</vt:lpstr>
      <vt:lpstr>DEMARCHE SUIVIE</vt:lpstr>
      <vt:lpstr>OBJECTIF ET METRIQUES</vt:lpstr>
      <vt:lpstr>PLAN PREVISIONNEL</vt:lpstr>
      <vt:lpstr>PLAN PREVISIONNEL</vt:lpstr>
      <vt:lpstr>PRÉTRAITEMENT DES DONNÉES</vt:lpstr>
      <vt:lpstr>PRÉTRAITEMENT DES DONNÉES</vt:lpstr>
      <vt:lpstr>PRÉTRAITEMENT DES DONNÉES</vt:lpstr>
      <vt:lpstr>DÉVELOPPEMENT ET ÉVALUATION DES MODÈLES</vt:lpstr>
      <vt:lpstr>Présentation PowerPoint</vt:lpstr>
      <vt:lpstr>Présentation PowerPoint</vt:lpstr>
      <vt:lpstr>Présentation PowerPoint</vt:lpstr>
      <vt:lpstr>CHOIX NOUVEL ALGORITHME</vt:lpstr>
      <vt:lpstr>Présentation PowerPoint</vt:lpstr>
      <vt:lpstr>Présentation PowerPoint</vt:lpstr>
      <vt:lpstr>RESULTATS</vt:lpstr>
      <vt:lpstr>DASHBOARD DÉPLOYÉ SUR LE CLOUD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2 DATA SCIENCE</dc:title>
  <dc:creator>Samson AMOUSSOU</dc:creator>
  <cp:lastModifiedBy>Samson AMOUSSOU</cp:lastModifiedBy>
  <cp:revision>106</cp:revision>
  <dcterms:modified xsi:type="dcterms:W3CDTF">2024-06-03T01:23:33Z</dcterms:modified>
</cp:coreProperties>
</file>