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2"/>
  </p:notesMasterIdLst>
  <p:sldIdLst>
    <p:sldId id="256" r:id="rId2"/>
    <p:sldId id="258" r:id="rId3"/>
    <p:sldId id="324" r:id="rId4"/>
    <p:sldId id="365" r:id="rId5"/>
    <p:sldId id="384" r:id="rId6"/>
    <p:sldId id="385" r:id="rId7"/>
    <p:sldId id="326" r:id="rId8"/>
    <p:sldId id="336" r:id="rId9"/>
    <p:sldId id="383" r:id="rId10"/>
    <p:sldId id="389" r:id="rId11"/>
    <p:sldId id="381" r:id="rId12"/>
    <p:sldId id="367" r:id="rId13"/>
    <p:sldId id="391" r:id="rId14"/>
    <p:sldId id="328" r:id="rId15"/>
    <p:sldId id="369" r:id="rId16"/>
    <p:sldId id="392" r:id="rId17"/>
    <p:sldId id="393" r:id="rId18"/>
    <p:sldId id="363" r:id="rId19"/>
    <p:sldId id="374" r:id="rId20"/>
    <p:sldId id="394" r:id="rId21"/>
  </p:sldIdLst>
  <p:sldSz cx="9144000" cy="5143500" type="screen16x9"/>
  <p:notesSz cx="6858000" cy="9144000"/>
  <p:embeddedFontLst>
    <p:embeddedFont>
      <p:font typeface="Advent Pro SemiBold" panose="020B0604020202020204" charset="0"/>
      <p:regular r:id="rId23"/>
      <p:bold r:id="rId24"/>
    </p:embeddedFont>
    <p:embeddedFont>
      <p:font typeface="Aptos Narrow" panose="020B0004020202020204" pitchFamily="34" charset="0"/>
      <p:regular r:id="rId25"/>
      <p:bold r:id="rId26"/>
      <p:italic r:id="rId27"/>
      <p:boldItalic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Fira Sans Condensed Medium" panose="020B0603050000020004" pitchFamily="34" charset="0"/>
      <p:regular r:id="rId33"/>
      <p:bold r:id="rId34"/>
      <p:italic r:id="rId35"/>
      <p:boldItalic r:id="rId36"/>
    </p:embeddedFont>
    <p:embeddedFont>
      <p:font typeface="Fira Sans Extra Condensed Medium" panose="020B0604020202020204" charset="0"/>
      <p:regular r:id="rId37"/>
      <p:bold r:id="rId38"/>
      <p:italic r:id="rId39"/>
      <p:boldItalic r:id="rId40"/>
    </p:embeddedFont>
    <p:embeddedFont>
      <p:font typeface="Maven Pro" panose="020B0604020202020204" charset="0"/>
      <p:regular r:id="rId41"/>
      <p:bold r:id="rId42"/>
    </p:embeddedFont>
    <p:embeddedFont>
      <p:font typeface="Share Tech" panose="020B0604020202020204" charset="0"/>
      <p:regular r:id="rId43"/>
    </p:embeddedFont>
    <p:embeddedFont>
      <p:font typeface="Tahoma" panose="020B0604030504040204" pitchFamily="34" charset="0"/>
      <p:regular r:id="rId44"/>
      <p:bold r:id="rId45"/>
    </p:embeddedFont>
    <p:embeddedFont>
      <p:font typeface="Verdana" panose="020B060403050404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D5BBD-2D86-4589-9807-E4AA0F1848C4}" v="120" dt="2024-03-31T09:32:39.529"/>
  </p1510:revLst>
</p1510:revInfo>
</file>

<file path=ppt/tableStyles.xml><?xml version="1.0" encoding="utf-8"?>
<a:tblStyleLst xmlns:a="http://schemas.openxmlformats.org/drawingml/2006/main" def="{EC235227-E1B8-458B-99B4-7DFDAB61E7D3}">
  <a:tblStyle styleId="{EC235227-E1B8-458B-99B4-7DFDAB61E7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4644" autoAdjust="0"/>
  </p:normalViewPr>
  <p:slideViewPr>
    <p:cSldViewPr snapToGrid="0">
      <p:cViewPr varScale="1">
        <p:scale>
          <a:sx n="109" d="100"/>
          <a:sy n="109" d="100"/>
        </p:scale>
        <p:origin x="734" y="163"/>
      </p:cViewPr>
      <p:guideLst/>
    </p:cSldViewPr>
  </p:slideViewPr>
  <p:outlineViewPr>
    <p:cViewPr>
      <p:scale>
        <a:sx n="33" d="100"/>
        <a:sy n="33" d="100"/>
      </p:scale>
      <p:origin x="0" y="-261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font" Target="fonts/font25.fntdata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font" Target="fonts/font26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font" Target="fonts/font2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AMOUSSOU" userId="e3a853be89db41b5" providerId="LiveId" clId="{285D5BBD-2D86-4589-9807-E4AA0F1848C4}"/>
    <pc:docChg chg="undo redo custSel addSld delSld modSld sldOrd">
      <pc:chgData name="Samson AMOUSSOU" userId="e3a853be89db41b5" providerId="LiveId" clId="{285D5BBD-2D86-4589-9807-E4AA0F1848C4}" dt="2024-05-05T01:06:35.657" v="4766"/>
      <pc:docMkLst>
        <pc:docMk/>
      </pc:docMkLst>
      <pc:sldChg chg="addSp delSp modSp mod addAnim delAnim">
        <pc:chgData name="Samson AMOUSSOU" userId="e3a853be89db41b5" providerId="LiveId" clId="{285D5BBD-2D86-4589-9807-E4AA0F1848C4}" dt="2024-03-25T18:38:26.076" v="4366" actId="1076"/>
        <pc:sldMkLst>
          <pc:docMk/>
          <pc:sldMk cId="0" sldId="256"/>
        </pc:sldMkLst>
        <pc:spChg chg="add del mod">
          <ac:chgData name="Samson AMOUSSOU" userId="e3a853be89db41b5" providerId="LiveId" clId="{285D5BBD-2D86-4589-9807-E4AA0F1848C4}" dt="2024-03-17T10:47:58.489" v="1021" actId="1076"/>
          <ac:spMkLst>
            <pc:docMk/>
            <pc:sldMk cId="0" sldId="256"/>
            <ac:spMk id="9" creationId="{F6D83EB5-352D-0701-48DE-073CE0E3FDF2}"/>
          </ac:spMkLst>
        </pc:spChg>
        <pc:spChg chg="mod">
          <ac:chgData name="Samson AMOUSSOU" userId="e3a853be89db41b5" providerId="LiveId" clId="{285D5BBD-2D86-4589-9807-E4AA0F1848C4}" dt="2024-03-15T20:41:47.318" v="30" actId="20577"/>
          <ac:spMkLst>
            <pc:docMk/>
            <pc:sldMk cId="0" sldId="256"/>
            <ac:spMk id="11" creationId="{2EA26D5B-5420-9433-12F2-C9FF2E396982}"/>
          </ac:spMkLst>
        </pc:spChg>
        <pc:spChg chg="add mod">
          <ac:chgData name="Samson AMOUSSOU" userId="e3a853be89db41b5" providerId="LiveId" clId="{285D5BBD-2D86-4589-9807-E4AA0F1848C4}" dt="2024-03-15T20:43:58.649" v="56" actId="1076"/>
          <ac:spMkLst>
            <pc:docMk/>
            <pc:sldMk cId="0" sldId="256"/>
            <ac:spMk id="13" creationId="{F6D83EB5-352D-0701-48DE-073CE0E3FDF2}"/>
          </ac:spMkLst>
        </pc:spChg>
        <pc:spChg chg="add del mod">
          <ac:chgData name="Samson AMOUSSOU" userId="e3a853be89db41b5" providerId="LiveId" clId="{285D5BBD-2D86-4589-9807-E4AA0F1848C4}" dt="2024-03-15T20:53:56.183" v="197" actId="478"/>
          <ac:spMkLst>
            <pc:docMk/>
            <pc:sldMk cId="0" sldId="256"/>
            <ac:spMk id="15" creationId="{05148E8D-F60C-168F-F08A-A68FDB587433}"/>
          </ac:spMkLst>
        </pc:spChg>
        <pc:spChg chg="add del">
          <ac:chgData name="Samson AMOUSSOU" userId="e3a853be89db41b5" providerId="LiveId" clId="{285D5BBD-2D86-4589-9807-E4AA0F1848C4}" dt="2024-03-15T20:44:05.700" v="67" actId="478"/>
          <ac:spMkLst>
            <pc:docMk/>
            <pc:sldMk cId="0" sldId="256"/>
            <ac:spMk id="34" creationId="{D72AB836-1C15-4570-BACE-9A0E0E28A726}"/>
          </ac:spMkLst>
        </pc:spChg>
        <pc:spChg chg="mod">
          <ac:chgData name="Samson AMOUSSOU" userId="e3a853be89db41b5" providerId="LiveId" clId="{285D5BBD-2D86-4589-9807-E4AA0F1848C4}" dt="2024-03-15T20:41:58.053" v="33" actId="20577"/>
          <ac:spMkLst>
            <pc:docMk/>
            <pc:sldMk cId="0" sldId="256"/>
            <ac:spMk id="434" creationId="{00000000-0000-0000-0000-000000000000}"/>
          </ac:spMkLst>
        </pc:spChg>
        <pc:spChg chg="add del mod">
          <ac:chgData name="Samson AMOUSSOU" userId="e3a853be89db41b5" providerId="LiveId" clId="{285D5BBD-2D86-4589-9807-E4AA0F1848C4}" dt="2024-03-15T20:54:14.773" v="210" actId="403"/>
          <ac:spMkLst>
            <pc:docMk/>
            <pc:sldMk cId="0" sldId="256"/>
            <ac:spMk id="435" creationId="{00000000-0000-0000-0000-000000000000}"/>
          </ac:spMkLst>
        </pc:spChg>
        <pc:picChg chg="del">
          <ac:chgData name="Samson AMOUSSOU" userId="e3a853be89db41b5" providerId="LiveId" clId="{285D5BBD-2D86-4589-9807-E4AA0F1848C4}" dt="2024-03-15T20:40:59.694" v="10" actId="478"/>
          <ac:picMkLst>
            <pc:docMk/>
            <pc:sldMk cId="0" sldId="256"/>
            <ac:picMk id="3" creationId="{87813FB8-1DFF-4C9F-8EB2-9B53E23FC9DF}"/>
          </ac:picMkLst>
        </pc:picChg>
        <pc:picChg chg="add del">
          <ac:chgData name="Samson AMOUSSOU" userId="e3a853be89db41b5" providerId="LiveId" clId="{285D5BBD-2D86-4589-9807-E4AA0F1848C4}" dt="2024-03-15T20:42:53.713" v="35" actId="22"/>
          <ac:picMkLst>
            <pc:docMk/>
            <pc:sldMk cId="0" sldId="256"/>
            <ac:picMk id="4" creationId="{C7A56BA2-0D87-6640-7C88-854B3AE79DC0}"/>
          </ac:picMkLst>
        </pc:picChg>
        <pc:picChg chg="add del">
          <ac:chgData name="Samson AMOUSSOU" userId="e3a853be89db41b5" providerId="LiveId" clId="{285D5BBD-2D86-4589-9807-E4AA0F1848C4}" dt="2024-03-15T20:43:08.433" v="39" actId="22"/>
          <ac:picMkLst>
            <pc:docMk/>
            <pc:sldMk cId="0" sldId="256"/>
            <ac:picMk id="8" creationId="{9DF7A69D-0867-6DC7-DD0E-55EFA55FB427}"/>
          </ac:picMkLst>
        </pc:picChg>
        <pc:picChg chg="add del mod">
          <ac:chgData name="Samson AMOUSSOU" userId="e3a853be89db41b5" providerId="LiveId" clId="{285D5BBD-2D86-4589-9807-E4AA0F1848C4}" dt="2024-03-15T20:44:05.095" v="66" actId="22"/>
          <ac:picMkLst>
            <pc:docMk/>
            <pc:sldMk cId="0" sldId="256"/>
            <ac:picMk id="12" creationId="{9153548B-6344-00BB-A7B7-5B20FD09F863}"/>
          </ac:picMkLst>
        </pc:picChg>
        <pc:picChg chg="add mod">
          <ac:chgData name="Samson AMOUSSOU" userId="e3a853be89db41b5" providerId="LiveId" clId="{285D5BBD-2D86-4589-9807-E4AA0F1848C4}" dt="2024-03-25T18:38:26.076" v="4366" actId="1076"/>
          <ac:picMkLst>
            <pc:docMk/>
            <pc:sldMk cId="0" sldId="256"/>
            <ac:picMk id="17" creationId="{1A19997D-3342-B3FC-6612-8C9A5D1701B7}"/>
          </ac:picMkLst>
        </pc:picChg>
      </pc:sldChg>
      <pc:sldChg chg="addSp delSp modSp mod">
        <pc:chgData name="Samson AMOUSSOU" userId="e3a853be89db41b5" providerId="LiveId" clId="{285D5BBD-2D86-4589-9807-E4AA0F1848C4}" dt="2024-05-02T12:23:37.628" v="4764" actId="20577"/>
        <pc:sldMkLst>
          <pc:docMk/>
          <pc:sldMk cId="0" sldId="258"/>
        </pc:sldMkLst>
        <pc:spChg chg="add">
          <ac:chgData name="Samson AMOUSSOU" userId="e3a853be89db41b5" providerId="LiveId" clId="{285D5BBD-2D86-4589-9807-E4AA0F1848C4}" dt="2024-03-15T20:46:40.125" v="80"/>
          <ac:spMkLst>
            <pc:docMk/>
            <pc:sldMk cId="0" sldId="258"/>
            <ac:spMk id="2" creationId="{9A4542D0-7ACA-CCA2-EEB1-30239D5E3DE6}"/>
          </ac:spMkLst>
        </pc:spChg>
        <pc:spChg chg="add del mod">
          <ac:chgData name="Samson AMOUSSOU" userId="e3a853be89db41b5" providerId="LiveId" clId="{285D5BBD-2D86-4589-9807-E4AA0F1848C4}" dt="2024-03-15T20:47:09.928" v="87" actId="478"/>
          <ac:spMkLst>
            <pc:docMk/>
            <pc:sldMk cId="0" sldId="258"/>
            <ac:spMk id="3" creationId="{29E9D94F-CA93-2274-F807-E7B409758E4E}"/>
          </ac:spMkLst>
        </pc:spChg>
        <pc:spChg chg="del mod">
          <ac:chgData name="Samson AMOUSSOU" userId="e3a853be89db41b5" providerId="LiveId" clId="{285D5BBD-2D86-4589-9807-E4AA0F1848C4}" dt="2024-03-15T20:47:37.805" v="98" actId="478"/>
          <ac:spMkLst>
            <pc:docMk/>
            <pc:sldMk cId="0" sldId="258"/>
            <ac:spMk id="4" creationId="{EF2999ED-D4B3-4236-9991-2644FDAD514A}"/>
          </ac:spMkLst>
        </pc:spChg>
        <pc:spChg chg="add mod">
          <ac:chgData name="Samson AMOUSSOU" userId="e3a853be89db41b5" providerId="LiveId" clId="{285D5BBD-2D86-4589-9807-E4AA0F1848C4}" dt="2024-05-02T12:23:37.628" v="4764" actId="20577"/>
          <ac:spMkLst>
            <pc:docMk/>
            <pc:sldMk cId="0" sldId="258"/>
            <ac:spMk id="5" creationId="{0C70EE32-AC1C-190D-BDAF-C9D109867FF4}"/>
          </ac:spMkLst>
        </pc:spChg>
      </pc:sldChg>
      <pc:sldChg chg="del">
        <pc:chgData name="Samson AMOUSSOU" userId="e3a853be89db41b5" providerId="LiveId" clId="{285D5BBD-2D86-4589-9807-E4AA0F1848C4}" dt="2024-03-15T21:14:49.613" v="372" actId="47"/>
        <pc:sldMkLst>
          <pc:docMk/>
          <pc:sldMk cId="0" sldId="263"/>
        </pc:sldMkLst>
      </pc:sldChg>
      <pc:sldChg chg="modSp mod">
        <pc:chgData name="Samson AMOUSSOU" userId="e3a853be89db41b5" providerId="LiveId" clId="{285D5BBD-2D86-4589-9807-E4AA0F1848C4}" dt="2024-03-15T21:04:00.752" v="249" actId="20577"/>
        <pc:sldMkLst>
          <pc:docMk/>
          <pc:sldMk cId="822378849" sldId="324"/>
        </pc:sldMkLst>
        <pc:spChg chg="mod">
          <ac:chgData name="Samson AMOUSSOU" userId="e3a853be89db41b5" providerId="LiveId" clId="{285D5BBD-2D86-4589-9807-E4AA0F1848C4}" dt="2024-03-15T21:04:00.752" v="249" actId="20577"/>
          <ac:spMkLst>
            <pc:docMk/>
            <pc:sldMk cId="822378849" sldId="324"/>
            <ac:spMk id="687" creationId="{00000000-0000-0000-0000-000000000000}"/>
          </ac:spMkLst>
        </pc:spChg>
      </pc:sldChg>
      <pc:sldChg chg="modSp mod">
        <pc:chgData name="Samson AMOUSSOU" userId="e3a853be89db41b5" providerId="LiveId" clId="{285D5BBD-2D86-4589-9807-E4AA0F1848C4}" dt="2024-03-19T17:00:08.196" v="1535" actId="20577"/>
        <pc:sldMkLst>
          <pc:docMk/>
          <pc:sldMk cId="1792365645" sldId="326"/>
        </pc:sldMkLst>
        <pc:spChg chg="mod">
          <ac:chgData name="Samson AMOUSSOU" userId="e3a853be89db41b5" providerId="LiveId" clId="{285D5BBD-2D86-4589-9807-E4AA0F1848C4}" dt="2024-03-19T17:00:08.196" v="1535" actId="20577"/>
          <ac:spMkLst>
            <pc:docMk/>
            <pc:sldMk cId="1792365645" sldId="326"/>
            <ac:spMk id="687" creationId="{00000000-0000-0000-0000-000000000000}"/>
          </ac:spMkLst>
        </pc:spChg>
      </pc:sldChg>
      <pc:sldChg chg="modSp mod ord">
        <pc:chgData name="Samson AMOUSSOU" userId="e3a853be89db41b5" providerId="LiveId" clId="{285D5BBD-2D86-4589-9807-E4AA0F1848C4}" dt="2024-03-19T17:01:07.151" v="1566" actId="20577"/>
        <pc:sldMkLst>
          <pc:docMk/>
          <pc:sldMk cId="2325683620" sldId="328"/>
        </pc:sldMkLst>
        <pc:spChg chg="mod">
          <ac:chgData name="Samson AMOUSSOU" userId="e3a853be89db41b5" providerId="LiveId" clId="{285D5BBD-2D86-4589-9807-E4AA0F1848C4}" dt="2024-03-15T21:11:43.736" v="334" actId="20577"/>
          <ac:spMkLst>
            <pc:docMk/>
            <pc:sldMk cId="2325683620" sldId="328"/>
            <ac:spMk id="687" creationId="{00000000-0000-0000-0000-000000000000}"/>
          </ac:spMkLst>
        </pc:spChg>
        <pc:spChg chg="mod">
          <ac:chgData name="Samson AMOUSSOU" userId="e3a853be89db41b5" providerId="LiveId" clId="{285D5BBD-2D86-4589-9807-E4AA0F1848C4}" dt="2024-03-19T17:01:07.151" v="1566" actId="20577"/>
          <ac:spMkLst>
            <pc:docMk/>
            <pc:sldMk cId="2325683620" sldId="328"/>
            <ac:spMk id="690" creationId="{00000000-0000-0000-0000-000000000000}"/>
          </ac:spMkLst>
        </pc:spChg>
      </pc:sldChg>
      <pc:sldChg chg="addSp delSp modSp mod">
        <pc:chgData name="Samson AMOUSSOU" userId="e3a853be89db41b5" providerId="LiveId" clId="{285D5BBD-2D86-4589-9807-E4AA0F1848C4}" dt="2024-03-31T09:33:27.382" v="4696" actId="12"/>
        <pc:sldMkLst>
          <pc:docMk/>
          <pc:sldMk cId="3700927724" sldId="336"/>
        </pc:sldMkLst>
        <pc:spChg chg="add">
          <ac:chgData name="Samson AMOUSSOU" userId="e3a853be89db41b5" providerId="LiveId" clId="{285D5BBD-2D86-4589-9807-E4AA0F1848C4}" dt="2024-03-25T19:50:48.506" v="4395"/>
          <ac:spMkLst>
            <pc:docMk/>
            <pc:sldMk cId="3700927724" sldId="336"/>
            <ac:spMk id="2" creationId="{58B8F087-44B2-3E94-BFD3-516E5A449BC1}"/>
          </ac:spMkLst>
        </pc:spChg>
        <pc:spChg chg="mod">
          <ac:chgData name="Samson AMOUSSOU" userId="e3a853be89db41b5" providerId="LiveId" clId="{285D5BBD-2D86-4589-9807-E4AA0F1848C4}" dt="2024-03-15T22:39:59.799" v="548" actId="1076"/>
          <ac:spMkLst>
            <pc:docMk/>
            <pc:sldMk cId="3700927724" sldId="336"/>
            <ac:spMk id="3" creationId="{1B26DA3A-C73A-F1DB-BB31-405064193DDB}"/>
          </ac:spMkLst>
        </pc:spChg>
        <pc:spChg chg="add del mod">
          <ac:chgData name="Samson AMOUSSOU" userId="e3a853be89db41b5" providerId="LiveId" clId="{285D5BBD-2D86-4589-9807-E4AA0F1848C4}" dt="2024-03-15T22:22:17.581" v="416" actId="478"/>
          <ac:spMkLst>
            <pc:docMk/>
            <pc:sldMk cId="3700927724" sldId="336"/>
            <ac:spMk id="4" creationId="{3A3FD516-47E4-416A-225B-172E6965EE7F}"/>
          </ac:spMkLst>
        </pc:spChg>
        <pc:spChg chg="add">
          <ac:chgData name="Samson AMOUSSOU" userId="e3a853be89db41b5" providerId="LiveId" clId="{285D5BBD-2D86-4589-9807-E4AA0F1848C4}" dt="2024-03-15T22:20:49.777" v="407"/>
          <ac:spMkLst>
            <pc:docMk/>
            <pc:sldMk cId="3700927724" sldId="336"/>
            <ac:spMk id="5" creationId="{4D6A8114-262C-5EA3-C8C2-E791FA34FC49}"/>
          </ac:spMkLst>
        </pc:spChg>
        <pc:spChg chg="add mod">
          <ac:chgData name="Samson AMOUSSOU" userId="e3a853be89db41b5" providerId="LiveId" clId="{285D5BBD-2D86-4589-9807-E4AA0F1848C4}" dt="2024-03-22T17:42:50.183" v="3222" actId="404"/>
          <ac:spMkLst>
            <pc:docMk/>
            <pc:sldMk cId="3700927724" sldId="336"/>
            <ac:spMk id="5" creationId="{6F0E66F2-D6A5-99BE-21F4-E01B62A1C976}"/>
          </ac:spMkLst>
        </pc:spChg>
        <pc:spChg chg="add del mod">
          <ac:chgData name="Samson AMOUSSOU" userId="e3a853be89db41b5" providerId="LiveId" clId="{285D5BBD-2D86-4589-9807-E4AA0F1848C4}" dt="2024-03-15T22:20:58.616" v="410" actId="478"/>
          <ac:spMkLst>
            <pc:docMk/>
            <pc:sldMk cId="3700927724" sldId="336"/>
            <ac:spMk id="6" creationId="{64A24477-C46D-11DC-ACE0-885800786D66}"/>
          </ac:spMkLst>
        </pc:spChg>
        <pc:spChg chg="add mod">
          <ac:chgData name="Samson AMOUSSOU" userId="e3a853be89db41b5" providerId="LiveId" clId="{285D5BBD-2D86-4589-9807-E4AA0F1848C4}" dt="2024-03-22T17:42:53.424" v="3224" actId="404"/>
          <ac:spMkLst>
            <pc:docMk/>
            <pc:sldMk cId="3700927724" sldId="336"/>
            <ac:spMk id="6" creationId="{8C9EBF88-1CF6-610D-FE4F-AC61C85906F3}"/>
          </ac:spMkLst>
        </pc:spChg>
        <pc:spChg chg="add mod">
          <ac:chgData name="Samson AMOUSSOU" userId="e3a853be89db41b5" providerId="LiveId" clId="{285D5BBD-2D86-4589-9807-E4AA0F1848C4}" dt="2024-03-22T17:43:48.412" v="3265" actId="1037"/>
          <ac:spMkLst>
            <pc:docMk/>
            <pc:sldMk cId="3700927724" sldId="336"/>
            <ac:spMk id="7" creationId="{6BD6AFDD-B118-3820-C5E1-6C4F8BF9C061}"/>
          </ac:spMkLst>
        </pc:spChg>
        <pc:spChg chg="add del">
          <ac:chgData name="Samson AMOUSSOU" userId="e3a853be89db41b5" providerId="LiveId" clId="{285D5BBD-2D86-4589-9807-E4AA0F1848C4}" dt="2024-03-15T22:21:18.584" v="412" actId="478"/>
          <ac:spMkLst>
            <pc:docMk/>
            <pc:sldMk cId="3700927724" sldId="336"/>
            <ac:spMk id="7" creationId="{FC969679-F674-1779-00DF-195D2417D4AF}"/>
          </ac:spMkLst>
        </pc:spChg>
        <pc:spChg chg="add mod">
          <ac:chgData name="Samson AMOUSSOU" userId="e3a853be89db41b5" providerId="LiveId" clId="{285D5BBD-2D86-4589-9807-E4AA0F1848C4}" dt="2024-03-22T17:44:02.529" v="3282" actId="20577"/>
          <ac:spMkLst>
            <pc:docMk/>
            <pc:sldMk cId="3700927724" sldId="336"/>
            <ac:spMk id="8" creationId="{B1D9B8DE-C62E-C74D-5DA2-F23D2EF692F3}"/>
          </ac:spMkLst>
        </pc:spChg>
        <pc:spChg chg="add del mod">
          <ac:chgData name="Samson AMOUSSOU" userId="e3a853be89db41b5" providerId="LiveId" clId="{285D5BBD-2D86-4589-9807-E4AA0F1848C4}" dt="2024-03-31T08:57:19.922" v="4581" actId="478"/>
          <ac:spMkLst>
            <pc:docMk/>
            <pc:sldMk cId="3700927724" sldId="336"/>
            <ac:spMk id="9" creationId="{79C082AC-1AE1-2AFD-A9FA-332411540073}"/>
          </ac:spMkLst>
        </pc:spChg>
        <pc:spChg chg="add del mod">
          <ac:chgData name="Samson AMOUSSOU" userId="e3a853be89db41b5" providerId="LiveId" clId="{285D5BBD-2D86-4589-9807-E4AA0F1848C4}" dt="2024-03-22T18:33:32.989" v="3453" actId="478"/>
          <ac:spMkLst>
            <pc:docMk/>
            <pc:sldMk cId="3700927724" sldId="336"/>
            <ac:spMk id="9" creationId="{971B4DAA-8DCE-0DB9-2C22-9645BC724E0E}"/>
          </ac:spMkLst>
        </pc:spChg>
        <pc:spChg chg="add del mod">
          <ac:chgData name="Samson AMOUSSOU" userId="e3a853be89db41b5" providerId="LiveId" clId="{285D5BBD-2D86-4589-9807-E4AA0F1848C4}" dt="2024-03-31T09:31:34.910" v="4661" actId="478"/>
          <ac:spMkLst>
            <pc:docMk/>
            <pc:sldMk cId="3700927724" sldId="336"/>
            <ac:spMk id="9" creationId="{EFB96FBE-EC2D-9C3C-150A-36E05741E0FD}"/>
          </ac:spMkLst>
        </pc:spChg>
        <pc:spChg chg="add mod">
          <ac:chgData name="Samson AMOUSSOU" userId="e3a853be89db41b5" providerId="LiveId" clId="{285D5BBD-2D86-4589-9807-E4AA0F1848C4}" dt="2024-03-22T17:49:57.937" v="3406" actId="20577"/>
          <ac:spMkLst>
            <pc:docMk/>
            <pc:sldMk cId="3700927724" sldId="336"/>
            <ac:spMk id="10" creationId="{17AC944A-8093-A9AA-A867-DCDBF488E505}"/>
          </ac:spMkLst>
        </pc:spChg>
        <pc:spChg chg="add del mod">
          <ac:chgData name="Samson AMOUSSOU" userId="e3a853be89db41b5" providerId="LiveId" clId="{285D5BBD-2D86-4589-9807-E4AA0F1848C4}" dt="2024-03-22T17:54:22.970" v="3429" actId="1076"/>
          <ac:spMkLst>
            <pc:docMk/>
            <pc:sldMk cId="3700927724" sldId="336"/>
            <ac:spMk id="11" creationId="{59B9A35D-A583-620E-EFAA-3B47BD8B6020}"/>
          </ac:spMkLst>
        </pc:spChg>
        <pc:spChg chg="add del mod">
          <ac:chgData name="Samson AMOUSSOU" userId="e3a853be89db41b5" providerId="LiveId" clId="{285D5BBD-2D86-4589-9807-E4AA0F1848C4}" dt="2024-03-15T22:23:36.116" v="436" actId="478"/>
          <ac:spMkLst>
            <pc:docMk/>
            <pc:sldMk cId="3700927724" sldId="336"/>
            <ac:spMk id="11" creationId="{7CD2B2B6-CAB2-0B41-B0F2-30B161B24348}"/>
          </ac:spMkLst>
        </pc:spChg>
        <pc:spChg chg="add mod">
          <ac:chgData name="Samson AMOUSSOU" userId="e3a853be89db41b5" providerId="LiveId" clId="{285D5BBD-2D86-4589-9807-E4AA0F1848C4}" dt="2024-03-22T17:53:03.117" v="3420" actId="1035"/>
          <ac:spMkLst>
            <pc:docMk/>
            <pc:sldMk cId="3700927724" sldId="336"/>
            <ac:spMk id="12" creationId="{EFD712CE-231B-353C-94D1-95CE888596DE}"/>
          </ac:spMkLst>
        </pc:spChg>
        <pc:spChg chg="add mod">
          <ac:chgData name="Samson AMOUSSOU" userId="e3a853be89db41b5" providerId="LiveId" clId="{285D5BBD-2D86-4589-9807-E4AA0F1848C4}" dt="2024-03-31T09:33:27.382" v="4696" actId="12"/>
          <ac:spMkLst>
            <pc:docMk/>
            <pc:sldMk cId="3700927724" sldId="336"/>
            <ac:spMk id="13" creationId="{0A4B0BEF-EAA6-071C-B084-2A49BC57AAF0}"/>
          </ac:spMkLst>
        </pc:spChg>
        <pc:spChg chg="add del mod">
          <ac:chgData name="Samson AMOUSSOU" userId="e3a853be89db41b5" providerId="LiveId" clId="{285D5BBD-2D86-4589-9807-E4AA0F1848C4}" dt="2024-03-15T22:32:54.908" v="471" actId="478"/>
          <ac:spMkLst>
            <pc:docMk/>
            <pc:sldMk cId="3700927724" sldId="336"/>
            <ac:spMk id="13" creationId="{FF25A86F-FE30-3ED2-AE90-753824C78E81}"/>
          </ac:spMkLst>
        </pc:spChg>
        <pc:spChg chg="add del mod">
          <ac:chgData name="Samson AMOUSSOU" userId="e3a853be89db41b5" providerId="LiveId" clId="{285D5BBD-2D86-4589-9807-E4AA0F1848C4}" dt="2024-03-15T22:40:55.380" v="552" actId="478"/>
          <ac:spMkLst>
            <pc:docMk/>
            <pc:sldMk cId="3700927724" sldId="336"/>
            <ac:spMk id="15" creationId="{1007ED66-55E8-4742-760A-61EFEC29A6FA}"/>
          </ac:spMkLst>
        </pc:spChg>
        <pc:spChg chg="del">
          <ac:chgData name="Samson AMOUSSOU" userId="e3a853be89db41b5" providerId="LiveId" clId="{285D5BBD-2D86-4589-9807-E4AA0F1848C4}" dt="2024-03-15T21:05:48.848" v="259" actId="478"/>
          <ac:spMkLst>
            <pc:docMk/>
            <pc:sldMk cId="3700927724" sldId="336"/>
            <ac:spMk id="16" creationId="{529F2E0F-49D5-4AC8-ADD3-78DCEFEB607B}"/>
          </ac:spMkLst>
        </pc:spChg>
        <pc:spChg chg="add del">
          <ac:chgData name="Samson AMOUSSOU" userId="e3a853be89db41b5" providerId="LiveId" clId="{285D5BBD-2D86-4589-9807-E4AA0F1848C4}" dt="2024-03-15T22:33:10.756" v="476" actId="22"/>
          <ac:spMkLst>
            <pc:docMk/>
            <pc:sldMk cId="3700927724" sldId="336"/>
            <ac:spMk id="18" creationId="{2029F7F0-F656-DF35-33D2-2D235B1EBD96}"/>
          </ac:spMkLst>
        </pc:spChg>
        <pc:spChg chg="add del">
          <ac:chgData name="Samson AMOUSSOU" userId="e3a853be89db41b5" providerId="LiveId" clId="{285D5BBD-2D86-4589-9807-E4AA0F1848C4}" dt="2024-03-15T22:37:55.862" v="478" actId="22"/>
          <ac:spMkLst>
            <pc:docMk/>
            <pc:sldMk cId="3700927724" sldId="336"/>
            <ac:spMk id="20" creationId="{F3721D28-8643-2EE0-4639-AEFA691476B1}"/>
          </ac:spMkLst>
        </pc:spChg>
        <pc:spChg chg="add del mod">
          <ac:chgData name="Samson AMOUSSOU" userId="e3a853be89db41b5" providerId="LiveId" clId="{285D5BBD-2D86-4589-9807-E4AA0F1848C4}" dt="2024-03-22T17:32:06.740" v="3166" actId="478"/>
          <ac:spMkLst>
            <pc:docMk/>
            <pc:sldMk cId="3700927724" sldId="336"/>
            <ac:spMk id="22" creationId="{4F4E3642-BC88-52BA-37CF-1717ABC34AB8}"/>
          </ac:spMkLst>
        </pc:spChg>
        <pc:spChg chg="add del mod">
          <ac:chgData name="Samson AMOUSSOU" userId="e3a853be89db41b5" providerId="LiveId" clId="{285D5BBD-2D86-4589-9807-E4AA0F1848C4}" dt="2024-03-22T17:32:01.654" v="3165" actId="478"/>
          <ac:spMkLst>
            <pc:docMk/>
            <pc:sldMk cId="3700927724" sldId="336"/>
            <ac:spMk id="24" creationId="{29D27DC3-C69A-9405-C401-349BAF15328F}"/>
          </ac:spMkLst>
        </pc:spChg>
        <pc:spChg chg="add del mod">
          <ac:chgData name="Samson AMOUSSOU" userId="e3a853be89db41b5" providerId="LiveId" clId="{285D5BBD-2D86-4589-9807-E4AA0F1848C4}" dt="2024-03-22T17:32:24.016" v="3173" actId="478"/>
          <ac:spMkLst>
            <pc:docMk/>
            <pc:sldMk cId="3700927724" sldId="336"/>
            <ac:spMk id="26" creationId="{5B6A1B8B-E036-1388-4027-9BF7EBD3BA57}"/>
          </ac:spMkLst>
        </pc:spChg>
        <pc:spChg chg="add del">
          <ac:chgData name="Samson AMOUSSOU" userId="e3a853be89db41b5" providerId="LiveId" clId="{285D5BBD-2D86-4589-9807-E4AA0F1848C4}" dt="2024-03-22T17:54:19.845" v="3427" actId="11529"/>
          <ac:spMkLst>
            <pc:docMk/>
            <pc:sldMk cId="3700927724" sldId="336"/>
            <ac:spMk id="36" creationId="{2A4C50FB-4FF5-4601-670A-63A78026D060}"/>
          </ac:spMkLst>
        </pc:spChg>
        <pc:spChg chg="add del">
          <ac:chgData name="Samson AMOUSSOU" userId="e3a853be89db41b5" providerId="LiveId" clId="{285D5BBD-2D86-4589-9807-E4AA0F1848C4}" dt="2024-03-22T17:54:27.830" v="3431" actId="22"/>
          <ac:spMkLst>
            <pc:docMk/>
            <pc:sldMk cId="3700927724" sldId="336"/>
            <ac:spMk id="40" creationId="{1EA2CBFB-14B0-DADB-3C11-9174B8AE655A}"/>
          </ac:spMkLst>
        </pc:spChg>
        <pc:spChg chg="add mod">
          <ac:chgData name="Samson AMOUSSOU" userId="e3a853be89db41b5" providerId="LiveId" clId="{285D5BBD-2D86-4589-9807-E4AA0F1848C4}" dt="2024-03-22T17:55:13.051" v="3445" actId="1035"/>
          <ac:spMkLst>
            <pc:docMk/>
            <pc:sldMk cId="3700927724" sldId="336"/>
            <ac:spMk id="41" creationId="{4F6E26BE-7723-A1D2-7E2F-171591D07687}"/>
          </ac:spMkLst>
        </pc:spChg>
        <pc:spChg chg="add del mod">
          <ac:chgData name="Samson AMOUSSOU" userId="e3a853be89db41b5" providerId="LiveId" clId="{285D5BBD-2D86-4589-9807-E4AA0F1848C4}" dt="2024-03-22T17:54:58.137" v="3436" actId="478"/>
          <ac:spMkLst>
            <pc:docMk/>
            <pc:sldMk cId="3700927724" sldId="336"/>
            <ac:spMk id="42" creationId="{0A4FBF52-584E-D53C-707A-6F6E9871B102}"/>
          </ac:spMkLst>
        </pc:spChg>
        <pc:spChg chg="add mod">
          <ac:chgData name="Samson AMOUSSOU" userId="e3a853be89db41b5" providerId="LiveId" clId="{285D5BBD-2D86-4589-9807-E4AA0F1848C4}" dt="2024-03-22T17:55:08.742" v="3438" actId="1076"/>
          <ac:spMkLst>
            <pc:docMk/>
            <pc:sldMk cId="3700927724" sldId="336"/>
            <ac:spMk id="43" creationId="{A70269CB-9F5B-A4A6-12E2-2D14F5AA835B}"/>
          </ac:spMkLst>
        </pc:spChg>
        <pc:spChg chg="add del mod">
          <ac:chgData name="Samson AMOUSSOU" userId="e3a853be89db41b5" providerId="LiveId" clId="{285D5BBD-2D86-4589-9807-E4AA0F1848C4}" dt="2024-03-29T09:28:18.555" v="4536" actId="20577"/>
          <ac:spMkLst>
            <pc:docMk/>
            <pc:sldMk cId="3700927724" sldId="336"/>
            <ac:spMk id="48" creationId="{DA40AD15-C4DA-67B3-63E2-F41EC3FF51F2}"/>
          </ac:spMkLst>
        </pc:spChg>
        <pc:spChg chg="add del mod">
          <ac:chgData name="Samson AMOUSSOU" userId="e3a853be89db41b5" providerId="LiveId" clId="{285D5BBD-2D86-4589-9807-E4AA0F1848C4}" dt="2024-03-22T18:42:35.396" v="3528" actId="478"/>
          <ac:spMkLst>
            <pc:docMk/>
            <pc:sldMk cId="3700927724" sldId="336"/>
            <ac:spMk id="51" creationId="{02535F7F-93EB-812F-A32A-7EB1D37729EF}"/>
          </ac:spMkLst>
        </pc:spChg>
        <pc:spChg chg="add del mod">
          <ac:chgData name="Samson AMOUSSOU" userId="e3a853be89db41b5" providerId="LiveId" clId="{285D5BBD-2D86-4589-9807-E4AA0F1848C4}" dt="2024-03-29T09:28:04.961" v="4531" actId="478"/>
          <ac:spMkLst>
            <pc:docMk/>
            <pc:sldMk cId="3700927724" sldId="336"/>
            <ac:spMk id="53" creationId="{4BBAC374-47B8-5DF2-9E21-9A8D46D5AEA5}"/>
          </ac:spMkLst>
        </pc:spChg>
        <pc:spChg chg="add del mod">
          <ac:chgData name="Samson AMOUSSOU" userId="e3a853be89db41b5" providerId="LiveId" clId="{285D5BBD-2D86-4589-9807-E4AA0F1848C4}" dt="2024-03-22T18:51:06.477" v="3578" actId="22"/>
          <ac:spMkLst>
            <pc:docMk/>
            <pc:sldMk cId="3700927724" sldId="336"/>
            <ac:spMk id="61" creationId="{156581EC-4391-6D25-B01A-0F1A7BB56601}"/>
          </ac:spMkLst>
        </pc:spChg>
        <pc:spChg chg="mod">
          <ac:chgData name="Samson AMOUSSOU" userId="e3a853be89db41b5" providerId="LiveId" clId="{285D5BBD-2D86-4589-9807-E4AA0F1848C4}" dt="2024-03-22T18:37:25.985" v="3486" actId="1076"/>
          <ac:spMkLst>
            <pc:docMk/>
            <pc:sldMk cId="3700927724" sldId="336"/>
            <ac:spMk id="594" creationId="{00000000-0000-0000-0000-000000000000}"/>
          </ac:spMkLst>
        </pc:spChg>
        <pc:graphicFrameChg chg="add mod modGraphic">
          <ac:chgData name="Samson AMOUSSOU" userId="e3a853be89db41b5" providerId="LiveId" clId="{285D5BBD-2D86-4589-9807-E4AA0F1848C4}" dt="2024-03-31T09:13:49.983" v="4660" actId="313"/>
          <ac:graphicFrameMkLst>
            <pc:docMk/>
            <pc:sldMk cId="3700927724" sldId="336"/>
            <ac:graphicFrameMk id="2" creationId="{66D9A40F-ABA6-CD90-7C06-9DB313703C68}"/>
          </ac:graphicFrameMkLst>
        </pc:graphicFrameChg>
        <pc:graphicFrameChg chg="add del mod modGraphic">
          <ac:chgData name="Samson AMOUSSOU" userId="e3a853be89db41b5" providerId="LiveId" clId="{285D5BBD-2D86-4589-9807-E4AA0F1848C4}" dt="2024-03-22T18:36:55.337" v="3473" actId="478"/>
          <ac:graphicFrameMkLst>
            <pc:docMk/>
            <pc:sldMk cId="3700927724" sldId="336"/>
            <ac:graphicFrameMk id="46" creationId="{7A10E007-695D-3233-AD59-1404C21EB9E8}"/>
          </ac:graphicFrameMkLst>
        </pc:graphicFrameChg>
        <pc:graphicFrameChg chg="add del mod modGraphic">
          <ac:chgData name="Samson AMOUSSOU" userId="e3a853be89db41b5" providerId="LiveId" clId="{285D5BBD-2D86-4589-9807-E4AA0F1848C4}" dt="2024-03-25T19:50:46.471" v="4394" actId="478"/>
          <ac:graphicFrameMkLst>
            <pc:docMk/>
            <pc:sldMk cId="3700927724" sldId="336"/>
            <ac:graphicFrameMk id="49" creationId="{1F8896C4-2F6B-1EA4-FA89-3D7235D22595}"/>
          </ac:graphicFrameMkLst>
        </pc:graphicFrameChg>
        <pc:picChg chg="add del mod">
          <ac:chgData name="Samson AMOUSSOU" userId="e3a853be89db41b5" providerId="LiveId" clId="{285D5BBD-2D86-4589-9807-E4AA0F1848C4}" dt="2024-03-22T17:55:16.046" v="3447" actId="478"/>
          <ac:picMkLst>
            <pc:docMk/>
            <pc:sldMk cId="3700927724" sldId="336"/>
            <ac:picMk id="4" creationId="{A36DF164-2910-CF32-B328-9651CBF2E37A}"/>
          </ac:picMkLst>
        </pc:picChg>
        <pc:picChg chg="add del mod">
          <ac:chgData name="Samson AMOUSSOU" userId="e3a853be89db41b5" providerId="LiveId" clId="{285D5BBD-2D86-4589-9807-E4AA0F1848C4}" dt="2024-03-31T09:03:16.210" v="4614" actId="478"/>
          <ac:picMkLst>
            <pc:docMk/>
            <pc:sldMk cId="3700927724" sldId="336"/>
            <ac:picMk id="19" creationId="{941B38CC-8085-60F1-0910-42E8E114514D}"/>
          </ac:picMkLst>
        </pc:picChg>
        <pc:picChg chg="add del mod">
          <ac:chgData name="Samson AMOUSSOU" userId="e3a853be89db41b5" providerId="LiveId" clId="{285D5BBD-2D86-4589-9807-E4AA0F1848C4}" dt="2024-03-22T18:34:02.993" v="3459" actId="478"/>
          <ac:picMkLst>
            <pc:docMk/>
            <pc:sldMk cId="3700927724" sldId="336"/>
            <ac:picMk id="45" creationId="{156B5E58-E77C-8CB1-524E-186DAB94D50A}"/>
          </ac:picMkLst>
        </pc:picChg>
        <pc:cxnChg chg="add">
          <ac:chgData name="Samson AMOUSSOU" userId="e3a853be89db41b5" providerId="LiveId" clId="{285D5BBD-2D86-4589-9807-E4AA0F1848C4}" dt="2024-03-22T17:51:46.814" v="3407" actId="11529"/>
          <ac:cxnSpMkLst>
            <pc:docMk/>
            <pc:sldMk cId="3700927724" sldId="336"/>
            <ac:cxnSpMk id="14" creationId="{7CFF5240-243F-5B6C-A179-99BBDB769D5A}"/>
          </ac:cxnSpMkLst>
        </pc:cxnChg>
        <pc:cxnChg chg="add">
          <ac:chgData name="Samson AMOUSSOU" userId="e3a853be89db41b5" providerId="LiveId" clId="{285D5BBD-2D86-4589-9807-E4AA0F1848C4}" dt="2024-03-22T17:51:53.628" v="3408" actId="11529"/>
          <ac:cxnSpMkLst>
            <pc:docMk/>
            <pc:sldMk cId="3700927724" sldId="336"/>
            <ac:cxnSpMk id="16" creationId="{6F7519A2-3121-97D8-B17F-2A7C3805A4EB}"/>
          </ac:cxnSpMkLst>
        </pc:cxnChg>
        <pc:cxnChg chg="add">
          <ac:chgData name="Samson AMOUSSOU" userId="e3a853be89db41b5" providerId="LiveId" clId="{285D5BBD-2D86-4589-9807-E4AA0F1848C4}" dt="2024-03-22T17:52:01.756" v="3409" actId="11529"/>
          <ac:cxnSpMkLst>
            <pc:docMk/>
            <pc:sldMk cId="3700927724" sldId="336"/>
            <ac:cxnSpMk id="18" creationId="{B6CCB687-DAD4-3AE4-6AE3-B35766255601}"/>
          </ac:cxnSpMkLst>
        </pc:cxnChg>
        <pc:cxnChg chg="add">
          <ac:chgData name="Samson AMOUSSOU" userId="e3a853be89db41b5" providerId="LiveId" clId="{285D5BBD-2D86-4589-9807-E4AA0F1848C4}" dt="2024-03-22T17:52:18.550" v="3410" actId="11529"/>
          <ac:cxnSpMkLst>
            <pc:docMk/>
            <pc:sldMk cId="3700927724" sldId="336"/>
            <ac:cxnSpMk id="20" creationId="{A5F1E274-0078-7873-07E6-F59DC44B7252}"/>
          </ac:cxnSpMkLst>
        </pc:cxnChg>
        <pc:cxnChg chg="add del mod">
          <ac:chgData name="Samson AMOUSSOU" userId="e3a853be89db41b5" providerId="LiveId" clId="{285D5BBD-2D86-4589-9807-E4AA0F1848C4}" dt="2024-03-22T17:52:33.570" v="3412" actId="11529"/>
          <ac:cxnSpMkLst>
            <pc:docMk/>
            <pc:sldMk cId="3700927724" sldId="336"/>
            <ac:cxnSpMk id="23" creationId="{70DE289E-80BB-19F5-4AA9-4340FA88858E}"/>
          </ac:cxnSpMkLst>
        </pc:cxnChg>
        <pc:cxnChg chg="add mod">
          <ac:chgData name="Samson AMOUSSOU" userId="e3a853be89db41b5" providerId="LiveId" clId="{285D5BBD-2D86-4589-9807-E4AA0F1848C4}" dt="2024-03-22T17:54:22.970" v="3429" actId="1076"/>
          <ac:cxnSpMkLst>
            <pc:docMk/>
            <pc:sldMk cId="3700927724" sldId="336"/>
            <ac:cxnSpMk id="27" creationId="{81D43B80-352C-FBFB-7864-DA246EE2C65D}"/>
          </ac:cxnSpMkLst>
        </pc:cxnChg>
        <pc:cxnChg chg="add mod">
          <ac:chgData name="Samson AMOUSSOU" userId="e3a853be89db41b5" providerId="LiveId" clId="{285D5BBD-2D86-4589-9807-E4AA0F1848C4}" dt="2024-03-22T17:54:22.970" v="3429" actId="1076"/>
          <ac:cxnSpMkLst>
            <pc:docMk/>
            <pc:sldMk cId="3700927724" sldId="336"/>
            <ac:cxnSpMk id="29" creationId="{7E7134BA-C431-2C84-4BFB-3152FCEB8982}"/>
          </ac:cxnSpMkLst>
        </pc:cxnChg>
        <pc:cxnChg chg="add del">
          <ac:chgData name="Samson AMOUSSOU" userId="e3a853be89db41b5" providerId="LiveId" clId="{285D5BBD-2D86-4589-9807-E4AA0F1848C4}" dt="2024-03-22T17:53:33.843" v="3423" actId="478"/>
          <ac:cxnSpMkLst>
            <pc:docMk/>
            <pc:sldMk cId="3700927724" sldId="336"/>
            <ac:cxnSpMk id="31" creationId="{E5844346-8F4D-2DF1-ECE1-DDA191F5DAAC}"/>
          </ac:cxnSpMkLst>
        </pc:cxnChg>
        <pc:cxnChg chg="add">
          <ac:chgData name="Samson AMOUSSOU" userId="e3a853be89db41b5" providerId="LiveId" clId="{285D5BBD-2D86-4589-9807-E4AA0F1848C4}" dt="2024-03-22T17:53:43.429" v="3424" actId="11529"/>
          <ac:cxnSpMkLst>
            <pc:docMk/>
            <pc:sldMk cId="3700927724" sldId="336"/>
            <ac:cxnSpMk id="33" creationId="{29411CD6-8A24-55B2-3D72-F1843DE26E96}"/>
          </ac:cxnSpMkLst>
        </pc:cxnChg>
        <pc:cxnChg chg="add">
          <ac:chgData name="Samson AMOUSSOU" userId="e3a853be89db41b5" providerId="LiveId" clId="{285D5BBD-2D86-4589-9807-E4AA0F1848C4}" dt="2024-03-22T17:53:54.555" v="3425" actId="11529"/>
          <ac:cxnSpMkLst>
            <pc:docMk/>
            <pc:sldMk cId="3700927724" sldId="336"/>
            <ac:cxnSpMk id="35" creationId="{4D8D63F3-81E0-FAB3-778B-495477526D10}"/>
          </ac:cxnSpMkLst>
        </pc:cxnChg>
        <pc:cxnChg chg="add del mod">
          <ac:chgData name="Samson AMOUSSOU" userId="e3a853be89db41b5" providerId="LiveId" clId="{285D5BBD-2D86-4589-9807-E4AA0F1848C4}" dt="2024-03-31T08:58:53.438" v="4607" actId="14100"/>
          <ac:cxnSpMkLst>
            <pc:docMk/>
            <pc:sldMk cId="3700927724" sldId="336"/>
            <ac:cxnSpMk id="55" creationId="{514452DC-86CF-AAED-577F-9E8C3DC1C7DB}"/>
          </ac:cxnSpMkLst>
        </pc:cxnChg>
        <pc:cxnChg chg="add mod">
          <ac:chgData name="Samson AMOUSSOU" userId="e3a853be89db41b5" providerId="LiveId" clId="{285D5BBD-2D86-4589-9807-E4AA0F1848C4}" dt="2024-03-31T08:58:59.091" v="4608" actId="14100"/>
          <ac:cxnSpMkLst>
            <pc:docMk/>
            <pc:sldMk cId="3700927724" sldId="336"/>
            <ac:cxnSpMk id="57" creationId="{AC6195DE-76E1-9CC3-2A0C-98F786A835C9}"/>
          </ac:cxnSpMkLst>
        </pc:cxnChg>
      </pc:sldChg>
      <pc:sldChg chg="del">
        <pc:chgData name="Samson AMOUSSOU" userId="e3a853be89db41b5" providerId="LiveId" clId="{285D5BBD-2D86-4589-9807-E4AA0F1848C4}" dt="2024-03-15T21:15:06.906" v="373" actId="2696"/>
        <pc:sldMkLst>
          <pc:docMk/>
          <pc:sldMk cId="728644733" sldId="350"/>
        </pc:sldMkLst>
      </pc:sldChg>
      <pc:sldChg chg="modSp mod ord">
        <pc:chgData name="Samson AMOUSSOU" userId="e3a853be89db41b5" providerId="LiveId" clId="{285D5BBD-2D86-4589-9807-E4AA0F1848C4}" dt="2024-05-02T12:21:46.535" v="4739" actId="20577"/>
        <pc:sldMkLst>
          <pc:docMk/>
          <pc:sldMk cId="4012772043" sldId="362"/>
        </pc:sldMkLst>
        <pc:spChg chg="mod">
          <ac:chgData name="Samson AMOUSSOU" userId="e3a853be89db41b5" providerId="LiveId" clId="{285D5BBD-2D86-4589-9807-E4AA0F1848C4}" dt="2024-03-23T09:56:54.857" v="4092" actId="1076"/>
          <ac:spMkLst>
            <pc:docMk/>
            <pc:sldMk cId="4012772043" sldId="362"/>
            <ac:spMk id="687" creationId="{00000000-0000-0000-0000-000000000000}"/>
          </ac:spMkLst>
        </pc:spChg>
        <pc:spChg chg="mod">
          <ac:chgData name="Samson AMOUSSOU" userId="e3a853be89db41b5" providerId="LiveId" clId="{285D5BBD-2D86-4589-9807-E4AA0F1848C4}" dt="2024-05-02T12:21:46.535" v="4739" actId="20577"/>
          <ac:spMkLst>
            <pc:docMk/>
            <pc:sldMk cId="4012772043" sldId="362"/>
            <ac:spMk id="690" creationId="{00000000-0000-0000-0000-000000000000}"/>
          </ac:spMkLst>
        </pc:spChg>
      </pc:sldChg>
      <pc:sldChg chg="addSp delSp modSp mod">
        <pc:chgData name="Samson AMOUSSOU" userId="e3a853be89db41b5" providerId="LiveId" clId="{285D5BBD-2D86-4589-9807-E4AA0F1848C4}" dt="2024-03-23T09:58:32.361" v="4128" actId="478"/>
        <pc:sldMkLst>
          <pc:docMk/>
          <pc:sldMk cId="4012989530" sldId="363"/>
        </pc:sldMkLst>
        <pc:spChg chg="add del mod">
          <ac:chgData name="Samson AMOUSSOU" userId="e3a853be89db41b5" providerId="LiveId" clId="{285D5BBD-2D86-4589-9807-E4AA0F1848C4}" dt="2024-03-23T09:58:15.079" v="4125" actId="478"/>
          <ac:spMkLst>
            <pc:docMk/>
            <pc:sldMk cId="4012989530" sldId="363"/>
            <ac:spMk id="3" creationId="{B5AAA0DB-73F6-8227-C2B0-B057B00CC482}"/>
          </ac:spMkLst>
        </pc:spChg>
        <pc:spChg chg="mod">
          <ac:chgData name="Samson AMOUSSOU" userId="e3a853be89db41b5" providerId="LiveId" clId="{285D5BBD-2D86-4589-9807-E4AA0F1848C4}" dt="2024-03-23T09:58:20.339" v="4126" actId="1076"/>
          <ac:spMkLst>
            <pc:docMk/>
            <pc:sldMk cId="4012989530" sldId="363"/>
            <ac:spMk id="687" creationId="{00000000-0000-0000-0000-000000000000}"/>
          </ac:spMkLst>
        </pc:spChg>
        <pc:spChg chg="del">
          <ac:chgData name="Samson AMOUSSOU" userId="e3a853be89db41b5" providerId="LiveId" clId="{285D5BBD-2D86-4589-9807-E4AA0F1848C4}" dt="2024-03-23T09:58:11.308" v="4124" actId="478"/>
          <ac:spMkLst>
            <pc:docMk/>
            <pc:sldMk cId="4012989530" sldId="363"/>
            <ac:spMk id="689" creationId="{00000000-0000-0000-0000-000000000000}"/>
          </ac:spMkLst>
        </pc:spChg>
        <pc:spChg chg="del mod">
          <ac:chgData name="Samson AMOUSSOU" userId="e3a853be89db41b5" providerId="LiveId" clId="{285D5BBD-2D86-4589-9807-E4AA0F1848C4}" dt="2024-03-23T09:58:08.152" v="4123" actId="478"/>
          <ac:spMkLst>
            <pc:docMk/>
            <pc:sldMk cId="4012989530" sldId="363"/>
            <ac:spMk id="690" creationId="{00000000-0000-0000-0000-000000000000}"/>
          </ac:spMkLst>
        </pc:spChg>
        <pc:cxnChg chg="del mod">
          <ac:chgData name="Samson AMOUSSOU" userId="e3a853be89db41b5" providerId="LiveId" clId="{285D5BBD-2D86-4589-9807-E4AA0F1848C4}" dt="2024-03-23T09:58:32.361" v="4128" actId="478"/>
          <ac:cxnSpMkLst>
            <pc:docMk/>
            <pc:sldMk cId="4012989530" sldId="363"/>
            <ac:cxnSpMk id="693" creationId="{00000000-0000-0000-0000-000000000000}"/>
          </ac:cxnSpMkLst>
        </pc:cxnChg>
      </pc:sldChg>
      <pc:sldChg chg="addSp delSp modSp mod">
        <pc:chgData name="Samson AMOUSSOU" userId="e3a853be89db41b5" providerId="LiveId" clId="{285D5BBD-2D86-4589-9807-E4AA0F1848C4}" dt="2024-03-22T17:07:54.815" v="3164" actId="208"/>
        <pc:sldMkLst>
          <pc:docMk/>
          <pc:sldMk cId="868287680" sldId="365"/>
        </pc:sldMkLst>
        <pc:spChg chg="add del mod">
          <ac:chgData name="Samson AMOUSSOU" userId="e3a853be89db41b5" providerId="LiveId" clId="{285D5BBD-2D86-4589-9807-E4AA0F1848C4}" dt="2024-03-22T17:00:35.069" v="3042" actId="478"/>
          <ac:spMkLst>
            <pc:docMk/>
            <pc:sldMk cId="868287680" sldId="365"/>
            <ac:spMk id="3" creationId="{8A05DB38-D587-1C4B-EFDA-7A287C4DD5CD}"/>
          </ac:spMkLst>
        </pc:spChg>
        <pc:spChg chg="add del mod">
          <ac:chgData name="Samson AMOUSSOU" userId="e3a853be89db41b5" providerId="LiveId" clId="{285D5BBD-2D86-4589-9807-E4AA0F1848C4}" dt="2024-03-22T17:00:45.094" v="3045" actId="478"/>
          <ac:spMkLst>
            <pc:docMk/>
            <pc:sldMk cId="868287680" sldId="365"/>
            <ac:spMk id="7" creationId="{96804E5C-937C-E546-0AAE-0B5D1A41EA38}"/>
          </ac:spMkLst>
        </pc:spChg>
        <pc:spChg chg="add del">
          <ac:chgData name="Samson AMOUSSOU" userId="e3a853be89db41b5" providerId="LiveId" clId="{285D5BBD-2D86-4589-9807-E4AA0F1848C4}" dt="2024-03-22T17:02:28.947" v="3053" actId="22"/>
          <ac:spMkLst>
            <pc:docMk/>
            <pc:sldMk cId="868287680" sldId="365"/>
            <ac:spMk id="8" creationId="{77FC1CB7-B6FA-76C8-0AA0-94FA30A62EA0}"/>
          </ac:spMkLst>
        </pc:spChg>
        <pc:spChg chg="add del mod">
          <ac:chgData name="Samson AMOUSSOU" userId="e3a853be89db41b5" providerId="LiveId" clId="{285D5BBD-2D86-4589-9807-E4AA0F1848C4}" dt="2024-03-22T17:00:46.587" v="3046" actId="478"/>
          <ac:spMkLst>
            <pc:docMk/>
            <pc:sldMk cId="868287680" sldId="365"/>
            <ac:spMk id="9" creationId="{6779C923-E96B-6ADD-F057-0C2999B67BAE}"/>
          </ac:spMkLst>
        </pc:spChg>
        <pc:spChg chg="add del mod">
          <ac:chgData name="Samson AMOUSSOU" userId="e3a853be89db41b5" providerId="LiveId" clId="{285D5BBD-2D86-4589-9807-E4AA0F1848C4}" dt="2024-03-22T17:00:25.681" v="3038" actId="478"/>
          <ac:spMkLst>
            <pc:docMk/>
            <pc:sldMk cId="868287680" sldId="365"/>
            <ac:spMk id="10" creationId="{026A9C48-5A8A-7669-E166-52D56064EA1A}"/>
          </ac:spMkLst>
        </pc:spChg>
        <pc:spChg chg="add del mod">
          <ac:chgData name="Samson AMOUSSOU" userId="e3a853be89db41b5" providerId="LiveId" clId="{285D5BBD-2D86-4589-9807-E4AA0F1848C4}" dt="2024-03-22T17:00:29.948" v="3039" actId="478"/>
          <ac:spMkLst>
            <pc:docMk/>
            <pc:sldMk cId="868287680" sldId="365"/>
            <ac:spMk id="11" creationId="{ABB0741F-BA1A-BF8C-791F-9DD51C4412C1}"/>
          </ac:spMkLst>
        </pc:spChg>
        <pc:spChg chg="add del mod">
          <ac:chgData name="Samson AMOUSSOU" userId="e3a853be89db41b5" providerId="LiveId" clId="{285D5BBD-2D86-4589-9807-E4AA0F1848C4}" dt="2024-03-22T17:00:31.790" v="3040" actId="478"/>
          <ac:spMkLst>
            <pc:docMk/>
            <pc:sldMk cId="868287680" sldId="365"/>
            <ac:spMk id="12" creationId="{A6F4DC5E-C189-DB5D-F699-E5F926C5A13B}"/>
          </ac:spMkLst>
        </pc:spChg>
        <pc:spChg chg="add del mod">
          <ac:chgData name="Samson AMOUSSOU" userId="e3a853be89db41b5" providerId="LiveId" clId="{285D5BBD-2D86-4589-9807-E4AA0F1848C4}" dt="2024-03-22T17:00:39" v="3044" actId="478"/>
          <ac:spMkLst>
            <pc:docMk/>
            <pc:sldMk cId="868287680" sldId="365"/>
            <ac:spMk id="13" creationId="{544EA717-D799-FE98-C956-233A88B76146}"/>
          </ac:spMkLst>
        </pc:spChg>
        <pc:spChg chg="add del mod">
          <ac:chgData name="Samson AMOUSSOU" userId="e3a853be89db41b5" providerId="LiveId" clId="{285D5BBD-2D86-4589-9807-E4AA0F1848C4}" dt="2024-03-22T17:02:21.402" v="3051" actId="478"/>
          <ac:spMkLst>
            <pc:docMk/>
            <pc:sldMk cId="868287680" sldId="365"/>
            <ac:spMk id="14" creationId="{DFCCDF1F-FD5B-7C75-9153-BE5AFFFADD6D}"/>
          </ac:spMkLst>
        </pc:spChg>
        <pc:spChg chg="add del mod">
          <ac:chgData name="Samson AMOUSSOU" userId="e3a853be89db41b5" providerId="LiveId" clId="{285D5BBD-2D86-4589-9807-E4AA0F1848C4}" dt="2024-03-22T17:00:37.254" v="3043" actId="478"/>
          <ac:spMkLst>
            <pc:docMk/>
            <pc:sldMk cId="868287680" sldId="365"/>
            <ac:spMk id="15" creationId="{A31D80C3-D93E-EADA-74CA-173FD7F17D03}"/>
          </ac:spMkLst>
        </pc:spChg>
        <pc:spChg chg="del">
          <ac:chgData name="Samson AMOUSSOU" userId="e3a853be89db41b5" providerId="LiveId" clId="{285D5BBD-2D86-4589-9807-E4AA0F1848C4}" dt="2024-03-15T20:51:29.803" v="183" actId="478"/>
          <ac:spMkLst>
            <pc:docMk/>
            <pc:sldMk cId="868287680" sldId="365"/>
            <ac:spMk id="16" creationId="{9A539A1C-7912-4C76-BBE4-D6D14041BE0C}"/>
          </ac:spMkLst>
        </pc:spChg>
        <pc:spChg chg="add mod">
          <ac:chgData name="Samson AMOUSSOU" userId="e3a853be89db41b5" providerId="LiveId" clId="{285D5BBD-2D86-4589-9807-E4AA0F1848C4}" dt="2024-03-22T17:07:54.815" v="3164" actId="208"/>
          <ac:spMkLst>
            <pc:docMk/>
            <pc:sldMk cId="868287680" sldId="365"/>
            <ac:spMk id="17" creationId="{7CD2B31D-EF22-FE87-6397-0EF00D4EEA13}"/>
          </ac:spMkLst>
        </pc:spChg>
        <pc:spChg chg="mod">
          <ac:chgData name="Samson AMOUSSOU" userId="e3a853be89db41b5" providerId="LiveId" clId="{285D5BBD-2D86-4589-9807-E4AA0F1848C4}" dt="2024-03-15T22:17:55.076" v="380" actId="1076"/>
          <ac:spMkLst>
            <pc:docMk/>
            <pc:sldMk cId="868287680" sldId="365"/>
            <ac:spMk id="479" creationId="{00000000-0000-0000-0000-000000000000}"/>
          </ac:spMkLst>
        </pc:spChg>
        <pc:picChg chg="add mod">
          <ac:chgData name="Samson AMOUSSOU" userId="e3a853be89db41b5" providerId="LiveId" clId="{285D5BBD-2D86-4589-9807-E4AA0F1848C4}" dt="2024-03-22T17:06:54.855" v="3158" actId="1076"/>
          <ac:picMkLst>
            <pc:docMk/>
            <pc:sldMk cId="868287680" sldId="365"/>
            <ac:picMk id="4" creationId="{160BF9B7-348E-4AD7-98F4-3FF101FDA5DC}"/>
          </ac:picMkLst>
        </pc:picChg>
        <pc:picChg chg="add del mod">
          <ac:chgData name="Samson AMOUSSOU" userId="e3a853be89db41b5" providerId="LiveId" clId="{285D5BBD-2D86-4589-9807-E4AA0F1848C4}" dt="2024-03-22T17:00:33.071" v="3041" actId="478"/>
          <ac:picMkLst>
            <pc:docMk/>
            <pc:sldMk cId="868287680" sldId="365"/>
            <ac:picMk id="5" creationId="{9F03327B-476E-6BF1-3769-03775EC68102}"/>
          </ac:picMkLst>
        </pc:picChg>
      </pc:sldChg>
      <pc:sldChg chg="del">
        <pc:chgData name="Samson AMOUSSOU" userId="e3a853be89db41b5" providerId="LiveId" clId="{285D5BBD-2D86-4589-9807-E4AA0F1848C4}" dt="2024-03-15T21:09:50.133" v="296" actId="2696"/>
        <pc:sldMkLst>
          <pc:docMk/>
          <pc:sldMk cId="2429234656" sldId="366"/>
        </pc:sldMkLst>
      </pc:sldChg>
      <pc:sldChg chg="addSp delSp modSp mod">
        <pc:chgData name="Samson AMOUSSOU" userId="e3a853be89db41b5" providerId="LiveId" clId="{285D5BBD-2D86-4589-9807-E4AA0F1848C4}" dt="2024-03-31T09:04:09.355" v="4625" actId="20577"/>
        <pc:sldMkLst>
          <pc:docMk/>
          <pc:sldMk cId="126060568" sldId="367"/>
        </pc:sldMkLst>
        <pc:spChg chg="del">
          <ac:chgData name="Samson AMOUSSOU" userId="e3a853be89db41b5" providerId="LiveId" clId="{285D5BBD-2D86-4589-9807-E4AA0F1848C4}" dt="2024-03-15T21:08:20.373" v="279" actId="478"/>
          <ac:spMkLst>
            <pc:docMk/>
            <pc:sldMk cId="126060568" sldId="367"/>
            <ac:spMk id="3" creationId="{1B26DA3A-C73A-F1DB-BB31-405064193DDB}"/>
          </ac:spMkLst>
        </pc:spChg>
        <pc:spChg chg="add mod">
          <ac:chgData name="Samson AMOUSSOU" userId="e3a853be89db41b5" providerId="LiveId" clId="{285D5BBD-2D86-4589-9807-E4AA0F1848C4}" dt="2024-03-15T21:10:15.983" v="304" actId="207"/>
          <ac:spMkLst>
            <pc:docMk/>
            <pc:sldMk cId="126060568" sldId="367"/>
            <ac:spMk id="5" creationId="{E1C3A141-4525-714D-CAA6-A1485326F37D}"/>
          </ac:spMkLst>
        </pc:spChg>
        <pc:spChg chg="add del mod">
          <ac:chgData name="Samson AMOUSSOU" userId="e3a853be89db41b5" providerId="LiveId" clId="{285D5BBD-2D86-4589-9807-E4AA0F1848C4}" dt="2024-03-16T01:06:53.439" v="888" actId="478"/>
          <ac:spMkLst>
            <pc:docMk/>
            <pc:sldMk cId="126060568" sldId="367"/>
            <ac:spMk id="7" creationId="{5CDD00A4-3679-CB4D-856A-31BB9BBABF18}"/>
          </ac:spMkLst>
        </pc:spChg>
        <pc:graphicFrameChg chg="del modGraphic">
          <ac:chgData name="Samson AMOUSSOU" userId="e3a853be89db41b5" providerId="LiveId" clId="{285D5BBD-2D86-4589-9807-E4AA0F1848C4}" dt="2024-03-15T21:08:16.693" v="278" actId="478"/>
          <ac:graphicFrameMkLst>
            <pc:docMk/>
            <pc:sldMk cId="126060568" sldId="367"/>
            <ac:graphicFrameMk id="4" creationId="{EC000CDA-179D-494F-99A2-01359539399F}"/>
          </ac:graphicFrameMkLst>
        </pc:graphicFrameChg>
        <pc:graphicFrameChg chg="add del mod">
          <ac:chgData name="Samson AMOUSSOU" userId="e3a853be89db41b5" providerId="LiveId" clId="{285D5BBD-2D86-4589-9807-E4AA0F1848C4}" dt="2024-03-16T01:07:01.689" v="890" actId="478"/>
          <ac:graphicFrameMkLst>
            <pc:docMk/>
            <pc:sldMk cId="126060568" sldId="367"/>
            <ac:graphicFrameMk id="8" creationId="{E61A5229-1C6F-6AF8-801B-24C6E4A479C7}"/>
          </ac:graphicFrameMkLst>
        </pc:graphicFrameChg>
        <pc:graphicFrameChg chg="add mod modGraphic">
          <ac:chgData name="Samson AMOUSSOU" userId="e3a853be89db41b5" providerId="LiveId" clId="{285D5BBD-2D86-4589-9807-E4AA0F1848C4}" dt="2024-03-31T09:04:09.355" v="4625" actId="20577"/>
          <ac:graphicFrameMkLst>
            <pc:docMk/>
            <pc:sldMk cId="126060568" sldId="367"/>
            <ac:graphicFrameMk id="9" creationId="{CB72F743-C24B-1F36-6641-185BDC96918A}"/>
          </ac:graphicFrameMkLst>
        </pc:graphicFrameChg>
      </pc:sldChg>
      <pc:sldChg chg="del">
        <pc:chgData name="Samson AMOUSSOU" userId="e3a853be89db41b5" providerId="LiveId" clId="{285D5BBD-2D86-4589-9807-E4AA0F1848C4}" dt="2024-03-15T21:12:05.303" v="335" actId="2696"/>
        <pc:sldMkLst>
          <pc:docMk/>
          <pc:sldMk cId="3008979980" sldId="368"/>
        </pc:sldMkLst>
      </pc:sldChg>
      <pc:sldChg chg="addSp delSp modSp mod">
        <pc:chgData name="Samson AMOUSSOU" userId="e3a853be89db41b5" providerId="LiveId" clId="{285D5BBD-2D86-4589-9807-E4AA0F1848C4}" dt="2024-03-23T10:05:47.385" v="4195" actId="1076"/>
        <pc:sldMkLst>
          <pc:docMk/>
          <pc:sldMk cId="2171441848" sldId="369"/>
        </pc:sldMkLst>
        <pc:spChg chg="mod">
          <ac:chgData name="Samson AMOUSSOU" userId="e3a853be89db41b5" providerId="LiveId" clId="{285D5BBD-2D86-4589-9807-E4AA0F1848C4}" dt="2024-03-15T21:11:21.914" v="327" actId="20577"/>
          <ac:spMkLst>
            <pc:docMk/>
            <pc:sldMk cId="2171441848" sldId="369"/>
            <ac:spMk id="3" creationId="{1B26DA3A-C73A-F1DB-BB31-405064193DDB}"/>
          </ac:spMkLst>
        </pc:spChg>
        <pc:spChg chg="add del mod">
          <ac:chgData name="Samson AMOUSSOU" userId="e3a853be89db41b5" providerId="LiveId" clId="{285D5BBD-2D86-4589-9807-E4AA0F1848C4}" dt="2024-03-16T22:19:34.877" v="929" actId="478"/>
          <ac:spMkLst>
            <pc:docMk/>
            <pc:sldMk cId="2171441848" sldId="369"/>
            <ac:spMk id="4" creationId="{4AF2DE35-877E-E18C-1FF7-F1D0DB543714}"/>
          </ac:spMkLst>
        </pc:spChg>
        <pc:spChg chg="add mod">
          <ac:chgData name="Samson AMOUSSOU" userId="e3a853be89db41b5" providerId="LiveId" clId="{285D5BBD-2D86-4589-9807-E4AA0F1848C4}" dt="2024-03-23T10:05:47.385" v="4195" actId="1076"/>
          <ac:spMkLst>
            <pc:docMk/>
            <pc:sldMk cId="2171441848" sldId="369"/>
            <ac:spMk id="6" creationId="{F5E87F24-5B6A-A0A6-689D-B855F557865B}"/>
          </ac:spMkLst>
        </pc:spChg>
        <pc:spChg chg="del">
          <ac:chgData name="Samson AMOUSSOU" userId="e3a853be89db41b5" providerId="LiveId" clId="{285D5BBD-2D86-4589-9807-E4AA0F1848C4}" dt="2024-03-15T21:11:00.835" v="309" actId="478"/>
          <ac:spMkLst>
            <pc:docMk/>
            <pc:sldMk cId="2171441848" sldId="369"/>
            <ac:spMk id="8" creationId="{D107DB53-2048-40EA-BC2A-4FE37345FA09}"/>
          </ac:spMkLst>
        </pc:spChg>
        <pc:spChg chg="add del mod">
          <ac:chgData name="Samson AMOUSSOU" userId="e3a853be89db41b5" providerId="LiveId" clId="{285D5BBD-2D86-4589-9807-E4AA0F1848C4}" dt="2024-03-23T10:05:44.094" v="4194" actId="478"/>
          <ac:spMkLst>
            <pc:docMk/>
            <pc:sldMk cId="2171441848" sldId="369"/>
            <ac:spMk id="11" creationId="{0379D8B1-1E86-C67C-9F7F-B113426E327C}"/>
          </ac:spMkLst>
        </pc:spChg>
        <pc:picChg chg="add mod">
          <ac:chgData name="Samson AMOUSSOU" userId="e3a853be89db41b5" providerId="LiveId" clId="{285D5BBD-2D86-4589-9807-E4AA0F1848C4}" dt="2024-03-23T10:05:41.753" v="4193" actId="1076"/>
          <ac:picMkLst>
            <pc:docMk/>
            <pc:sldMk cId="2171441848" sldId="369"/>
            <ac:picMk id="9" creationId="{8BD5C682-5B84-55DB-5877-AF79BA7EF6CA}"/>
          </ac:picMkLst>
        </pc:picChg>
        <pc:picChg chg="add del mod">
          <ac:chgData name="Samson AMOUSSOU" userId="e3a853be89db41b5" providerId="LiveId" clId="{285D5BBD-2D86-4589-9807-E4AA0F1848C4}" dt="2024-03-23T10:05:39.521" v="4192" actId="478"/>
          <ac:picMkLst>
            <pc:docMk/>
            <pc:sldMk cId="2171441848" sldId="369"/>
            <ac:picMk id="13" creationId="{2571C54F-6F00-240F-AE89-650B1FCFFED2}"/>
          </ac:picMkLst>
        </pc:picChg>
        <pc:picChg chg="del">
          <ac:chgData name="Samson AMOUSSOU" userId="e3a853be89db41b5" providerId="LiveId" clId="{285D5BBD-2D86-4589-9807-E4AA0F1848C4}" dt="2024-03-15T21:10:59.233" v="308" actId="478"/>
          <ac:picMkLst>
            <pc:docMk/>
            <pc:sldMk cId="2171441848" sldId="369"/>
            <ac:picMk id="2050" creationId="{5162F179-8CFA-4669-B7EC-30D1C64E1126}"/>
          </ac:picMkLst>
        </pc:picChg>
      </pc:sldChg>
      <pc:sldChg chg="addSp delSp modSp mod ord">
        <pc:chgData name="Samson AMOUSSOU" userId="e3a853be89db41b5" providerId="LiveId" clId="{285D5BBD-2D86-4589-9807-E4AA0F1848C4}" dt="2024-05-02T12:23:05.254" v="4749"/>
        <pc:sldMkLst>
          <pc:docMk/>
          <pc:sldMk cId="3162171124" sldId="370"/>
        </pc:sldMkLst>
        <pc:spChg chg="add del mod">
          <ac:chgData name="Samson AMOUSSOU" userId="e3a853be89db41b5" providerId="LiveId" clId="{285D5BBD-2D86-4589-9807-E4AA0F1848C4}" dt="2024-03-16T23:08:05.174" v="987" actId="478"/>
          <ac:spMkLst>
            <pc:docMk/>
            <pc:sldMk cId="3162171124" sldId="370"/>
            <ac:spMk id="3" creationId="{EB779523-76BB-6573-3BED-B4C585792D43}"/>
          </ac:spMkLst>
        </pc:spChg>
        <pc:spChg chg="del">
          <ac:chgData name="Samson AMOUSSOU" userId="e3a853be89db41b5" providerId="LiveId" clId="{285D5BBD-2D86-4589-9807-E4AA0F1848C4}" dt="2024-03-15T21:12:18.223" v="337" actId="478"/>
          <ac:spMkLst>
            <pc:docMk/>
            <pc:sldMk cId="3162171124" sldId="370"/>
            <ac:spMk id="8" creationId="{677DEDB0-E586-48AC-AB64-22651AABA2A9}"/>
          </ac:spMkLst>
        </pc:spChg>
        <pc:spChg chg="mod">
          <ac:chgData name="Samson AMOUSSOU" userId="e3a853be89db41b5" providerId="LiveId" clId="{285D5BBD-2D86-4589-9807-E4AA0F1848C4}" dt="2024-03-23T10:09:21.911" v="4240" actId="20577"/>
          <ac:spMkLst>
            <pc:docMk/>
            <pc:sldMk cId="3162171124" sldId="370"/>
            <ac:spMk id="571" creationId="{00000000-0000-0000-0000-000000000000}"/>
          </ac:spMkLst>
        </pc:spChg>
        <pc:picChg chg="add mod">
          <ac:chgData name="Samson AMOUSSOU" userId="e3a853be89db41b5" providerId="LiveId" clId="{285D5BBD-2D86-4589-9807-E4AA0F1848C4}" dt="2024-03-16T23:28:59.658" v="1010" actId="14100"/>
          <ac:picMkLst>
            <pc:docMk/>
            <pc:sldMk cId="3162171124" sldId="370"/>
            <ac:picMk id="5" creationId="{E368012E-1CA9-B87B-FAC6-F8CBF9B3D4DB}"/>
          </ac:picMkLst>
        </pc:picChg>
        <pc:picChg chg="add mod">
          <ac:chgData name="Samson AMOUSSOU" userId="e3a853be89db41b5" providerId="LiveId" clId="{285D5BBD-2D86-4589-9807-E4AA0F1848C4}" dt="2024-03-16T23:29:05.110" v="1013" actId="1076"/>
          <ac:picMkLst>
            <pc:docMk/>
            <pc:sldMk cId="3162171124" sldId="370"/>
            <ac:picMk id="7" creationId="{E0C12806-2D64-BEB4-B22A-B8F8253EFCF2}"/>
          </ac:picMkLst>
        </pc:picChg>
        <pc:picChg chg="add mod">
          <ac:chgData name="Samson AMOUSSOU" userId="e3a853be89db41b5" providerId="LiveId" clId="{285D5BBD-2D86-4589-9807-E4AA0F1848C4}" dt="2024-03-16T23:30:00.618" v="1020" actId="1076"/>
          <ac:picMkLst>
            <pc:docMk/>
            <pc:sldMk cId="3162171124" sldId="370"/>
            <ac:picMk id="10" creationId="{EBC1F06F-231D-6754-2275-6A0460EFB903}"/>
          </ac:picMkLst>
        </pc:picChg>
        <pc:picChg chg="del">
          <ac:chgData name="Samson AMOUSSOU" userId="e3a853be89db41b5" providerId="LiveId" clId="{285D5BBD-2D86-4589-9807-E4AA0F1848C4}" dt="2024-03-15T21:12:16.783" v="336" actId="478"/>
          <ac:picMkLst>
            <pc:docMk/>
            <pc:sldMk cId="3162171124" sldId="370"/>
            <ac:picMk id="3074" creationId="{96D2EE4A-4A4A-4041-BEFC-BF9928E897F0}"/>
          </ac:picMkLst>
        </pc:picChg>
        <pc:cxnChg chg="add">
          <ac:chgData name="Samson AMOUSSOU" userId="e3a853be89db41b5" providerId="LiveId" clId="{285D5BBD-2D86-4589-9807-E4AA0F1848C4}" dt="2024-03-16T23:29:23.572" v="1015" actId="11529"/>
          <ac:cxnSpMkLst>
            <pc:docMk/>
            <pc:sldMk cId="3162171124" sldId="370"/>
            <ac:cxnSpMk id="12" creationId="{60B63FC0-17CC-D60A-3929-D09E0915B647}"/>
          </ac:cxnSpMkLst>
        </pc:cxnChg>
        <pc:cxnChg chg="add del mod">
          <ac:chgData name="Samson AMOUSSOU" userId="e3a853be89db41b5" providerId="LiveId" clId="{285D5BBD-2D86-4589-9807-E4AA0F1848C4}" dt="2024-03-16T23:29:44.258" v="1018" actId="478"/>
          <ac:cxnSpMkLst>
            <pc:docMk/>
            <pc:sldMk cId="3162171124" sldId="370"/>
            <ac:cxnSpMk id="14" creationId="{088781DD-AF29-0E6F-013B-94AB9B2DAEDD}"/>
          </ac:cxnSpMkLst>
        </pc:cxnChg>
        <pc:cxnChg chg="add">
          <ac:chgData name="Samson AMOUSSOU" userId="e3a853be89db41b5" providerId="LiveId" clId="{285D5BBD-2D86-4589-9807-E4AA0F1848C4}" dt="2024-03-16T23:29:57.033" v="1019" actId="11529"/>
          <ac:cxnSpMkLst>
            <pc:docMk/>
            <pc:sldMk cId="3162171124" sldId="370"/>
            <ac:cxnSpMk id="17" creationId="{D29148F6-B6F8-C9B8-EDFA-AB4C2624E42A}"/>
          </ac:cxnSpMkLst>
        </pc:cxnChg>
      </pc:sldChg>
      <pc:sldChg chg="del">
        <pc:chgData name="Samson AMOUSSOU" userId="e3a853be89db41b5" providerId="LiveId" clId="{285D5BBD-2D86-4589-9807-E4AA0F1848C4}" dt="2024-03-15T21:13:07.423" v="353" actId="2696"/>
        <pc:sldMkLst>
          <pc:docMk/>
          <pc:sldMk cId="1799862542" sldId="371"/>
        </pc:sldMkLst>
      </pc:sldChg>
      <pc:sldChg chg="del">
        <pc:chgData name="Samson AMOUSSOU" userId="e3a853be89db41b5" providerId="LiveId" clId="{285D5BBD-2D86-4589-9807-E4AA0F1848C4}" dt="2024-03-15T21:13:09.737" v="354" actId="2696"/>
        <pc:sldMkLst>
          <pc:docMk/>
          <pc:sldMk cId="1486817714" sldId="372"/>
        </pc:sldMkLst>
      </pc:sldChg>
      <pc:sldChg chg="del">
        <pc:chgData name="Samson AMOUSSOU" userId="e3a853be89db41b5" providerId="LiveId" clId="{285D5BBD-2D86-4589-9807-E4AA0F1848C4}" dt="2024-03-15T21:13:12.110" v="355" actId="2696"/>
        <pc:sldMkLst>
          <pc:docMk/>
          <pc:sldMk cId="1960896610" sldId="373"/>
        </pc:sldMkLst>
      </pc:sldChg>
      <pc:sldChg chg="addSp delSp modSp mod">
        <pc:chgData name="Samson AMOUSSOU" userId="e3a853be89db41b5" providerId="LiveId" clId="{285D5BBD-2D86-4589-9807-E4AA0F1848C4}" dt="2024-03-25T19:54:28.623" v="4500" actId="20577"/>
        <pc:sldMkLst>
          <pc:docMk/>
          <pc:sldMk cId="3387072859" sldId="374"/>
        </pc:sldMkLst>
        <pc:spChg chg="add mod">
          <ac:chgData name="Samson AMOUSSOU" userId="e3a853be89db41b5" providerId="LiveId" clId="{285D5BBD-2D86-4589-9807-E4AA0F1848C4}" dt="2024-03-25T19:54:28.623" v="4500" actId="20577"/>
          <ac:spMkLst>
            <pc:docMk/>
            <pc:sldMk cId="3387072859" sldId="374"/>
            <ac:spMk id="3" creationId="{75E6C31A-A73A-784C-659D-9216AE039885}"/>
          </ac:spMkLst>
        </pc:spChg>
        <pc:spChg chg="add del">
          <ac:chgData name="Samson AMOUSSOU" userId="e3a853be89db41b5" providerId="LiveId" clId="{285D5BBD-2D86-4589-9807-E4AA0F1848C4}" dt="2024-03-16T23:28:43.300" v="1006" actId="478"/>
          <ac:spMkLst>
            <pc:docMk/>
            <pc:sldMk cId="3387072859" sldId="374"/>
            <ac:spMk id="4" creationId="{684172F4-9447-B72D-80DC-7277E68E2B01}"/>
          </ac:spMkLst>
        </pc:spChg>
        <pc:spChg chg="mod">
          <ac:chgData name="Samson AMOUSSOU" userId="e3a853be89db41b5" providerId="LiveId" clId="{285D5BBD-2D86-4589-9807-E4AA0F1848C4}" dt="2024-03-22T23:39:37.508" v="3659" actId="20577"/>
          <ac:spMkLst>
            <pc:docMk/>
            <pc:sldMk cId="3387072859" sldId="374"/>
            <ac:spMk id="571" creationId="{00000000-0000-0000-0000-000000000000}"/>
          </ac:spMkLst>
        </pc:spChg>
        <pc:graphicFrameChg chg="del modGraphic">
          <ac:chgData name="Samson AMOUSSOU" userId="e3a853be89db41b5" providerId="LiveId" clId="{285D5BBD-2D86-4589-9807-E4AA0F1848C4}" dt="2024-03-15T21:13:34.203" v="357" actId="478"/>
          <ac:graphicFrameMkLst>
            <pc:docMk/>
            <pc:sldMk cId="3387072859" sldId="374"/>
            <ac:graphicFrameMk id="3" creationId="{2B710643-56C6-49FA-B438-2404143760B5}"/>
          </ac:graphicFrameMkLst>
        </pc:graphicFrameChg>
      </pc:sldChg>
      <pc:sldChg chg="del">
        <pc:chgData name="Samson AMOUSSOU" userId="e3a853be89db41b5" providerId="LiveId" clId="{285D5BBD-2D86-4589-9807-E4AA0F1848C4}" dt="2024-03-15T21:14:49.501" v="371" actId="47"/>
        <pc:sldMkLst>
          <pc:docMk/>
          <pc:sldMk cId="905856794" sldId="375"/>
        </pc:sldMkLst>
      </pc:sldChg>
      <pc:sldChg chg="del">
        <pc:chgData name="Samson AMOUSSOU" userId="e3a853be89db41b5" providerId="LiveId" clId="{285D5BBD-2D86-4589-9807-E4AA0F1848C4}" dt="2024-03-15T21:14:45.218" v="370" actId="47"/>
        <pc:sldMkLst>
          <pc:docMk/>
          <pc:sldMk cId="1351337857" sldId="377"/>
        </pc:sldMkLst>
      </pc:sldChg>
      <pc:sldChg chg="del">
        <pc:chgData name="Samson AMOUSSOU" userId="e3a853be89db41b5" providerId="LiveId" clId="{285D5BBD-2D86-4589-9807-E4AA0F1848C4}" dt="2024-03-15T21:14:45.218" v="370" actId="47"/>
        <pc:sldMkLst>
          <pc:docMk/>
          <pc:sldMk cId="1924566496" sldId="378"/>
        </pc:sldMkLst>
      </pc:sldChg>
      <pc:sldChg chg="del">
        <pc:chgData name="Samson AMOUSSOU" userId="e3a853be89db41b5" providerId="LiveId" clId="{285D5BBD-2D86-4589-9807-E4AA0F1848C4}" dt="2024-03-15T21:14:45.218" v="370" actId="47"/>
        <pc:sldMkLst>
          <pc:docMk/>
          <pc:sldMk cId="859751676" sldId="379"/>
        </pc:sldMkLst>
      </pc:sldChg>
      <pc:sldChg chg="modSp mod">
        <pc:chgData name="Samson AMOUSSOU" userId="e3a853be89db41b5" providerId="LiveId" clId="{285D5BBD-2D86-4589-9807-E4AA0F1848C4}" dt="2024-03-23T10:05:28.950" v="4191" actId="1076"/>
        <pc:sldMkLst>
          <pc:docMk/>
          <pc:sldMk cId="989957690" sldId="381"/>
        </pc:sldMkLst>
        <pc:spChg chg="mod">
          <ac:chgData name="Samson AMOUSSOU" userId="e3a853be89db41b5" providerId="LiveId" clId="{285D5BBD-2D86-4589-9807-E4AA0F1848C4}" dt="2024-03-23T10:05:28.950" v="4191" actId="1076"/>
          <ac:spMkLst>
            <pc:docMk/>
            <pc:sldMk cId="989957690" sldId="381"/>
            <ac:spMk id="687" creationId="{00000000-0000-0000-0000-000000000000}"/>
          </ac:spMkLst>
        </pc:spChg>
        <pc:spChg chg="mod">
          <ac:chgData name="Samson AMOUSSOU" userId="e3a853be89db41b5" providerId="LiveId" clId="{285D5BBD-2D86-4589-9807-E4AA0F1848C4}" dt="2024-03-19T17:01:02.509" v="1564" actId="20577"/>
          <ac:spMkLst>
            <pc:docMk/>
            <pc:sldMk cId="989957690" sldId="381"/>
            <ac:spMk id="690" creationId="{00000000-0000-0000-0000-000000000000}"/>
          </ac:spMkLst>
        </pc:spChg>
      </pc:sldChg>
      <pc:sldChg chg="del">
        <pc:chgData name="Samson AMOUSSOU" userId="e3a853be89db41b5" providerId="LiveId" clId="{285D5BBD-2D86-4589-9807-E4AA0F1848C4}" dt="2024-03-15T21:13:04.803" v="352" actId="2696"/>
        <pc:sldMkLst>
          <pc:docMk/>
          <pc:sldMk cId="384983833" sldId="382"/>
        </pc:sldMkLst>
      </pc:sldChg>
      <pc:sldChg chg="addSp delSp modSp add mod ord">
        <pc:chgData name="Samson AMOUSSOU" userId="e3a853be89db41b5" providerId="LiveId" clId="{285D5BBD-2D86-4589-9807-E4AA0F1848C4}" dt="2024-03-25T18:32:05.349" v="4364" actId="1076"/>
        <pc:sldMkLst>
          <pc:docMk/>
          <pc:sldMk cId="2414338841" sldId="382"/>
        </pc:sldMkLst>
        <pc:spChg chg="mod">
          <ac:chgData name="Samson AMOUSSOU" userId="e3a853be89db41b5" providerId="LiveId" clId="{285D5BBD-2D86-4589-9807-E4AA0F1848C4}" dt="2024-03-23T09:50:10.510" v="3898" actId="20577"/>
          <ac:spMkLst>
            <pc:docMk/>
            <pc:sldMk cId="2414338841" sldId="382"/>
            <ac:spMk id="5" creationId="{E1C3A141-4525-714D-CAA6-A1485326F37D}"/>
          </ac:spMkLst>
        </pc:spChg>
        <pc:spChg chg="add mod">
          <ac:chgData name="Samson AMOUSSOU" userId="e3a853be89db41b5" providerId="LiveId" clId="{285D5BBD-2D86-4589-9807-E4AA0F1848C4}" dt="2024-03-25T18:32:05.349" v="4364" actId="1076"/>
          <ac:spMkLst>
            <pc:docMk/>
            <pc:sldMk cId="2414338841" sldId="382"/>
            <ac:spMk id="8" creationId="{975CFC09-E023-BF5B-0859-84A8D540E0A7}"/>
          </ac:spMkLst>
        </pc:spChg>
        <pc:spChg chg="add mod">
          <ac:chgData name="Samson AMOUSSOU" userId="e3a853be89db41b5" providerId="LiveId" clId="{285D5BBD-2D86-4589-9807-E4AA0F1848C4}" dt="2024-03-25T07:41:34.187" v="4349" actId="1076"/>
          <ac:spMkLst>
            <pc:docMk/>
            <pc:sldMk cId="2414338841" sldId="382"/>
            <ac:spMk id="10" creationId="{CBE0B95C-F626-B2C2-E3C5-97B15F499AAD}"/>
          </ac:spMkLst>
        </pc:spChg>
        <pc:graphicFrameChg chg="add del mod modGraphic">
          <ac:chgData name="Samson AMOUSSOU" userId="e3a853be89db41b5" providerId="LiveId" clId="{285D5BBD-2D86-4589-9807-E4AA0F1848C4}" dt="2024-03-22T21:53:27.689" v="3621" actId="478"/>
          <ac:graphicFrameMkLst>
            <pc:docMk/>
            <pc:sldMk cId="2414338841" sldId="382"/>
            <ac:graphicFrameMk id="2" creationId="{04274C8A-519C-7FAE-4CBA-94720CB28FB9}"/>
          </ac:graphicFrameMkLst>
        </pc:graphicFrameChg>
        <pc:graphicFrameChg chg="add mod modGraphic">
          <ac:chgData name="Samson AMOUSSOU" userId="e3a853be89db41b5" providerId="LiveId" clId="{285D5BBD-2D86-4589-9807-E4AA0F1848C4}" dt="2024-03-25T07:44:01.940" v="4358" actId="1076"/>
          <ac:graphicFrameMkLst>
            <pc:docMk/>
            <pc:sldMk cId="2414338841" sldId="382"/>
            <ac:graphicFrameMk id="3" creationId="{3EDD15E5-3B8F-19FB-7F3C-A27E73450C72}"/>
          </ac:graphicFrameMkLst>
        </pc:graphicFrameChg>
        <pc:graphicFrameChg chg="add del mod modGraphic">
          <ac:chgData name="Samson AMOUSSOU" userId="e3a853be89db41b5" providerId="LiveId" clId="{285D5BBD-2D86-4589-9807-E4AA0F1848C4}" dt="2024-03-22T22:00:49.334" v="3627" actId="21"/>
          <ac:graphicFrameMkLst>
            <pc:docMk/>
            <pc:sldMk cId="2414338841" sldId="382"/>
            <ac:graphicFrameMk id="4" creationId="{E3AFB102-294F-1D17-594D-A67A07795BF1}"/>
          </ac:graphicFrameMkLst>
        </pc:graphicFrameChg>
        <pc:graphicFrameChg chg="add mod modGraphic">
          <ac:chgData name="Samson AMOUSSOU" userId="e3a853be89db41b5" providerId="LiveId" clId="{285D5BBD-2D86-4589-9807-E4AA0F1848C4}" dt="2024-03-25T18:31:58.833" v="4363" actId="1076"/>
          <ac:graphicFrameMkLst>
            <pc:docMk/>
            <pc:sldMk cId="2414338841" sldId="382"/>
            <ac:graphicFrameMk id="6" creationId="{7B25F28D-1C70-282E-C5B0-269E93417219}"/>
          </ac:graphicFrameMkLst>
        </pc:graphicFrameChg>
        <pc:graphicFrameChg chg="del">
          <ac:chgData name="Samson AMOUSSOU" userId="e3a853be89db41b5" providerId="LiveId" clId="{285D5BBD-2D86-4589-9807-E4AA0F1848C4}" dt="2024-03-16T01:09:15.519" v="915" actId="478"/>
          <ac:graphicFrameMkLst>
            <pc:docMk/>
            <pc:sldMk cId="2414338841" sldId="382"/>
            <ac:graphicFrameMk id="9" creationId="{CB72F743-C24B-1F36-6641-185BDC96918A}"/>
          </ac:graphicFrameMkLst>
        </pc:graphicFrameChg>
        <pc:picChg chg="add mod">
          <ac:chgData name="Samson AMOUSSOU" userId="e3a853be89db41b5" providerId="LiveId" clId="{285D5BBD-2D86-4589-9807-E4AA0F1848C4}" dt="2024-03-25T18:31:53.521" v="4362" actId="1076"/>
          <ac:picMkLst>
            <pc:docMk/>
            <pc:sldMk cId="2414338841" sldId="382"/>
            <ac:picMk id="4" creationId="{34EC7FBA-469A-39B9-F9B3-8C0422B3A670}"/>
          </ac:picMkLst>
        </pc:picChg>
      </pc:sldChg>
      <pc:sldChg chg="del">
        <pc:chgData name="Samson AMOUSSOU" userId="e3a853be89db41b5" providerId="LiveId" clId="{285D5BBD-2D86-4589-9807-E4AA0F1848C4}" dt="2024-03-15T21:14:45.218" v="370" actId="47"/>
        <pc:sldMkLst>
          <pc:docMk/>
          <pc:sldMk cId="1551469187" sldId="383"/>
        </pc:sldMkLst>
      </pc:sldChg>
      <pc:sldChg chg="modSp add mod ord">
        <pc:chgData name="Samson AMOUSSOU" userId="e3a853be89db41b5" providerId="LiveId" clId="{285D5BBD-2D86-4589-9807-E4AA0F1848C4}" dt="2024-03-19T17:00:55.901" v="1562" actId="20577"/>
        <pc:sldMkLst>
          <pc:docMk/>
          <pc:sldMk cId="4130983905" sldId="383"/>
        </pc:sldMkLst>
        <pc:spChg chg="mod">
          <ac:chgData name="Samson AMOUSSOU" userId="e3a853be89db41b5" providerId="LiveId" clId="{285D5BBD-2D86-4589-9807-E4AA0F1848C4}" dt="2024-03-19T17:00:55.901" v="1562" actId="20577"/>
          <ac:spMkLst>
            <pc:docMk/>
            <pc:sldMk cId="4130983905" sldId="383"/>
            <ac:spMk id="690" creationId="{00000000-0000-0000-0000-000000000000}"/>
          </ac:spMkLst>
        </pc:spChg>
      </pc:sldChg>
      <pc:sldChg chg="del">
        <pc:chgData name="Samson AMOUSSOU" userId="e3a853be89db41b5" providerId="LiveId" clId="{285D5BBD-2D86-4589-9807-E4AA0F1848C4}" dt="2024-03-15T21:14:14.696" v="367" actId="2696"/>
        <pc:sldMkLst>
          <pc:docMk/>
          <pc:sldMk cId="1900667583" sldId="384"/>
        </pc:sldMkLst>
      </pc:sldChg>
      <pc:sldChg chg="addSp delSp modSp add mod ord">
        <pc:chgData name="Samson AMOUSSOU" userId="e3a853be89db41b5" providerId="LiveId" clId="{285D5BBD-2D86-4589-9807-E4AA0F1848C4}" dt="2024-03-31T10:22:51.997" v="4697" actId="1035"/>
        <pc:sldMkLst>
          <pc:docMk/>
          <pc:sldMk cId="3306023671" sldId="384"/>
        </pc:sldMkLst>
        <pc:spChg chg="del">
          <ac:chgData name="Samson AMOUSSOU" userId="e3a853be89db41b5" providerId="LiveId" clId="{285D5BBD-2D86-4589-9807-E4AA0F1848C4}" dt="2024-03-19T17:00:47.304" v="1560" actId="478"/>
          <ac:spMkLst>
            <pc:docMk/>
            <pc:sldMk cId="3306023671" sldId="384"/>
            <ac:spMk id="3" creationId="{8A05DB38-D587-1C4B-EFDA-7A287C4DD5CD}"/>
          </ac:spMkLst>
        </pc:spChg>
        <pc:spChg chg="add del mod">
          <ac:chgData name="Samson AMOUSSOU" userId="e3a853be89db41b5" providerId="LiveId" clId="{285D5BBD-2D86-4589-9807-E4AA0F1848C4}" dt="2024-03-22T16:14:35.224" v="2417" actId="478"/>
          <ac:spMkLst>
            <pc:docMk/>
            <pc:sldMk cId="3306023671" sldId="384"/>
            <ac:spMk id="4" creationId="{E375B900-D6FF-8D9B-1E02-DDF5A2C5C562}"/>
          </ac:spMkLst>
        </pc:spChg>
        <pc:spChg chg="add del mod">
          <ac:chgData name="Samson AMOUSSOU" userId="e3a853be89db41b5" providerId="LiveId" clId="{285D5BBD-2D86-4589-9807-E4AA0F1848C4}" dt="2024-03-22T16:16:45.232" v="2446" actId="478"/>
          <ac:spMkLst>
            <pc:docMk/>
            <pc:sldMk cId="3306023671" sldId="384"/>
            <ac:spMk id="6" creationId="{ED07A777-5EA4-9C20-43EC-9BBF357B611B}"/>
          </ac:spMkLst>
        </pc:spChg>
        <pc:spChg chg="add del mod">
          <ac:chgData name="Samson AMOUSSOU" userId="e3a853be89db41b5" providerId="LiveId" clId="{285D5BBD-2D86-4589-9807-E4AA0F1848C4}" dt="2024-03-22T16:46:49.588" v="3009" actId="478"/>
          <ac:spMkLst>
            <pc:docMk/>
            <pc:sldMk cId="3306023671" sldId="384"/>
            <ac:spMk id="7" creationId="{25572EED-8C5F-7A8A-DFAD-50BDDEE7E341}"/>
          </ac:spMkLst>
        </pc:spChg>
        <pc:spChg chg="del">
          <ac:chgData name="Samson AMOUSSOU" userId="e3a853be89db41b5" providerId="LiveId" clId="{285D5BBD-2D86-4589-9807-E4AA0F1848C4}" dt="2024-03-19T17:00:43.758" v="1559" actId="478"/>
          <ac:spMkLst>
            <pc:docMk/>
            <pc:sldMk cId="3306023671" sldId="384"/>
            <ac:spMk id="7" creationId="{96804E5C-937C-E546-0AAE-0B5D1A41EA38}"/>
          </ac:spMkLst>
        </pc:spChg>
        <pc:spChg chg="add del">
          <ac:chgData name="Samson AMOUSSOU" userId="e3a853be89db41b5" providerId="LiveId" clId="{285D5BBD-2D86-4589-9807-E4AA0F1848C4}" dt="2024-03-19T21:31:02.772" v="1593" actId="22"/>
          <ac:spMkLst>
            <pc:docMk/>
            <pc:sldMk cId="3306023671" sldId="384"/>
            <ac:spMk id="8" creationId="{799D518F-8484-0187-82B0-268A01FB14F2}"/>
          </ac:spMkLst>
        </pc:spChg>
        <pc:spChg chg="add mod">
          <ac:chgData name="Samson AMOUSSOU" userId="e3a853be89db41b5" providerId="LiveId" clId="{285D5BBD-2D86-4589-9807-E4AA0F1848C4}" dt="2024-03-22T16:43:26.532" v="2927"/>
          <ac:spMkLst>
            <pc:docMk/>
            <pc:sldMk cId="3306023671" sldId="384"/>
            <ac:spMk id="8" creationId="{FFB54651-37BC-330C-D57D-CD6533CBE6AC}"/>
          </ac:spMkLst>
        </pc:spChg>
        <pc:spChg chg="del">
          <ac:chgData name="Samson AMOUSSOU" userId="e3a853be89db41b5" providerId="LiveId" clId="{285D5BBD-2D86-4589-9807-E4AA0F1848C4}" dt="2024-03-19T17:00:40.624" v="1558" actId="478"/>
          <ac:spMkLst>
            <pc:docMk/>
            <pc:sldMk cId="3306023671" sldId="384"/>
            <ac:spMk id="9" creationId="{6779C923-E96B-6ADD-F057-0C2999B67BAE}"/>
          </ac:spMkLst>
        </pc:spChg>
        <pc:spChg chg="add del mod">
          <ac:chgData name="Samson AMOUSSOU" userId="e3a853be89db41b5" providerId="LiveId" clId="{285D5BBD-2D86-4589-9807-E4AA0F1848C4}" dt="2024-03-22T16:46:41.149" v="3006" actId="478"/>
          <ac:spMkLst>
            <pc:docMk/>
            <pc:sldMk cId="3306023671" sldId="384"/>
            <ac:spMk id="9" creationId="{9C0525D9-4E9A-2560-B3D3-5C1302BB14A7}"/>
          </ac:spMkLst>
        </pc:spChg>
        <pc:spChg chg="del">
          <ac:chgData name="Samson AMOUSSOU" userId="e3a853be89db41b5" providerId="LiveId" clId="{285D5BBD-2D86-4589-9807-E4AA0F1848C4}" dt="2024-03-19T17:00:24.354" v="1552" actId="478"/>
          <ac:spMkLst>
            <pc:docMk/>
            <pc:sldMk cId="3306023671" sldId="384"/>
            <ac:spMk id="10" creationId="{026A9C48-5A8A-7669-E166-52D56064EA1A}"/>
          </ac:spMkLst>
        </pc:spChg>
        <pc:spChg chg="add del mod">
          <ac:chgData name="Samson AMOUSSOU" userId="e3a853be89db41b5" providerId="LiveId" clId="{285D5BBD-2D86-4589-9807-E4AA0F1848C4}" dt="2024-03-22T16:46:30.680" v="3001" actId="478"/>
          <ac:spMkLst>
            <pc:docMk/>
            <pc:sldMk cId="3306023671" sldId="384"/>
            <ac:spMk id="10" creationId="{16303A6A-7D07-7D06-5F79-83332E73A963}"/>
          </ac:spMkLst>
        </pc:spChg>
        <pc:spChg chg="add del mod">
          <ac:chgData name="Samson AMOUSSOU" userId="e3a853be89db41b5" providerId="LiveId" clId="{285D5BBD-2D86-4589-9807-E4AA0F1848C4}" dt="2024-03-22T16:46:18.086" v="2993" actId="478"/>
          <ac:spMkLst>
            <pc:docMk/>
            <pc:sldMk cId="3306023671" sldId="384"/>
            <ac:spMk id="11" creationId="{8507F177-6BC3-7897-D520-E9D013619457}"/>
          </ac:spMkLst>
        </pc:spChg>
        <pc:spChg chg="del">
          <ac:chgData name="Samson AMOUSSOU" userId="e3a853be89db41b5" providerId="LiveId" clId="{285D5BBD-2D86-4589-9807-E4AA0F1848C4}" dt="2024-03-19T17:00:27.646" v="1553" actId="478"/>
          <ac:spMkLst>
            <pc:docMk/>
            <pc:sldMk cId="3306023671" sldId="384"/>
            <ac:spMk id="11" creationId="{ABB0741F-BA1A-BF8C-791F-9DD51C4412C1}"/>
          </ac:spMkLst>
        </pc:spChg>
        <pc:spChg chg="del">
          <ac:chgData name="Samson AMOUSSOU" userId="e3a853be89db41b5" providerId="LiveId" clId="{285D5BBD-2D86-4589-9807-E4AA0F1848C4}" dt="2024-03-19T17:00:32.633" v="1555" actId="478"/>
          <ac:spMkLst>
            <pc:docMk/>
            <pc:sldMk cId="3306023671" sldId="384"/>
            <ac:spMk id="12" creationId="{A6F4DC5E-C189-DB5D-F699-E5F926C5A13B}"/>
          </ac:spMkLst>
        </pc:spChg>
        <pc:spChg chg="add del mod">
          <ac:chgData name="Samson AMOUSSOU" userId="e3a853be89db41b5" providerId="LiveId" clId="{285D5BBD-2D86-4589-9807-E4AA0F1848C4}" dt="2024-03-22T16:45:51.044" v="2984" actId="478"/>
          <ac:spMkLst>
            <pc:docMk/>
            <pc:sldMk cId="3306023671" sldId="384"/>
            <ac:spMk id="12" creationId="{EDFAC91E-4393-DAFB-F04A-3C2F70AC3EF4}"/>
          </ac:spMkLst>
        </pc:spChg>
        <pc:spChg chg="del">
          <ac:chgData name="Samson AMOUSSOU" userId="e3a853be89db41b5" providerId="LiveId" clId="{285D5BBD-2D86-4589-9807-E4AA0F1848C4}" dt="2024-03-19T17:00:35.428" v="1556" actId="478"/>
          <ac:spMkLst>
            <pc:docMk/>
            <pc:sldMk cId="3306023671" sldId="384"/>
            <ac:spMk id="13" creationId="{544EA717-D799-FE98-C956-233A88B76146}"/>
          </ac:spMkLst>
        </pc:spChg>
        <pc:spChg chg="add del mod">
          <ac:chgData name="Samson AMOUSSOU" userId="e3a853be89db41b5" providerId="LiveId" clId="{285D5BBD-2D86-4589-9807-E4AA0F1848C4}" dt="2024-03-22T16:46:07.810" v="2990" actId="478"/>
          <ac:spMkLst>
            <pc:docMk/>
            <pc:sldMk cId="3306023671" sldId="384"/>
            <ac:spMk id="13" creationId="{7F742FE6-0710-0A2B-B4CA-C7916773825F}"/>
          </ac:spMkLst>
        </pc:spChg>
        <pc:spChg chg="add del mod">
          <ac:chgData name="Samson AMOUSSOU" userId="e3a853be89db41b5" providerId="LiveId" clId="{285D5BBD-2D86-4589-9807-E4AA0F1848C4}" dt="2024-03-22T16:45:40.841" v="2981" actId="478"/>
          <ac:spMkLst>
            <pc:docMk/>
            <pc:sldMk cId="3306023671" sldId="384"/>
            <ac:spMk id="14" creationId="{63C2CCA3-6E52-6931-2D49-46E1CEFCF318}"/>
          </ac:spMkLst>
        </pc:spChg>
        <pc:spChg chg="del">
          <ac:chgData name="Samson AMOUSSOU" userId="e3a853be89db41b5" providerId="LiveId" clId="{285D5BBD-2D86-4589-9807-E4AA0F1848C4}" dt="2024-03-19T17:00:30.190" v="1554" actId="478"/>
          <ac:spMkLst>
            <pc:docMk/>
            <pc:sldMk cId="3306023671" sldId="384"/>
            <ac:spMk id="14" creationId="{DFCCDF1F-FD5B-7C75-9153-BE5AFFFADD6D}"/>
          </ac:spMkLst>
        </pc:spChg>
        <pc:spChg chg="add del mod">
          <ac:chgData name="Samson AMOUSSOU" userId="e3a853be89db41b5" providerId="LiveId" clId="{285D5BBD-2D86-4589-9807-E4AA0F1848C4}" dt="2024-03-22T16:45:19.075" v="2971" actId="478"/>
          <ac:spMkLst>
            <pc:docMk/>
            <pc:sldMk cId="3306023671" sldId="384"/>
            <ac:spMk id="15" creationId="{5516E683-2F8E-D3A7-CA33-E5BA561F680F}"/>
          </ac:spMkLst>
        </pc:spChg>
        <pc:spChg chg="del">
          <ac:chgData name="Samson AMOUSSOU" userId="e3a853be89db41b5" providerId="LiveId" clId="{285D5BBD-2D86-4589-9807-E4AA0F1848C4}" dt="2024-03-19T17:00:37.089" v="1557" actId="478"/>
          <ac:spMkLst>
            <pc:docMk/>
            <pc:sldMk cId="3306023671" sldId="384"/>
            <ac:spMk id="15" creationId="{A31D80C3-D93E-EADA-74CA-173FD7F17D03}"/>
          </ac:spMkLst>
        </pc:spChg>
        <pc:spChg chg="add mod">
          <ac:chgData name="Samson AMOUSSOU" userId="e3a853be89db41b5" providerId="LiveId" clId="{285D5BBD-2D86-4589-9807-E4AA0F1848C4}" dt="2024-03-31T10:22:51.997" v="4697" actId="1035"/>
          <ac:spMkLst>
            <pc:docMk/>
            <pc:sldMk cId="3306023671" sldId="384"/>
            <ac:spMk id="16" creationId="{694F46F9-73A7-AA71-4C2A-4D7ADF1EF8AF}"/>
          </ac:spMkLst>
        </pc:spChg>
        <pc:spChg chg="add mod">
          <ac:chgData name="Samson AMOUSSOU" userId="e3a853be89db41b5" providerId="LiveId" clId="{285D5BBD-2D86-4589-9807-E4AA0F1848C4}" dt="2024-03-22T16:45:47.951" v="2983" actId="1076"/>
          <ac:spMkLst>
            <pc:docMk/>
            <pc:sldMk cId="3306023671" sldId="384"/>
            <ac:spMk id="17" creationId="{23A30D95-C8E7-B342-17A8-7B2C533ED4FF}"/>
          </ac:spMkLst>
        </pc:spChg>
        <pc:spChg chg="add del mod">
          <ac:chgData name="Samson AMOUSSOU" userId="e3a853be89db41b5" providerId="LiveId" clId="{285D5BBD-2D86-4589-9807-E4AA0F1848C4}" dt="2024-03-19T21:35:38.153" v="1781" actId="478"/>
          <ac:spMkLst>
            <pc:docMk/>
            <pc:sldMk cId="3306023671" sldId="384"/>
            <ac:spMk id="17" creationId="{BDA2C038-2A1D-A110-A083-FF165BD040AF}"/>
          </ac:spMkLst>
        </pc:spChg>
        <pc:spChg chg="add mod">
          <ac:chgData name="Samson AMOUSSOU" userId="e3a853be89db41b5" providerId="LiveId" clId="{285D5BBD-2D86-4589-9807-E4AA0F1848C4}" dt="2024-03-22T16:49:57.746" v="3029" actId="1076"/>
          <ac:spMkLst>
            <pc:docMk/>
            <pc:sldMk cId="3306023671" sldId="384"/>
            <ac:spMk id="18" creationId="{80095788-CD54-BF58-6146-B754AD00E573}"/>
          </ac:spMkLst>
        </pc:spChg>
        <pc:spChg chg="add mod">
          <ac:chgData name="Samson AMOUSSOU" userId="e3a853be89db41b5" providerId="LiveId" clId="{285D5BBD-2D86-4589-9807-E4AA0F1848C4}" dt="2024-03-22T16:46:14.577" v="2992" actId="1076"/>
          <ac:spMkLst>
            <pc:docMk/>
            <pc:sldMk cId="3306023671" sldId="384"/>
            <ac:spMk id="19" creationId="{511B5216-FC23-F501-FF86-F4C544FD2C1C}"/>
          </ac:spMkLst>
        </pc:spChg>
        <pc:spChg chg="add mod">
          <ac:chgData name="Samson AMOUSSOU" userId="e3a853be89db41b5" providerId="LiveId" clId="{285D5BBD-2D86-4589-9807-E4AA0F1848C4}" dt="2024-03-22T16:46:27.258" v="3000" actId="1035"/>
          <ac:spMkLst>
            <pc:docMk/>
            <pc:sldMk cId="3306023671" sldId="384"/>
            <ac:spMk id="20" creationId="{AEB2A884-A18D-FA4B-8552-8E25831E47C2}"/>
          </ac:spMkLst>
        </pc:spChg>
        <pc:spChg chg="add mod">
          <ac:chgData name="Samson AMOUSSOU" userId="e3a853be89db41b5" providerId="LiveId" clId="{285D5BBD-2D86-4589-9807-E4AA0F1848C4}" dt="2024-03-22T16:46:38.321" v="3005" actId="1035"/>
          <ac:spMkLst>
            <pc:docMk/>
            <pc:sldMk cId="3306023671" sldId="384"/>
            <ac:spMk id="21" creationId="{5671A74C-834E-11D8-6EC0-267C467EFC36}"/>
          </ac:spMkLst>
        </pc:spChg>
        <pc:spChg chg="add mod">
          <ac:chgData name="Samson AMOUSSOU" userId="e3a853be89db41b5" providerId="LiveId" clId="{285D5BBD-2D86-4589-9807-E4AA0F1848C4}" dt="2024-03-22T16:46:47.468" v="3008" actId="1076"/>
          <ac:spMkLst>
            <pc:docMk/>
            <pc:sldMk cId="3306023671" sldId="384"/>
            <ac:spMk id="22" creationId="{CAF72F99-2682-B168-114C-673BBAF61B7E}"/>
          </ac:spMkLst>
        </pc:spChg>
        <pc:spChg chg="add mod">
          <ac:chgData name="Samson AMOUSSOU" userId="e3a853be89db41b5" providerId="LiveId" clId="{285D5BBD-2D86-4589-9807-E4AA0F1848C4}" dt="2024-03-22T22:05:35.877" v="3657" actId="1076"/>
          <ac:spMkLst>
            <pc:docMk/>
            <pc:sldMk cId="3306023671" sldId="384"/>
            <ac:spMk id="23" creationId="{9A2B59A1-246B-ADFE-7E5C-1B2CF2F3703E}"/>
          </ac:spMkLst>
        </pc:spChg>
        <pc:spChg chg="mod">
          <ac:chgData name="Samson AMOUSSOU" userId="e3a853be89db41b5" providerId="LiveId" clId="{285D5BBD-2D86-4589-9807-E4AA0F1848C4}" dt="2024-03-19T17:00:22.138" v="1551" actId="20577"/>
          <ac:spMkLst>
            <pc:docMk/>
            <pc:sldMk cId="3306023671" sldId="384"/>
            <ac:spMk id="479" creationId="{00000000-0000-0000-0000-000000000000}"/>
          </ac:spMkLst>
        </pc:spChg>
        <pc:graphicFrameChg chg="add del mod">
          <ac:chgData name="Samson AMOUSSOU" userId="e3a853be89db41b5" providerId="LiveId" clId="{285D5BBD-2D86-4589-9807-E4AA0F1848C4}" dt="2024-03-22T16:15:09.254" v="2422" actId="478"/>
          <ac:graphicFrameMkLst>
            <pc:docMk/>
            <pc:sldMk cId="3306023671" sldId="384"/>
            <ac:graphicFrameMk id="2" creationId="{945000EC-E597-73DD-0CA0-3C2A6B694C80}"/>
          </ac:graphicFrameMkLst>
        </pc:graphicFrameChg>
        <pc:graphicFrameChg chg="add mod modGraphic">
          <ac:chgData name="Samson AMOUSSOU" userId="e3a853be89db41b5" providerId="LiveId" clId="{285D5BBD-2D86-4589-9807-E4AA0F1848C4}" dt="2024-03-23T09:55:14.360" v="3979" actId="20577"/>
          <ac:graphicFrameMkLst>
            <pc:docMk/>
            <pc:sldMk cId="3306023671" sldId="384"/>
            <ac:graphicFrameMk id="3" creationId="{C367481B-12B0-279F-E1B1-4F7C57F273AB}"/>
          </ac:graphicFrameMkLst>
        </pc:graphicFrameChg>
        <pc:picChg chg="del">
          <ac:chgData name="Samson AMOUSSOU" userId="e3a853be89db41b5" providerId="LiveId" clId="{285D5BBD-2D86-4589-9807-E4AA0F1848C4}" dt="2024-03-19T17:00:13.521" v="1536" actId="478"/>
          <ac:picMkLst>
            <pc:docMk/>
            <pc:sldMk cId="3306023671" sldId="384"/>
            <ac:picMk id="5" creationId="{9F03327B-476E-6BF1-3769-03775EC68102}"/>
          </ac:picMkLst>
        </pc:picChg>
      </pc:sldChg>
      <pc:sldChg chg="del">
        <pc:chgData name="Samson AMOUSSOU" userId="e3a853be89db41b5" providerId="LiveId" clId="{285D5BBD-2D86-4589-9807-E4AA0F1848C4}" dt="2024-03-15T21:14:45.218" v="370" actId="47"/>
        <pc:sldMkLst>
          <pc:docMk/>
          <pc:sldMk cId="1285869554" sldId="385"/>
        </pc:sldMkLst>
      </pc:sldChg>
      <pc:sldChg chg="addSp delSp modSp add mod">
        <pc:chgData name="Samson AMOUSSOU" userId="e3a853be89db41b5" providerId="LiveId" clId="{285D5BBD-2D86-4589-9807-E4AA0F1848C4}" dt="2024-03-22T16:40:41.021" v="2897" actId="20577"/>
        <pc:sldMkLst>
          <pc:docMk/>
          <pc:sldMk cId="1501350194" sldId="385"/>
        </pc:sldMkLst>
        <pc:spChg chg="add del mod">
          <ac:chgData name="Samson AMOUSSOU" userId="e3a853be89db41b5" providerId="LiveId" clId="{285D5BBD-2D86-4589-9807-E4AA0F1848C4}" dt="2024-03-19T22:12:25.851" v="2230" actId="478"/>
          <ac:spMkLst>
            <pc:docMk/>
            <pc:sldMk cId="1501350194" sldId="385"/>
            <ac:spMk id="3" creationId="{FC42A1D2-6DE0-13FD-E3D6-408AA6CBEF8A}"/>
          </ac:spMkLst>
        </pc:spChg>
        <pc:spChg chg="del">
          <ac:chgData name="Samson AMOUSSOU" userId="e3a853be89db41b5" providerId="LiveId" clId="{285D5BBD-2D86-4589-9807-E4AA0F1848C4}" dt="2024-03-19T21:35:28.647" v="1780" actId="478"/>
          <ac:spMkLst>
            <pc:docMk/>
            <pc:sldMk cId="1501350194" sldId="385"/>
            <ac:spMk id="4" creationId="{E375B900-D6FF-8D9B-1E02-DDF5A2C5C562}"/>
          </ac:spMkLst>
        </pc:spChg>
        <pc:spChg chg="add mod">
          <ac:chgData name="Samson AMOUSSOU" userId="e3a853be89db41b5" providerId="LiveId" clId="{285D5BBD-2D86-4589-9807-E4AA0F1848C4}" dt="2024-03-22T16:40:41.021" v="2897" actId="20577"/>
          <ac:spMkLst>
            <pc:docMk/>
            <pc:sldMk cId="1501350194" sldId="385"/>
            <ac:spMk id="5" creationId="{2DB08D1B-8BE1-6243-315C-ADBF58043BB2}"/>
          </ac:spMkLst>
        </pc:spChg>
        <pc:spChg chg="add del mod">
          <ac:chgData name="Samson AMOUSSOU" userId="e3a853be89db41b5" providerId="LiveId" clId="{285D5BBD-2D86-4589-9807-E4AA0F1848C4}" dt="2024-03-19T22:12:49.347" v="2240" actId="478"/>
          <ac:spMkLst>
            <pc:docMk/>
            <pc:sldMk cId="1501350194" sldId="385"/>
            <ac:spMk id="6" creationId="{5080297C-7BC8-918C-AA50-17DF7F30F7EE}"/>
          </ac:spMkLst>
        </pc:spChg>
        <pc:spChg chg="add mod">
          <ac:chgData name="Samson AMOUSSOU" userId="e3a853be89db41b5" providerId="LiveId" clId="{285D5BBD-2D86-4589-9807-E4AA0F1848C4}" dt="2024-03-22T16:40:04.548" v="2886"/>
          <ac:spMkLst>
            <pc:docMk/>
            <pc:sldMk cId="1501350194" sldId="385"/>
            <ac:spMk id="7" creationId="{5E664E5E-F4CA-5559-6D07-36BF52739F2E}"/>
          </ac:spMkLst>
        </pc:spChg>
        <pc:spChg chg="add del mod">
          <ac:chgData name="Samson AMOUSSOU" userId="e3a853be89db41b5" providerId="LiveId" clId="{285D5BBD-2D86-4589-9807-E4AA0F1848C4}" dt="2024-03-22T16:29:53.416" v="2484" actId="478"/>
          <ac:spMkLst>
            <pc:docMk/>
            <pc:sldMk cId="1501350194" sldId="385"/>
            <ac:spMk id="8" creationId="{A90655F1-D811-EA37-7842-72097222F5BF}"/>
          </ac:spMkLst>
        </pc:spChg>
        <pc:spChg chg="add mod">
          <ac:chgData name="Samson AMOUSSOU" userId="e3a853be89db41b5" providerId="LiveId" clId="{285D5BBD-2D86-4589-9807-E4AA0F1848C4}" dt="2024-03-22T16:40:30.759" v="2892"/>
          <ac:spMkLst>
            <pc:docMk/>
            <pc:sldMk cId="1501350194" sldId="385"/>
            <ac:spMk id="9" creationId="{22CF5910-0191-645A-8F38-E87B4F4461EF}"/>
          </ac:spMkLst>
        </pc:spChg>
        <pc:spChg chg="add mod">
          <ac:chgData name="Samson AMOUSSOU" userId="e3a853be89db41b5" providerId="LiveId" clId="{285D5BBD-2D86-4589-9807-E4AA0F1848C4}" dt="2024-03-22T16:40:16.252" v="2889" actId="1076"/>
          <ac:spMkLst>
            <pc:docMk/>
            <pc:sldMk cId="1501350194" sldId="385"/>
            <ac:spMk id="10" creationId="{2231809D-05D6-EDAE-AD85-4AEBC0B66315}"/>
          </ac:spMkLst>
        </pc:spChg>
        <pc:spChg chg="add del mod">
          <ac:chgData name="Samson AMOUSSOU" userId="e3a853be89db41b5" providerId="LiveId" clId="{285D5BBD-2D86-4589-9807-E4AA0F1848C4}" dt="2024-03-19T22:17:31.968" v="2353"/>
          <ac:spMkLst>
            <pc:docMk/>
            <pc:sldMk cId="1501350194" sldId="385"/>
            <ac:spMk id="10" creationId="{4E60A3EC-1217-E906-1386-DF99213D87DA}"/>
          </ac:spMkLst>
        </pc:spChg>
        <pc:spChg chg="add mod">
          <ac:chgData name="Samson AMOUSSOU" userId="e3a853be89db41b5" providerId="LiveId" clId="{285D5BBD-2D86-4589-9807-E4AA0F1848C4}" dt="2024-03-22T16:40:26.540" v="2891" actId="1076"/>
          <ac:spMkLst>
            <pc:docMk/>
            <pc:sldMk cId="1501350194" sldId="385"/>
            <ac:spMk id="11" creationId="{08ACDDDF-1855-7791-4C60-5741A3C98994}"/>
          </ac:spMkLst>
        </pc:spChg>
        <pc:spChg chg="del">
          <ac:chgData name="Samson AMOUSSOU" userId="e3a853be89db41b5" providerId="LiveId" clId="{285D5BBD-2D86-4589-9807-E4AA0F1848C4}" dt="2024-03-19T21:42:20.761" v="1788" actId="478"/>
          <ac:spMkLst>
            <pc:docMk/>
            <pc:sldMk cId="1501350194" sldId="385"/>
            <ac:spMk id="17" creationId="{BDA2C038-2A1D-A110-A083-FF165BD040AF}"/>
          </ac:spMkLst>
        </pc:spChg>
        <pc:spChg chg="mod">
          <ac:chgData name="Samson AMOUSSOU" userId="e3a853be89db41b5" providerId="LiveId" clId="{285D5BBD-2D86-4589-9807-E4AA0F1848C4}" dt="2024-03-19T21:35:24.838" v="1779" actId="20577"/>
          <ac:spMkLst>
            <pc:docMk/>
            <pc:sldMk cId="1501350194" sldId="385"/>
            <ac:spMk id="479" creationId="{00000000-0000-0000-0000-000000000000}"/>
          </ac:spMkLst>
        </pc:spChg>
        <pc:spChg chg="mod">
          <ac:chgData name="Samson AMOUSSOU" userId="e3a853be89db41b5" providerId="LiveId" clId="{285D5BBD-2D86-4589-9807-E4AA0F1848C4}" dt="2024-03-19T22:13:43.343" v="2246" actId="1076"/>
          <ac:spMkLst>
            <pc:docMk/>
            <pc:sldMk cId="1501350194" sldId="385"/>
            <ac:spMk id="487" creationId="{00000000-0000-0000-0000-000000000000}"/>
          </ac:spMkLst>
        </pc:spChg>
        <pc:graphicFrameChg chg="add mod">
          <ac:chgData name="Samson AMOUSSOU" userId="e3a853be89db41b5" providerId="LiveId" clId="{285D5BBD-2D86-4589-9807-E4AA0F1848C4}" dt="2024-03-22T16:29:54.999" v="2485"/>
          <ac:graphicFrameMkLst>
            <pc:docMk/>
            <pc:sldMk cId="1501350194" sldId="385"/>
            <ac:graphicFrameMk id="2" creationId="{266846B4-3FE0-8BCA-B48B-D5FBC0C4E6AC}"/>
          </ac:graphicFrameMkLst>
        </pc:graphicFrameChg>
        <pc:graphicFrameChg chg="add mod modGraphic">
          <ac:chgData name="Samson AMOUSSOU" userId="e3a853be89db41b5" providerId="LiveId" clId="{285D5BBD-2D86-4589-9807-E4AA0F1848C4}" dt="2024-03-22T16:38:46.083" v="2855" actId="1076"/>
          <ac:graphicFrameMkLst>
            <pc:docMk/>
            <pc:sldMk cId="1501350194" sldId="385"/>
            <ac:graphicFrameMk id="3" creationId="{D924B09C-29AA-DAC1-920E-B6C76E483D2E}"/>
          </ac:graphicFrameMkLst>
        </pc:graphicFrameChg>
      </pc:sldChg>
      <pc:sldChg chg="del">
        <pc:chgData name="Samson AMOUSSOU" userId="e3a853be89db41b5" providerId="LiveId" clId="{285D5BBD-2D86-4589-9807-E4AA0F1848C4}" dt="2024-03-15T21:14:45.218" v="370" actId="47"/>
        <pc:sldMkLst>
          <pc:docMk/>
          <pc:sldMk cId="1684689709" sldId="386"/>
        </pc:sldMkLst>
      </pc:sldChg>
      <pc:sldChg chg="addSp delSp modSp add mod ord">
        <pc:chgData name="Samson AMOUSSOU" userId="e3a853be89db41b5" providerId="LiveId" clId="{285D5BBD-2D86-4589-9807-E4AA0F1848C4}" dt="2024-05-05T01:06:35.657" v="4766"/>
        <pc:sldMkLst>
          <pc:docMk/>
          <pc:sldMk cId="2540239596" sldId="386"/>
        </pc:sldMkLst>
        <pc:spChg chg="mod">
          <ac:chgData name="Samson AMOUSSOU" userId="e3a853be89db41b5" providerId="LiveId" clId="{285D5BBD-2D86-4589-9807-E4AA0F1848C4}" dt="2024-03-23T10:08:24.970" v="4212" actId="1076"/>
          <ac:spMkLst>
            <pc:docMk/>
            <pc:sldMk cId="2540239596" sldId="386"/>
            <ac:spMk id="3" creationId="{1B26DA3A-C73A-F1DB-BB31-405064193DDB}"/>
          </ac:spMkLst>
        </pc:spChg>
        <pc:spChg chg="del">
          <ac:chgData name="Samson AMOUSSOU" userId="e3a853be89db41b5" providerId="LiveId" clId="{285D5BBD-2D86-4589-9807-E4AA0F1848C4}" dt="2024-03-23T10:02:58.867" v="4137" actId="478"/>
          <ac:spMkLst>
            <pc:docMk/>
            <pc:sldMk cId="2540239596" sldId="386"/>
            <ac:spMk id="6" creationId="{F5E87F24-5B6A-A0A6-689D-B855F557865B}"/>
          </ac:spMkLst>
        </pc:spChg>
        <pc:spChg chg="add del mod">
          <ac:chgData name="Samson AMOUSSOU" userId="e3a853be89db41b5" providerId="LiveId" clId="{285D5BBD-2D86-4589-9807-E4AA0F1848C4}" dt="2024-05-02T12:19:48.445" v="4719" actId="478"/>
          <ac:spMkLst>
            <pc:docMk/>
            <pc:sldMk cId="2540239596" sldId="386"/>
            <ac:spMk id="7" creationId="{7A1E2255-5CE6-4AD5-8B75-BCF350E898F9}"/>
          </ac:spMkLst>
        </pc:spChg>
        <pc:spChg chg="add del mod">
          <ac:chgData name="Samson AMOUSSOU" userId="e3a853be89db41b5" providerId="LiveId" clId="{285D5BBD-2D86-4589-9807-E4AA0F1848C4}" dt="2024-05-02T12:19:54.851" v="4722" actId="478"/>
          <ac:spMkLst>
            <pc:docMk/>
            <pc:sldMk cId="2540239596" sldId="386"/>
            <ac:spMk id="9" creationId="{A2C23FA7-D3D5-B898-C9F9-F663CDB4F741}"/>
          </ac:spMkLst>
        </pc:spChg>
        <pc:spChg chg="del mod">
          <ac:chgData name="Samson AMOUSSOU" userId="e3a853be89db41b5" providerId="LiveId" clId="{285D5BBD-2D86-4589-9807-E4AA0F1848C4}" dt="2024-05-02T12:12:15.550" v="4700" actId="478"/>
          <ac:spMkLst>
            <pc:docMk/>
            <pc:sldMk cId="2540239596" sldId="386"/>
            <ac:spMk id="11" creationId="{0379D8B1-1E86-C67C-9F7F-B113426E327C}"/>
          </ac:spMkLst>
        </pc:spChg>
        <pc:spChg chg="add del mod">
          <ac:chgData name="Samson AMOUSSOU" userId="e3a853be89db41b5" providerId="LiveId" clId="{285D5BBD-2D86-4589-9807-E4AA0F1848C4}" dt="2024-05-02T12:20:07.239" v="4725" actId="478"/>
          <ac:spMkLst>
            <pc:docMk/>
            <pc:sldMk cId="2540239596" sldId="386"/>
            <ac:spMk id="12" creationId="{0DFDA9AE-9D72-4E53-B5EE-13F24FA20F95}"/>
          </ac:spMkLst>
        </pc:spChg>
        <pc:spChg chg="add mod">
          <ac:chgData name="Samson AMOUSSOU" userId="e3a853be89db41b5" providerId="LiveId" clId="{285D5BBD-2D86-4589-9807-E4AA0F1848C4}" dt="2024-05-02T12:20:31.280" v="4733" actId="1076"/>
          <ac:spMkLst>
            <pc:docMk/>
            <pc:sldMk cId="2540239596" sldId="386"/>
            <ac:spMk id="15" creationId="{9D7C0939-2FA8-CE64-C654-6613A78E574A}"/>
          </ac:spMkLst>
        </pc:spChg>
        <pc:picChg chg="add del mod">
          <ac:chgData name="Samson AMOUSSOU" userId="e3a853be89db41b5" providerId="LiveId" clId="{285D5BBD-2D86-4589-9807-E4AA0F1848C4}" dt="2024-05-02T12:12:10.968" v="4698" actId="478"/>
          <ac:picMkLst>
            <pc:docMk/>
            <pc:sldMk cId="2540239596" sldId="386"/>
            <ac:picMk id="4" creationId="{6E5FAC4F-2B43-0BC7-3578-4ACC51405D3F}"/>
          </ac:picMkLst>
        </pc:picChg>
        <pc:picChg chg="add mod">
          <ac:chgData name="Samson AMOUSSOU" userId="e3a853be89db41b5" providerId="LiveId" clId="{285D5BBD-2D86-4589-9807-E4AA0F1848C4}" dt="2024-05-02T12:19:00.345" v="4707" actId="1076"/>
          <ac:picMkLst>
            <pc:docMk/>
            <pc:sldMk cId="2540239596" sldId="386"/>
            <ac:picMk id="5" creationId="{5BEE8E09-18B5-0DF9-4FAE-FF7FFA2C4720}"/>
          </ac:picMkLst>
        </pc:picChg>
        <pc:picChg chg="del">
          <ac:chgData name="Samson AMOUSSOU" userId="e3a853be89db41b5" providerId="LiveId" clId="{285D5BBD-2D86-4589-9807-E4AA0F1848C4}" dt="2024-03-23T10:02:56.927" v="4136" actId="478"/>
          <ac:picMkLst>
            <pc:docMk/>
            <pc:sldMk cId="2540239596" sldId="386"/>
            <ac:picMk id="9" creationId="{8BD5C682-5B84-55DB-5877-AF79BA7EF6CA}"/>
          </ac:picMkLst>
        </pc:picChg>
        <pc:picChg chg="del mod">
          <ac:chgData name="Samson AMOUSSOU" userId="e3a853be89db41b5" providerId="LiveId" clId="{285D5BBD-2D86-4589-9807-E4AA0F1848C4}" dt="2024-05-02T12:12:12.320" v="4699" actId="478"/>
          <ac:picMkLst>
            <pc:docMk/>
            <pc:sldMk cId="2540239596" sldId="386"/>
            <ac:picMk id="13" creationId="{2571C54F-6F00-240F-AE89-650B1FCFFED2}"/>
          </ac:picMkLst>
        </pc:picChg>
      </pc:sldChg>
      <pc:sldChg chg="new del">
        <pc:chgData name="Samson AMOUSSOU" userId="e3a853be89db41b5" providerId="LiveId" clId="{285D5BBD-2D86-4589-9807-E4AA0F1848C4}" dt="2024-03-23T10:12:05.288" v="4244" actId="680"/>
        <pc:sldMkLst>
          <pc:docMk/>
          <pc:sldMk cId="606152155" sldId="387"/>
        </pc:sldMkLst>
      </pc:sldChg>
      <pc:sldChg chg="del">
        <pc:chgData name="Samson AMOUSSOU" userId="e3a853be89db41b5" providerId="LiveId" clId="{285D5BBD-2D86-4589-9807-E4AA0F1848C4}" dt="2024-03-15T21:14:36.868" v="369" actId="47"/>
        <pc:sldMkLst>
          <pc:docMk/>
          <pc:sldMk cId="3698287970" sldId="387"/>
        </pc:sldMkLst>
      </pc:sldChg>
      <pc:sldChg chg="modSp add mod ord">
        <pc:chgData name="Samson AMOUSSOU" userId="e3a853be89db41b5" providerId="LiveId" clId="{285D5BBD-2D86-4589-9807-E4AA0F1848C4}" dt="2024-05-02T12:21:42.135" v="4737" actId="20577"/>
        <pc:sldMkLst>
          <pc:docMk/>
          <pc:sldMk cId="3760959844" sldId="387"/>
        </pc:sldMkLst>
        <pc:spChg chg="mod">
          <ac:chgData name="Samson AMOUSSOU" userId="e3a853be89db41b5" providerId="LiveId" clId="{285D5BBD-2D86-4589-9807-E4AA0F1848C4}" dt="2024-03-23T10:12:23.609" v="4260" actId="20577"/>
          <ac:spMkLst>
            <pc:docMk/>
            <pc:sldMk cId="3760959844" sldId="387"/>
            <ac:spMk id="687" creationId="{00000000-0000-0000-0000-000000000000}"/>
          </ac:spMkLst>
        </pc:spChg>
        <pc:spChg chg="mod">
          <ac:chgData name="Samson AMOUSSOU" userId="e3a853be89db41b5" providerId="LiveId" clId="{285D5BBD-2D86-4589-9807-E4AA0F1848C4}" dt="2024-05-02T12:21:42.135" v="4737" actId="20577"/>
          <ac:spMkLst>
            <pc:docMk/>
            <pc:sldMk cId="3760959844" sldId="387"/>
            <ac:spMk id="690" creationId="{00000000-0000-0000-0000-000000000000}"/>
          </ac:spMkLst>
        </pc:spChg>
      </pc:sldChg>
      <pc:sldChg chg="del">
        <pc:chgData name="Samson AMOUSSOU" userId="e3a853be89db41b5" providerId="LiveId" clId="{285D5BBD-2D86-4589-9807-E4AA0F1848C4}" dt="2024-03-15T21:14:45.218" v="370" actId="47"/>
        <pc:sldMkLst>
          <pc:docMk/>
          <pc:sldMk cId="798089049" sldId="388"/>
        </pc:sldMkLst>
      </pc:sldChg>
      <pc:sldChg chg="addSp delSp modSp add mod">
        <pc:chgData name="Samson AMOUSSOU" userId="e3a853be89db41b5" providerId="LiveId" clId="{285D5BBD-2D86-4589-9807-E4AA0F1848C4}" dt="2024-03-31T08:52:17.188" v="4580" actId="14100"/>
        <pc:sldMkLst>
          <pc:docMk/>
          <pc:sldMk cId="2559728300" sldId="388"/>
        </pc:sldMkLst>
        <pc:spChg chg="del">
          <ac:chgData name="Samson AMOUSSOU" userId="e3a853be89db41b5" providerId="LiveId" clId="{285D5BBD-2D86-4589-9807-E4AA0F1848C4}" dt="2024-03-31T08:47:13.237" v="4546" actId="478"/>
          <ac:spMkLst>
            <pc:docMk/>
            <pc:sldMk cId="2559728300" sldId="388"/>
            <ac:spMk id="5" creationId="{6F0E66F2-D6A5-99BE-21F4-E01B62A1C976}"/>
          </ac:spMkLst>
        </pc:spChg>
        <pc:spChg chg="del">
          <ac:chgData name="Samson AMOUSSOU" userId="e3a853be89db41b5" providerId="LiveId" clId="{285D5BBD-2D86-4589-9807-E4AA0F1848C4}" dt="2024-03-31T08:47:14.069" v="4547" actId="478"/>
          <ac:spMkLst>
            <pc:docMk/>
            <pc:sldMk cId="2559728300" sldId="388"/>
            <ac:spMk id="6" creationId="{8C9EBF88-1CF6-610D-FE4F-AC61C85906F3}"/>
          </ac:spMkLst>
        </pc:spChg>
        <pc:spChg chg="del">
          <ac:chgData name="Samson AMOUSSOU" userId="e3a853be89db41b5" providerId="LiveId" clId="{285D5BBD-2D86-4589-9807-E4AA0F1848C4}" dt="2024-03-31T08:47:16.050" v="4549" actId="478"/>
          <ac:spMkLst>
            <pc:docMk/>
            <pc:sldMk cId="2559728300" sldId="388"/>
            <ac:spMk id="7" creationId="{6BD6AFDD-B118-3820-C5E1-6C4F8BF9C061}"/>
          </ac:spMkLst>
        </pc:spChg>
        <pc:spChg chg="del">
          <ac:chgData name="Samson AMOUSSOU" userId="e3a853be89db41b5" providerId="LiveId" clId="{285D5BBD-2D86-4589-9807-E4AA0F1848C4}" dt="2024-03-31T08:47:28.844" v="4562" actId="478"/>
          <ac:spMkLst>
            <pc:docMk/>
            <pc:sldMk cId="2559728300" sldId="388"/>
            <ac:spMk id="8" creationId="{B1D9B8DE-C62E-C74D-5DA2-F23D2EF692F3}"/>
          </ac:spMkLst>
        </pc:spChg>
        <pc:spChg chg="del">
          <ac:chgData name="Samson AMOUSSOU" userId="e3a853be89db41b5" providerId="LiveId" clId="{285D5BBD-2D86-4589-9807-E4AA0F1848C4}" dt="2024-03-31T08:47:36.363" v="4567" actId="478"/>
          <ac:spMkLst>
            <pc:docMk/>
            <pc:sldMk cId="2559728300" sldId="388"/>
            <ac:spMk id="9" creationId="{79C082AC-1AE1-2AFD-A9FA-332411540073}"/>
          </ac:spMkLst>
        </pc:spChg>
        <pc:spChg chg="del">
          <ac:chgData name="Samson AMOUSSOU" userId="e3a853be89db41b5" providerId="LiveId" clId="{285D5BBD-2D86-4589-9807-E4AA0F1848C4}" dt="2024-03-31T08:47:24.591" v="4558" actId="478"/>
          <ac:spMkLst>
            <pc:docMk/>
            <pc:sldMk cId="2559728300" sldId="388"/>
            <ac:spMk id="10" creationId="{17AC944A-8093-A9AA-A867-DCDBF488E505}"/>
          </ac:spMkLst>
        </pc:spChg>
        <pc:spChg chg="del">
          <ac:chgData name="Samson AMOUSSOU" userId="e3a853be89db41b5" providerId="LiveId" clId="{285D5BBD-2D86-4589-9807-E4AA0F1848C4}" dt="2024-03-31T08:47:20.809" v="4554" actId="478"/>
          <ac:spMkLst>
            <pc:docMk/>
            <pc:sldMk cId="2559728300" sldId="388"/>
            <ac:spMk id="11" creationId="{59B9A35D-A583-620E-EFAA-3B47BD8B6020}"/>
          </ac:spMkLst>
        </pc:spChg>
        <pc:spChg chg="del">
          <ac:chgData name="Samson AMOUSSOU" userId="e3a853be89db41b5" providerId="LiveId" clId="{285D5BBD-2D86-4589-9807-E4AA0F1848C4}" dt="2024-03-31T08:47:18.077" v="4551" actId="478"/>
          <ac:spMkLst>
            <pc:docMk/>
            <pc:sldMk cId="2559728300" sldId="388"/>
            <ac:spMk id="12" creationId="{EFD712CE-231B-353C-94D1-95CE888596DE}"/>
          </ac:spMkLst>
        </pc:spChg>
        <pc:spChg chg="del">
          <ac:chgData name="Samson AMOUSSOU" userId="e3a853be89db41b5" providerId="LiveId" clId="{285D5BBD-2D86-4589-9807-E4AA0F1848C4}" dt="2024-03-31T08:47:22.725" v="4556" actId="478"/>
          <ac:spMkLst>
            <pc:docMk/>
            <pc:sldMk cId="2559728300" sldId="388"/>
            <ac:spMk id="41" creationId="{4F6E26BE-7723-A1D2-7E2F-171591D07687}"/>
          </ac:spMkLst>
        </pc:spChg>
        <pc:spChg chg="del">
          <ac:chgData name="Samson AMOUSSOU" userId="e3a853be89db41b5" providerId="LiveId" clId="{285D5BBD-2D86-4589-9807-E4AA0F1848C4}" dt="2024-03-31T08:47:25.657" v="4559" actId="478"/>
          <ac:spMkLst>
            <pc:docMk/>
            <pc:sldMk cId="2559728300" sldId="388"/>
            <ac:spMk id="43" creationId="{A70269CB-9F5B-A4A6-12E2-2D14F5AA835B}"/>
          </ac:spMkLst>
        </pc:spChg>
        <pc:spChg chg="del">
          <ac:chgData name="Samson AMOUSSOU" userId="e3a853be89db41b5" providerId="LiveId" clId="{285D5BBD-2D86-4589-9807-E4AA0F1848C4}" dt="2024-03-31T08:47:30.181" v="4563" actId="478"/>
          <ac:spMkLst>
            <pc:docMk/>
            <pc:sldMk cId="2559728300" sldId="388"/>
            <ac:spMk id="48" creationId="{DA40AD15-C4DA-67B3-63E2-F41EC3FF51F2}"/>
          </ac:spMkLst>
        </pc:spChg>
        <pc:spChg chg="del">
          <ac:chgData name="Samson AMOUSSOU" userId="e3a853be89db41b5" providerId="LiveId" clId="{285D5BBD-2D86-4589-9807-E4AA0F1848C4}" dt="2024-03-31T08:47:32.926" v="4565" actId="478"/>
          <ac:spMkLst>
            <pc:docMk/>
            <pc:sldMk cId="2559728300" sldId="388"/>
            <ac:spMk id="53" creationId="{4BBAC374-47B8-5DF2-9E21-9A8D46D5AEA5}"/>
          </ac:spMkLst>
        </pc:spChg>
        <pc:picChg chg="add mod">
          <ac:chgData name="Samson AMOUSSOU" userId="e3a853be89db41b5" providerId="LiveId" clId="{285D5BBD-2D86-4589-9807-E4AA0F1848C4}" dt="2024-03-31T08:49:00.988" v="4570" actId="1076"/>
          <ac:picMkLst>
            <pc:docMk/>
            <pc:sldMk cId="2559728300" sldId="388"/>
            <ac:picMk id="4" creationId="{643FF6EA-ACCF-0565-5C38-C9AAAC306FF7}"/>
          </ac:picMkLst>
        </pc:picChg>
        <pc:picChg chg="add mod">
          <ac:chgData name="Samson AMOUSSOU" userId="e3a853be89db41b5" providerId="LiveId" clId="{285D5BBD-2D86-4589-9807-E4AA0F1848C4}" dt="2024-03-31T08:51:06.535" v="4574" actId="1076"/>
          <ac:picMkLst>
            <pc:docMk/>
            <pc:sldMk cId="2559728300" sldId="388"/>
            <ac:picMk id="15" creationId="{181DBC94-46F0-BC41-A7DA-4F5CB98E15D5}"/>
          </ac:picMkLst>
        </pc:picChg>
        <pc:picChg chg="add mod">
          <ac:chgData name="Samson AMOUSSOU" userId="e3a853be89db41b5" providerId="LiveId" clId="{285D5BBD-2D86-4589-9807-E4AA0F1848C4}" dt="2024-03-31T08:52:17.188" v="4580" actId="14100"/>
          <ac:picMkLst>
            <pc:docMk/>
            <pc:sldMk cId="2559728300" sldId="388"/>
            <ac:picMk id="19" creationId="{3F1DD78E-954F-03A3-EB38-CD056C9C0CF8}"/>
          </ac:picMkLst>
        </pc:picChg>
        <pc:cxnChg chg="del mod">
          <ac:chgData name="Samson AMOUSSOU" userId="e3a853be89db41b5" providerId="LiveId" clId="{285D5BBD-2D86-4589-9807-E4AA0F1848C4}" dt="2024-03-31T08:47:14.950" v="4548" actId="478"/>
          <ac:cxnSpMkLst>
            <pc:docMk/>
            <pc:sldMk cId="2559728300" sldId="388"/>
            <ac:cxnSpMk id="14" creationId="{7CFF5240-243F-5B6C-A179-99BBDB769D5A}"/>
          </ac:cxnSpMkLst>
        </pc:cxnChg>
        <pc:cxnChg chg="del mod">
          <ac:chgData name="Samson AMOUSSOU" userId="e3a853be89db41b5" providerId="LiveId" clId="{285D5BBD-2D86-4589-9807-E4AA0F1848C4}" dt="2024-03-31T08:47:17.198" v="4550" actId="478"/>
          <ac:cxnSpMkLst>
            <pc:docMk/>
            <pc:sldMk cId="2559728300" sldId="388"/>
            <ac:cxnSpMk id="16" creationId="{6F7519A2-3121-97D8-B17F-2A7C3805A4EB}"/>
          </ac:cxnSpMkLst>
        </pc:cxnChg>
        <pc:cxnChg chg="del mod">
          <ac:chgData name="Samson AMOUSSOU" userId="e3a853be89db41b5" providerId="LiveId" clId="{285D5BBD-2D86-4589-9807-E4AA0F1848C4}" dt="2024-03-31T08:47:27.370" v="4561" actId="478"/>
          <ac:cxnSpMkLst>
            <pc:docMk/>
            <pc:sldMk cId="2559728300" sldId="388"/>
            <ac:cxnSpMk id="18" creationId="{B6CCB687-DAD4-3AE4-6AE3-B35766255601}"/>
          </ac:cxnSpMkLst>
        </pc:cxnChg>
        <pc:cxnChg chg="del mod">
          <ac:chgData name="Samson AMOUSSOU" userId="e3a853be89db41b5" providerId="LiveId" clId="{285D5BBD-2D86-4589-9807-E4AA0F1848C4}" dt="2024-03-31T08:47:26.522" v="4560" actId="478"/>
          <ac:cxnSpMkLst>
            <pc:docMk/>
            <pc:sldMk cId="2559728300" sldId="388"/>
            <ac:cxnSpMk id="20" creationId="{A5F1E274-0078-7873-07E6-F59DC44B7252}"/>
          </ac:cxnSpMkLst>
        </pc:cxnChg>
        <pc:cxnChg chg="del mod">
          <ac:chgData name="Samson AMOUSSOU" userId="e3a853be89db41b5" providerId="LiveId" clId="{285D5BBD-2D86-4589-9807-E4AA0F1848C4}" dt="2024-03-31T08:47:23.838" v="4557" actId="478"/>
          <ac:cxnSpMkLst>
            <pc:docMk/>
            <pc:sldMk cId="2559728300" sldId="388"/>
            <ac:cxnSpMk id="27" creationId="{81D43B80-352C-FBFB-7864-DA246EE2C65D}"/>
          </ac:cxnSpMkLst>
        </pc:cxnChg>
        <pc:cxnChg chg="del mod">
          <ac:chgData name="Samson AMOUSSOU" userId="e3a853be89db41b5" providerId="LiveId" clId="{285D5BBD-2D86-4589-9807-E4AA0F1848C4}" dt="2024-03-31T08:47:21.735" v="4555" actId="478"/>
          <ac:cxnSpMkLst>
            <pc:docMk/>
            <pc:sldMk cId="2559728300" sldId="388"/>
            <ac:cxnSpMk id="29" creationId="{7E7134BA-C431-2C84-4BFB-3152FCEB8982}"/>
          </ac:cxnSpMkLst>
        </pc:cxnChg>
        <pc:cxnChg chg="del">
          <ac:chgData name="Samson AMOUSSOU" userId="e3a853be89db41b5" providerId="LiveId" clId="{285D5BBD-2D86-4589-9807-E4AA0F1848C4}" dt="2024-03-31T08:47:18.908" v="4552" actId="478"/>
          <ac:cxnSpMkLst>
            <pc:docMk/>
            <pc:sldMk cId="2559728300" sldId="388"/>
            <ac:cxnSpMk id="33" creationId="{29411CD6-8A24-55B2-3D72-F1843DE26E96}"/>
          </ac:cxnSpMkLst>
        </pc:cxnChg>
        <pc:cxnChg chg="del">
          <ac:chgData name="Samson AMOUSSOU" userId="e3a853be89db41b5" providerId="LiveId" clId="{285D5BBD-2D86-4589-9807-E4AA0F1848C4}" dt="2024-03-31T08:47:19.912" v="4553" actId="478"/>
          <ac:cxnSpMkLst>
            <pc:docMk/>
            <pc:sldMk cId="2559728300" sldId="388"/>
            <ac:cxnSpMk id="35" creationId="{4D8D63F3-81E0-FAB3-778B-495477526D10}"/>
          </ac:cxnSpMkLst>
        </pc:cxnChg>
        <pc:cxnChg chg="del">
          <ac:chgData name="Samson AMOUSSOU" userId="e3a853be89db41b5" providerId="LiveId" clId="{285D5BBD-2D86-4589-9807-E4AA0F1848C4}" dt="2024-03-31T08:47:31.357" v="4564" actId="478"/>
          <ac:cxnSpMkLst>
            <pc:docMk/>
            <pc:sldMk cId="2559728300" sldId="388"/>
            <ac:cxnSpMk id="55" creationId="{514452DC-86CF-AAED-577F-9E8C3DC1C7DB}"/>
          </ac:cxnSpMkLst>
        </pc:cxnChg>
        <pc:cxnChg chg="del">
          <ac:chgData name="Samson AMOUSSOU" userId="e3a853be89db41b5" providerId="LiveId" clId="{285D5BBD-2D86-4589-9807-E4AA0F1848C4}" dt="2024-03-31T08:47:34.762" v="4566" actId="478"/>
          <ac:cxnSpMkLst>
            <pc:docMk/>
            <pc:sldMk cId="2559728300" sldId="388"/>
            <ac:cxnSpMk id="57" creationId="{AC6195DE-76E1-9CC3-2A0C-98F786A835C9}"/>
          </ac:cxnSpMkLst>
        </pc:cxnChg>
      </pc:sldChg>
      <pc:sldChg chg="del">
        <pc:chgData name="Samson AMOUSSOU" userId="e3a853be89db41b5" providerId="LiveId" clId="{285D5BBD-2D86-4589-9807-E4AA0F1848C4}" dt="2024-03-15T21:14:36.868" v="369" actId="47"/>
        <pc:sldMkLst>
          <pc:docMk/>
          <pc:sldMk cId="2525770295" sldId="389"/>
        </pc:sldMkLst>
      </pc:sldChg>
      <pc:sldChg chg="del">
        <pc:chgData name="Samson AMOUSSOU" userId="e3a853be89db41b5" providerId="LiveId" clId="{285D5BBD-2D86-4589-9807-E4AA0F1848C4}" dt="2024-03-15T21:14:30.582" v="368" actId="2696"/>
        <pc:sldMkLst>
          <pc:docMk/>
          <pc:sldMk cId="1823251813" sldId="390"/>
        </pc:sldMkLst>
      </pc:sldChg>
      <pc:sldChg chg="del">
        <pc:chgData name="Samson AMOUSSOU" userId="e3a853be89db41b5" providerId="LiveId" clId="{285D5BBD-2D86-4589-9807-E4AA0F1848C4}" dt="2024-03-15T21:15:09.963" v="374" actId="2696"/>
        <pc:sldMkLst>
          <pc:docMk/>
          <pc:sldMk cId="1855904773" sldId="392"/>
        </pc:sldMkLst>
      </pc:sldChg>
      <pc:sldChg chg="del">
        <pc:chgData name="Samson AMOUSSOU" userId="e3a853be89db41b5" providerId="LiveId" clId="{285D5BBD-2D86-4589-9807-E4AA0F1848C4}" dt="2024-03-15T21:14:45.218" v="370" actId="47"/>
        <pc:sldMkLst>
          <pc:docMk/>
          <pc:sldMk cId="2763359502" sldId="393"/>
        </pc:sldMkLst>
      </pc:sldChg>
      <pc:sldMasterChg chg="delSldLayout">
        <pc:chgData name="Samson AMOUSSOU" userId="e3a853be89db41b5" providerId="LiveId" clId="{285D5BBD-2D86-4589-9807-E4AA0F1848C4}" dt="2024-03-15T21:15:09.963" v="374" actId="2696"/>
        <pc:sldMasterMkLst>
          <pc:docMk/>
          <pc:sldMasterMk cId="0" sldId="2147483670"/>
        </pc:sldMasterMkLst>
        <pc:sldLayoutChg chg="del">
          <pc:chgData name="Samson AMOUSSOU" userId="e3a853be89db41b5" providerId="LiveId" clId="{285D5BBD-2D86-4589-9807-E4AA0F1848C4}" dt="2024-03-15T21:15:09.963" v="374" actId="2696"/>
          <pc:sldLayoutMkLst>
            <pc:docMk/>
            <pc:sldMasterMk cId="0" sldId="2147483670"/>
            <pc:sldLayoutMk cId="0" sldId="2147483663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User Stories</a:t>
            </a:r>
            <a:r>
              <a:rPr lang="en-US" b="1" baseline="0" dirty="0">
                <a:solidFill>
                  <a:schemeClr val="bg1">
                    <a:lumMod val="95000"/>
                  </a:schemeClr>
                </a:solidFill>
              </a:rPr>
              <a:t> Estimation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'dimensionnement '!$B$3</c:f>
              <c:strCache>
                <c:ptCount val="1"/>
                <c:pt idx="0">
                  <c:v>Charge (jours)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'dimensionnement '!$A$4:$A$16</c:f>
              <c:strCache>
                <c:ptCount val="13"/>
                <c:pt idx="0">
                  <c:v>Connexion via une adresse mail</c:v>
                </c:pt>
                <c:pt idx="1">
                  <c:v>Réinitialisation de mot de passe</c:v>
                </c:pt>
                <c:pt idx="2">
                  <c:v>Notification des promotions</c:v>
                </c:pt>
                <c:pt idx="3">
                  <c:v>Connexion via des réseaux sociaux</c:v>
                </c:pt>
                <c:pt idx="4">
                  <c:v>Upload de photos</c:v>
                </c:pt>
                <c:pt idx="5">
                  <c:v>Ajout d'articles au panier</c:v>
                </c:pt>
                <c:pt idx="6">
                  <c:v>Gestion des favoris</c:v>
                </c:pt>
                <c:pt idx="7">
                  <c:v>Filtrage des résultats de recherche</c:v>
                </c:pt>
                <c:pt idx="8">
                  <c:v>Consultation des avis clients</c:v>
                </c:pt>
                <c:pt idx="9">
                  <c:v>Création et modification du profil</c:v>
                </c:pt>
                <c:pt idx="10">
                  <c:v>Affichage des articles recommandés</c:v>
                </c:pt>
                <c:pt idx="11">
                  <c:v>Recherche d'articles</c:v>
                </c:pt>
                <c:pt idx="12">
                  <c:v>Recommandations basées sur les photos</c:v>
                </c:pt>
              </c:strCache>
            </c:strRef>
          </c:cat>
          <c:val>
            <c:numRef>
              <c:f>'dimensionnement '!$B$4:$B$16</c:f>
              <c:numCache>
                <c:formatCode>General</c:formatCode>
                <c:ptCount val="13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D6-4401-8A84-22881FDE7F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4495504"/>
        <c:axId val="44516624"/>
      </c:barChart>
      <c:catAx>
        <c:axId val="44495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4516624"/>
        <c:crosses val="autoZero"/>
        <c:auto val="1"/>
        <c:lblAlgn val="ctr"/>
        <c:lblOffset val="100"/>
        <c:noMultiLvlLbl val="0"/>
      </c:catAx>
      <c:valAx>
        <c:axId val="44516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4495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9924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495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834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0743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350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488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297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954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5860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5812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9526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511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53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931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9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openclassrooms.com/fr/paths/794/projects/1507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3058248" y="4373587"/>
            <a:ext cx="3295500" cy="3419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/>
              <a:t>Soutenance de Samson AMOUSSOU</a:t>
            </a: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1" y="332257"/>
            <a:ext cx="6020700" cy="5033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4">
                    <a:lumMod val="50000"/>
                  </a:schemeClr>
                </a:solidFill>
                <a:latin typeface="Söhne"/>
                <a:cs typeface="Arial"/>
                <a:sym typeface="Arial"/>
              </a:rPr>
              <a:t>MACHINE LEARNING </a:t>
            </a:r>
            <a:r>
              <a:rPr lang="fr-FR" sz="2800" b="1" dirty="0">
                <a:solidFill>
                  <a:schemeClr val="accent4">
                    <a:lumMod val="50000"/>
                  </a:schemeClr>
                </a:solidFill>
                <a:latin typeface="Söhne"/>
                <a:cs typeface="Arial"/>
                <a:sym typeface="Arial"/>
              </a:rPr>
              <a:t>ENGINEERING </a:t>
            </a:r>
            <a:endParaRPr sz="2800" b="1" dirty="0">
              <a:solidFill>
                <a:schemeClr val="accent4">
                  <a:lumMod val="50000"/>
                </a:schemeClr>
              </a:solidFill>
              <a:latin typeface="Söhne"/>
              <a:cs typeface="Arial"/>
              <a:sym typeface="Arial"/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Titre 1">
            <a:extLst>
              <a:ext uri="{FF2B5EF4-FFF2-40B4-BE49-F238E27FC236}">
                <a16:creationId xmlns:a16="http://schemas.microsoft.com/office/drawing/2014/main" id="{D72AB836-1C15-4570-BACE-9A0E0E28A726}"/>
              </a:ext>
            </a:extLst>
          </p:cNvPr>
          <p:cNvSpPr txBox="1">
            <a:spLocks/>
          </p:cNvSpPr>
          <p:nvPr/>
        </p:nvSpPr>
        <p:spPr>
          <a:xfrm>
            <a:off x="518915" y="2844009"/>
            <a:ext cx="7802231" cy="5135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highlight>
                <a:srgbClr val="800080"/>
              </a:highlight>
              <a:uLnTx/>
              <a:uFillTx/>
              <a:latin typeface="Century Gothic"/>
              <a:ea typeface="+mj-ea"/>
              <a:cs typeface="+mj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89C7F3-615F-499D-0763-C78C3C03B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61" y="132676"/>
            <a:ext cx="1320165" cy="67036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594AFCD-4C90-EB94-477B-6E9377FE7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376" y="124629"/>
            <a:ext cx="1335539" cy="68646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6D83EB5-352D-0701-48DE-073CE0E3FDF2}"/>
              </a:ext>
            </a:extLst>
          </p:cNvPr>
          <p:cNvSpPr txBox="1"/>
          <p:nvPr/>
        </p:nvSpPr>
        <p:spPr>
          <a:xfrm>
            <a:off x="1032290" y="2421628"/>
            <a:ext cx="7489828" cy="129266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chemeClr val="accent4">
                    <a:lumMod val="50000"/>
                  </a:schemeClr>
                </a:solidFill>
                <a:latin typeface="Söhn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RÉALISEZ LE CADRAGE D’UN PROJET IA</a:t>
            </a:r>
            <a:r>
              <a:rPr lang="fr-FR" sz="1600" b="1" dirty="0">
                <a:solidFill>
                  <a:schemeClr val="accent4">
                    <a:lumMod val="50000"/>
                  </a:schemeClr>
                </a:solidFill>
                <a:latin typeface="Söhne"/>
              </a:rPr>
              <a:t> </a:t>
            </a:r>
          </a:p>
          <a:p>
            <a:pPr algn="ctr"/>
            <a:endParaRPr lang="fr-FR" sz="1800" b="1" dirty="0">
              <a:solidFill>
                <a:schemeClr val="accent4">
                  <a:lumMod val="50000"/>
                </a:schemeClr>
              </a:solidFill>
              <a:highlight>
                <a:srgbClr val="000080"/>
              </a:highlight>
              <a:latin typeface="Söhne"/>
            </a:endParaRPr>
          </a:p>
          <a:p>
            <a:pPr algn="ctr"/>
            <a:r>
              <a:rPr lang="fr-FR" b="1" u="sng" dirty="0">
                <a:solidFill>
                  <a:srgbClr val="0070C0"/>
                </a:solidFill>
                <a:highlight>
                  <a:srgbClr val="000080"/>
                </a:highlight>
                <a:latin typeface="Söhne"/>
              </a:rPr>
              <a:t>DÉVELOPPEMENT D’UNE APPLICATION MOBILE DE RECOMMANDATION D’ARTICLES VESTIMENTAIRES BASÉE SUR DES PHOTOS.</a:t>
            </a:r>
            <a:endParaRPr lang="fr-FR" sz="2400" b="1" dirty="0">
              <a:solidFill>
                <a:srgbClr val="0070C0"/>
              </a:solidFill>
              <a:highlight>
                <a:srgbClr val="000080"/>
              </a:highlight>
              <a:latin typeface="Söhne"/>
            </a:endParaRPr>
          </a:p>
          <a:p>
            <a:pPr algn="ctr"/>
            <a:endParaRPr lang="fr-FR" sz="1600" b="1" dirty="0">
              <a:solidFill>
                <a:schemeClr val="accent4">
                  <a:lumMod val="50000"/>
                </a:schemeClr>
              </a:solidFill>
              <a:latin typeface="Advent Pro SemiBold" panose="020B060402020202020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EA26D5B-5420-9433-12F2-C9FF2E396982}"/>
              </a:ext>
            </a:extLst>
          </p:cNvPr>
          <p:cNvSpPr txBox="1"/>
          <p:nvPr/>
        </p:nvSpPr>
        <p:spPr>
          <a:xfrm>
            <a:off x="3334781" y="3902773"/>
            <a:ext cx="2532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Tx/>
              <a:defRPr/>
            </a:pPr>
            <a:r>
              <a:rPr lang="fr-FR" sz="1400" dirty="0">
                <a:solidFill>
                  <a:schemeClr val="bg1"/>
                </a:solidFill>
                <a:highlight>
                  <a:srgbClr val="800080"/>
                </a:highlight>
                <a:latin typeface="Century Gothic"/>
              </a:rPr>
              <a:t>PROJET 9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B71F8F3-4E46-0485-7297-76B4EFA7C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6383" y="1363424"/>
            <a:ext cx="2253880" cy="912688"/>
          </a:xfrm>
          <a:prstGeom prst="rect">
            <a:avLst/>
          </a:prstGeom>
        </p:spPr>
      </p:pic>
      <p:pic>
        <p:nvPicPr>
          <p:cNvPr id="2" name="object 3">
            <a:extLst>
              <a:ext uri="{FF2B5EF4-FFF2-40B4-BE49-F238E27FC236}">
                <a16:creationId xmlns:a16="http://schemas.microsoft.com/office/drawing/2014/main" id="{B2CD64C4-596F-53FB-6ACC-267BA0465686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01608" y="865822"/>
            <a:ext cx="540765" cy="334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9"/>
          <p:cNvSpPr/>
          <p:nvPr/>
        </p:nvSpPr>
        <p:spPr>
          <a:xfrm>
            <a:off x="128809" y="2750771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B26DA3A-C73A-F1DB-BB31-405064193DDB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431625" y="117296"/>
            <a:ext cx="4618200" cy="326662"/>
          </a:xfrm>
        </p:spPr>
        <p:txBody>
          <a:bodyPr/>
          <a:lstStyle/>
          <a:p>
            <a:r>
              <a:rPr lang="fr-FR" sz="1800" dirty="0"/>
              <a:t>Identification des Ressources</a:t>
            </a:r>
            <a:endParaRPr lang="fr-FR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BD4CB4CD-5005-FDEC-300C-2715F043E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945573"/>
              </p:ext>
            </p:extLst>
          </p:nvPr>
        </p:nvGraphicFramePr>
        <p:xfrm>
          <a:off x="740794" y="799255"/>
          <a:ext cx="7706396" cy="3544990"/>
        </p:xfrm>
        <a:graphic>
          <a:graphicData uri="http://schemas.openxmlformats.org/drawingml/2006/table">
            <a:tbl>
              <a:tblPr/>
              <a:tblGrid>
                <a:gridCol w="1800182">
                  <a:extLst>
                    <a:ext uri="{9D8B030D-6E8A-4147-A177-3AD203B41FA5}">
                      <a16:colId xmlns:a16="http://schemas.microsoft.com/office/drawing/2014/main" val="1137197675"/>
                    </a:ext>
                  </a:extLst>
                </a:gridCol>
                <a:gridCol w="2133923">
                  <a:extLst>
                    <a:ext uri="{9D8B030D-6E8A-4147-A177-3AD203B41FA5}">
                      <a16:colId xmlns:a16="http://schemas.microsoft.com/office/drawing/2014/main" val="4239600389"/>
                    </a:ext>
                  </a:extLst>
                </a:gridCol>
                <a:gridCol w="3772291">
                  <a:extLst>
                    <a:ext uri="{9D8B030D-6E8A-4147-A177-3AD203B41FA5}">
                      <a16:colId xmlns:a16="http://schemas.microsoft.com/office/drawing/2014/main" val="3674391008"/>
                    </a:ext>
                  </a:extLst>
                </a:gridCol>
              </a:tblGrid>
              <a:tr h="151701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68" marR="6068" marT="6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68" marR="6068" marT="6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68" marR="6068" marT="60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022263"/>
                  </a:ext>
                </a:extLst>
              </a:tr>
              <a:tr h="151701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68" marR="6068" marT="606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Ressources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Détails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38335"/>
                  </a:ext>
                </a:extLst>
              </a:tr>
              <a:tr h="151701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68" marR="6068" marT="606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Ressources Humaines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907363"/>
                  </a:ext>
                </a:extLst>
              </a:tr>
              <a:tr h="151701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68" marR="6068" marT="606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Profil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Rôles et Responsabilités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975252"/>
                  </a:ext>
                </a:extLst>
              </a:tr>
              <a:tr h="291265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68" marR="6068" marT="606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Développeur (Dev)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Développement des fonctionnalités de l'application web et mobile, intégration des API, maintenance.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980366"/>
                  </a:ext>
                </a:extLst>
              </a:tr>
              <a:tr h="291265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68" marR="6068" marT="606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Designer (Design)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Conception de l'interface utilisateur, création de wireframes, amélioration de l'expérience utilisateur.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991213"/>
                  </a:ext>
                </a:extLst>
              </a:tr>
              <a:tr h="297333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68" marR="6068" marT="606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Testeur (Test)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Assurance qualité, réalisation de tests manuels et automatisés, détection et résolution des bugs.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206849"/>
                  </a:ext>
                </a:extLst>
              </a:tr>
              <a:tr h="15170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068" marR="6068" marT="606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197375"/>
                  </a:ext>
                </a:extLst>
              </a:tr>
              <a:tr h="15170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Ressources Techniques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Environnement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Outils et Technologies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943895"/>
                  </a:ext>
                </a:extLst>
              </a:tr>
              <a:tr h="291265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Développement (Dev)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Infrastructure cloud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Microsoft Azure (infrastructure cloud), frameworks de développement web (React, Angular), mobile (React Native).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223964"/>
                  </a:ext>
                </a:extLst>
              </a:tr>
              <a:tr h="145633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Conception (Design)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Outils de conception UX/UI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Figma, Adobe XD, prototypage.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479303"/>
                  </a:ext>
                </a:extLst>
              </a:tr>
              <a:tr h="151701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Tests (Test)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Outils de tests automatisés, gestion de versions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err="1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Selenium</a:t>
                      </a:r>
                      <a:r>
                        <a:rPr lang="fr-FR" sz="9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, JUnit, Git, GitHub.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76903"/>
                  </a:ext>
                </a:extLst>
              </a:tr>
              <a:tr h="15170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70079"/>
                  </a:ext>
                </a:extLst>
              </a:tr>
              <a:tr h="15170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Ressources Financières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Catégorie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Estimation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9701"/>
                  </a:ext>
                </a:extLst>
              </a:tr>
              <a:tr h="145633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Coût par jour (Dev)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500 €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792677"/>
                  </a:ext>
                </a:extLst>
              </a:tr>
              <a:tr h="145633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Coût par jour (Design)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450 €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272154"/>
                  </a:ext>
                </a:extLst>
              </a:tr>
              <a:tr h="145633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Coût par jour (Test)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400 €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18177"/>
                  </a:ext>
                </a:extLst>
              </a:tr>
              <a:tr h="145633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Coût total initial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9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75,00 €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30067"/>
                  </a:ext>
                </a:extLst>
              </a:tr>
              <a:tr h="151701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Coûts récurrents annuels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15% du coût total initial pour la maintenance et l'infrastructure cloud (11,250 €).</a:t>
                      </a:r>
                    </a:p>
                  </a:txBody>
                  <a:tcPr marL="6068" marR="6068" marT="60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716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286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642637" y="1992475"/>
            <a:ext cx="4088163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latin typeface="Söhne"/>
              </a:rPr>
              <a:t>MÉTHODE AGILE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89957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E1C3A141-4525-714D-CAA6-A1485326F37D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569587" y="320235"/>
            <a:ext cx="4618200" cy="446454"/>
          </a:xfrm>
        </p:spPr>
        <p:txBody>
          <a:bodyPr/>
          <a:lstStyle/>
          <a:p>
            <a:r>
              <a:rPr lang="fr-FR" sz="1800" dirty="0"/>
              <a:t>MÉTHODE AGILE</a:t>
            </a:r>
            <a:endParaRPr lang="fr-FR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5FFF997A-4BEA-9130-E449-55F097268DC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22827" y="1657368"/>
            <a:ext cx="4869071" cy="226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0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E1C3A141-4525-714D-CAA6-A1485326F37D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253064" y="177859"/>
            <a:ext cx="2447933" cy="263574"/>
          </a:xfrm>
        </p:spPr>
        <p:txBody>
          <a:bodyPr/>
          <a:lstStyle/>
          <a:p>
            <a:r>
              <a:rPr lang="fr-FR" sz="1400" dirty="0"/>
              <a:t>Calendrier des Sprints</a:t>
            </a:r>
            <a:endParaRPr lang="fr-FR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2B54B9C-3FC0-1D38-0220-C33BDA8BB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59561"/>
              </p:ext>
            </p:extLst>
          </p:nvPr>
        </p:nvGraphicFramePr>
        <p:xfrm>
          <a:off x="611526" y="1147303"/>
          <a:ext cx="4621656" cy="1837006"/>
        </p:xfrm>
        <a:graphic>
          <a:graphicData uri="http://schemas.openxmlformats.org/drawingml/2006/table">
            <a:tbl>
              <a:tblPr/>
              <a:tblGrid>
                <a:gridCol w="627980">
                  <a:extLst>
                    <a:ext uri="{9D8B030D-6E8A-4147-A177-3AD203B41FA5}">
                      <a16:colId xmlns:a16="http://schemas.microsoft.com/office/drawing/2014/main" val="748221096"/>
                    </a:ext>
                  </a:extLst>
                </a:gridCol>
                <a:gridCol w="500286">
                  <a:extLst>
                    <a:ext uri="{9D8B030D-6E8A-4147-A177-3AD203B41FA5}">
                      <a16:colId xmlns:a16="http://schemas.microsoft.com/office/drawing/2014/main" val="674402777"/>
                    </a:ext>
                  </a:extLst>
                </a:gridCol>
                <a:gridCol w="3493390">
                  <a:extLst>
                    <a:ext uri="{9D8B030D-6E8A-4147-A177-3AD203B41FA5}">
                      <a16:colId xmlns:a16="http://schemas.microsoft.com/office/drawing/2014/main" val="1486976797"/>
                    </a:ext>
                  </a:extLst>
                </a:gridCol>
              </a:tblGrid>
              <a:tr h="26728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Semaine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Sprint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94200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01-févr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Sprint 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Initialisation du projet, mise en place de l'environnement de développement, création du </a:t>
                      </a:r>
                      <a:r>
                        <a:rPr lang="fr-FR" sz="1000" b="0" i="0" u="none" strike="noStrike" dirty="0" err="1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backlog</a:t>
                      </a:r>
                      <a:r>
                        <a:rPr lang="fr-FR" sz="10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112427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03-avr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Sprint 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Développement des fonctionnalités de base de l'application, intégration des outils de conception.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94908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05-juin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Sprint 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Développement des fonctionnalités avancées, intégration des services de recommandation.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309072"/>
                  </a:ext>
                </a:extLst>
              </a:tr>
              <a:tr h="28577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07-août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Sprint 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Test des fonctionnalités développées, corrections des bugs, optimisation des performances.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253602"/>
                  </a:ext>
                </a:extLst>
              </a:tr>
              <a:tr h="14288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09-oct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Sprint 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Finalisation des fonctionnalités, préparation du déploiement.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923431"/>
                  </a:ext>
                </a:extLst>
              </a:tr>
              <a:tr h="14288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11-déc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Sprint 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Déploiement de l'application, tests finaux, mise en production.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56616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A9A93C9-623A-619F-A2DF-CE2439A45F6E}"/>
              </a:ext>
            </a:extLst>
          </p:cNvPr>
          <p:cNvSpPr txBox="1"/>
          <p:nvPr/>
        </p:nvSpPr>
        <p:spPr>
          <a:xfrm>
            <a:off x="253064" y="3263905"/>
            <a:ext cx="618594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Sprint 1   </a:t>
            </a:r>
            <a:r>
              <a:rPr lang="fr-FR" sz="900" dirty="0"/>
              <a:t>|</a:t>
            </a:r>
            <a:r>
              <a:rPr lang="fr-FR" sz="900" dirty="0">
                <a:solidFill>
                  <a:schemeClr val="bg1">
                    <a:lumMod val="95000"/>
                  </a:schemeClr>
                </a:solidFill>
              </a:rPr>
              <a:t>████████████████████████</a:t>
            </a:r>
            <a:r>
              <a:rPr lang="fr-FR" sz="900" dirty="0"/>
              <a:t>|</a:t>
            </a:r>
          </a:p>
          <a:p>
            <a:r>
              <a:rPr lang="fr-FR" sz="9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Sprint 2   </a:t>
            </a:r>
            <a:r>
              <a:rPr lang="fr-FR" sz="900" dirty="0"/>
              <a:t>|                        |</a:t>
            </a:r>
            <a:r>
              <a:rPr lang="fr-FR" sz="900" dirty="0">
                <a:solidFill>
                  <a:srgbClr val="FFFF00"/>
                </a:solidFill>
              </a:rPr>
              <a:t>████████████████████████</a:t>
            </a:r>
            <a:r>
              <a:rPr lang="fr-FR" sz="900" dirty="0"/>
              <a:t>|</a:t>
            </a:r>
          </a:p>
          <a:p>
            <a:r>
              <a:rPr lang="fr-FR" sz="9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Sprint 3   </a:t>
            </a:r>
            <a:r>
              <a:rPr lang="fr-FR" sz="900" dirty="0"/>
              <a:t>|                                        |</a:t>
            </a:r>
            <a:r>
              <a:rPr lang="fr-FR" sz="9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████████████████████████</a:t>
            </a:r>
            <a:r>
              <a:rPr lang="fr-FR" sz="900" dirty="0"/>
              <a:t>|</a:t>
            </a:r>
          </a:p>
          <a:p>
            <a:r>
              <a:rPr lang="fr-FR" sz="9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Sprint 4   </a:t>
            </a:r>
            <a:r>
              <a:rPr lang="fr-FR" sz="900" dirty="0"/>
              <a:t>|                                                                |</a:t>
            </a:r>
            <a:r>
              <a:rPr lang="fr-FR" sz="9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████████████████████████</a:t>
            </a:r>
            <a:r>
              <a:rPr lang="fr-FR" sz="900" dirty="0"/>
              <a:t>|</a:t>
            </a:r>
          </a:p>
          <a:p>
            <a:r>
              <a:rPr lang="fr-FR" sz="9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Sprint 5   </a:t>
            </a:r>
            <a:r>
              <a:rPr lang="fr-FR" sz="900" dirty="0"/>
              <a:t>|                                                                                |</a:t>
            </a:r>
            <a:r>
              <a:rPr lang="fr-FR" sz="900" dirty="0">
                <a:solidFill>
                  <a:srgbClr val="92D050"/>
                </a:solidFill>
              </a:rPr>
              <a:t>████████████████████████</a:t>
            </a:r>
            <a:r>
              <a:rPr lang="fr-FR" sz="900" dirty="0"/>
              <a:t>|</a:t>
            </a:r>
          </a:p>
          <a:p>
            <a:r>
              <a:rPr lang="fr-FR" sz="9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Sprint 6   </a:t>
            </a:r>
            <a:r>
              <a:rPr lang="fr-FR" sz="900" dirty="0"/>
              <a:t>|                                                                                                |</a:t>
            </a:r>
            <a:r>
              <a:rPr lang="fr-FR" sz="900" dirty="0">
                <a:solidFill>
                  <a:schemeClr val="accent6">
                    <a:lumMod val="50000"/>
                  </a:schemeClr>
                </a:solidFill>
              </a:rPr>
              <a:t>████████████████████████</a:t>
            </a:r>
            <a:r>
              <a:rPr lang="fr-FR" sz="900" dirty="0"/>
              <a:t>|</a:t>
            </a:r>
          </a:p>
          <a:p>
            <a:r>
              <a:rPr lang="fr-FR" sz="9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Semaine </a:t>
            </a:r>
            <a:r>
              <a:rPr lang="fr-FR" sz="7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1 2 3 4 5 6 7 8 9 10 11 12|</a:t>
            </a:r>
            <a:endParaRPr lang="fr-FR" sz="5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2BFF5A3-F3FC-7FAF-4C6E-B2AF1F4DF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558" y="309646"/>
            <a:ext cx="2998009" cy="401608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83C6C9A-24F7-2CAE-7FE1-EDBB719E5213}"/>
              </a:ext>
            </a:extLst>
          </p:cNvPr>
          <p:cNvSpPr txBox="1"/>
          <p:nvPr/>
        </p:nvSpPr>
        <p:spPr>
          <a:xfrm>
            <a:off x="5887329" y="4065"/>
            <a:ext cx="44664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chemeClr val="bg1">
                    <a:lumMod val="95000"/>
                  </a:schemeClr>
                </a:solidFill>
              </a:rPr>
              <a:t>Points de Suivi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70A8FEA-BADB-27BC-6ABB-A60DD50A22F6}"/>
              </a:ext>
            </a:extLst>
          </p:cNvPr>
          <p:cNvSpPr txBox="1"/>
          <p:nvPr/>
        </p:nvSpPr>
        <p:spPr>
          <a:xfrm>
            <a:off x="611527" y="739564"/>
            <a:ext cx="48639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Calendrier des Sprints</a:t>
            </a:r>
          </a:p>
        </p:txBody>
      </p:sp>
    </p:spTree>
    <p:extLst>
      <p:ext uri="{BB962C8B-B14F-4D97-AF65-F5344CB8AC3E}">
        <p14:creationId xmlns:p14="http://schemas.microsoft.com/office/powerpoint/2010/main" val="4163293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75317" y="2466883"/>
            <a:ext cx="3940581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Registre Traitement CNIL et Enjeux Légaux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25683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96A77F2-2E19-78E1-5783-D4593433B657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618825" y="165490"/>
            <a:ext cx="4618200" cy="577800"/>
          </a:xfrm>
        </p:spPr>
        <p:txBody>
          <a:bodyPr/>
          <a:lstStyle/>
          <a:p>
            <a:r>
              <a:rPr lang="fr-FR" sz="2000" dirty="0"/>
              <a:t>Registre Traitement CNIL et Enjeux Légaux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110C518-FB3B-E3EB-BF2D-2BCCEA56C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72982"/>
              </p:ext>
            </p:extLst>
          </p:nvPr>
        </p:nvGraphicFramePr>
        <p:xfrm>
          <a:off x="2457506" y="1117356"/>
          <a:ext cx="5368471" cy="3416299"/>
        </p:xfrm>
        <a:graphic>
          <a:graphicData uri="http://schemas.openxmlformats.org/drawingml/2006/table">
            <a:tbl>
              <a:tblPr/>
              <a:tblGrid>
                <a:gridCol w="1809825">
                  <a:extLst>
                    <a:ext uri="{9D8B030D-6E8A-4147-A177-3AD203B41FA5}">
                      <a16:colId xmlns:a16="http://schemas.microsoft.com/office/drawing/2014/main" val="2844708874"/>
                    </a:ext>
                  </a:extLst>
                </a:gridCol>
                <a:gridCol w="3558646">
                  <a:extLst>
                    <a:ext uri="{9D8B030D-6E8A-4147-A177-3AD203B41FA5}">
                      <a16:colId xmlns:a16="http://schemas.microsoft.com/office/drawing/2014/main" val="2204669911"/>
                    </a:ext>
                  </a:extLst>
                </a:gridCol>
              </a:tblGrid>
              <a:tr h="15251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Registre des Traitements CNIL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80566"/>
                  </a:ext>
                </a:extLst>
              </a:tr>
              <a:tr h="292826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Finalité du traitement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Recommandation d'articles vestimentaires basée sur des photos des utilisateurs.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241474"/>
                  </a:ext>
                </a:extLst>
              </a:tr>
              <a:tr h="146413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Données personnelles traitées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Photos des utilisateurs, préférences vestimentaires, données de navigation.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23108"/>
                  </a:ext>
                </a:extLst>
              </a:tr>
              <a:tr h="146413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Base légale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Consentement des utilisateurs.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908597"/>
                  </a:ext>
                </a:extLst>
              </a:tr>
              <a:tr h="146413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Durée de conservation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1 an après la dernière interaction de l'utilisateur.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857627"/>
                  </a:ext>
                </a:extLst>
              </a:tr>
              <a:tr h="146413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Destinataires des données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Équipe de développement interne, partenaires de recommandation.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867182"/>
                  </a:ext>
                </a:extLst>
              </a:tr>
              <a:tr h="152513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Mesures de sécurité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Chiffrement des données, contrôle d'accès, audits réguliers.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611672"/>
                  </a:ext>
                </a:extLst>
              </a:tr>
              <a:tr h="1525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87569"/>
                  </a:ext>
                </a:extLst>
              </a:tr>
              <a:tr h="15251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Conformité RGPD et Règlementations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689405"/>
                  </a:ext>
                </a:extLst>
              </a:tr>
              <a:tr h="146413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Transparence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Information claire et accessible sur le traitement des données.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622605"/>
                  </a:ext>
                </a:extLst>
              </a:tr>
              <a:tr h="292826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Consentement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Obtention du consentement explicite des utilisateurs pour la collecte et le traitement des données.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011952"/>
                  </a:ext>
                </a:extLst>
              </a:tr>
              <a:tr h="146413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Droits des utilisateurs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Droit d'accès, de rectification, de suppression et de portabilité des données.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542426"/>
                  </a:ext>
                </a:extLst>
              </a:tr>
              <a:tr h="298926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Sécurité des données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Mise en place de mesures techniques et organisationnelles pour protéger les données personnelles.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474738"/>
                  </a:ext>
                </a:extLst>
              </a:tr>
              <a:tr h="1525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040774"/>
                  </a:ext>
                </a:extLst>
              </a:tr>
              <a:tr h="15251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Enjeux Éthiques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34192"/>
                  </a:ext>
                </a:extLst>
              </a:tr>
              <a:tr h="146413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Biais des modèles IA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Risques de discrimination ou de partialité dans les recommandations.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040392"/>
                  </a:ext>
                </a:extLst>
              </a:tr>
              <a:tr h="292826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Collecte des données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Respect de la vie privée des utilisateurs lors de la collecte des photos et autres données personnelles.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678183"/>
                  </a:ext>
                </a:extLst>
              </a:tr>
              <a:tr h="298926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Utilisation des données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Utilisation responsable des données pour éviter tout usage non autorisé ou détourné.</a:t>
                      </a:r>
                    </a:p>
                  </a:txBody>
                  <a:tcPr marL="6101" marR="6101" marT="6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772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441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75317" y="2466883"/>
            <a:ext cx="3940581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Plan d'Action de Mitigation des Risques et Estimation de la Rentabilité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06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03624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96A77F2-2E19-78E1-5783-D4593433B657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295268" y="313931"/>
            <a:ext cx="3714024" cy="288900"/>
          </a:xfrm>
        </p:spPr>
        <p:txBody>
          <a:bodyPr/>
          <a:lstStyle/>
          <a:p>
            <a:r>
              <a:rPr lang="fr-FR" sz="1200" dirty="0"/>
              <a:t>Plan d'Action de Mitigation des Risques</a:t>
            </a:r>
            <a:endParaRPr lang="fr-FR" sz="2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BC86109-1CC5-070B-99C0-373B96CCB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91" y="622907"/>
            <a:ext cx="1971520" cy="34064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B5B3F2E-9A1D-F8EE-CBDB-64F69A37B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292" y="680061"/>
            <a:ext cx="1895987" cy="32921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ED778A5-AB7F-BCF2-D778-B6F847E87211}"/>
              </a:ext>
            </a:extLst>
          </p:cNvPr>
          <p:cNvSpPr txBox="1"/>
          <p:nvPr/>
        </p:nvSpPr>
        <p:spPr>
          <a:xfrm>
            <a:off x="3509892" y="327576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95000"/>
                  </a:schemeClr>
                </a:solidFill>
              </a:rPr>
              <a:t>Estimation de la Rentabilité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85849BAB-A070-4C2C-4310-901561E29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097434"/>
              </p:ext>
            </p:extLst>
          </p:nvPr>
        </p:nvGraphicFramePr>
        <p:xfrm>
          <a:off x="6175716" y="1556641"/>
          <a:ext cx="2855741" cy="887048"/>
        </p:xfrm>
        <a:graphic>
          <a:graphicData uri="http://schemas.openxmlformats.org/drawingml/2006/table">
            <a:tbl>
              <a:tblPr>
                <a:tableStyleId>{EC235227-E1B8-458B-99B4-7DFDAB61E7D3}</a:tableStyleId>
              </a:tblPr>
              <a:tblGrid>
                <a:gridCol w="851096">
                  <a:extLst>
                    <a:ext uri="{9D8B030D-6E8A-4147-A177-3AD203B41FA5}">
                      <a16:colId xmlns:a16="http://schemas.microsoft.com/office/drawing/2014/main" val="564154145"/>
                    </a:ext>
                  </a:extLst>
                </a:gridCol>
                <a:gridCol w="682283">
                  <a:extLst>
                    <a:ext uri="{9D8B030D-6E8A-4147-A177-3AD203B41FA5}">
                      <a16:colId xmlns:a16="http://schemas.microsoft.com/office/drawing/2014/main" val="2810541512"/>
                    </a:ext>
                  </a:extLst>
                </a:gridCol>
                <a:gridCol w="738554">
                  <a:extLst>
                    <a:ext uri="{9D8B030D-6E8A-4147-A177-3AD203B41FA5}">
                      <a16:colId xmlns:a16="http://schemas.microsoft.com/office/drawing/2014/main" val="2488167276"/>
                    </a:ext>
                  </a:extLst>
                </a:gridCol>
                <a:gridCol w="583808">
                  <a:extLst>
                    <a:ext uri="{9D8B030D-6E8A-4147-A177-3AD203B41FA5}">
                      <a16:colId xmlns:a16="http://schemas.microsoft.com/office/drawing/2014/main" val="1983238807"/>
                    </a:ext>
                  </a:extLst>
                </a:gridCol>
              </a:tblGrid>
              <a:tr h="475568">
                <a:tc>
                  <a:txBody>
                    <a:bodyPr/>
                    <a:lstStyle/>
                    <a:p>
                      <a:pPr algn="ctr" fontAlgn="t"/>
                      <a:r>
                        <a:rPr lang="fr-FR" sz="9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highlight>
                            <a:srgbClr val="538DD5"/>
                          </a:highlight>
                        </a:rPr>
                        <a:t>Année</a:t>
                      </a:r>
                      <a:endParaRPr lang="fr-FR" sz="9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highlight>
                          <a:srgbClr val="538DD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9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highlight>
                            <a:srgbClr val="538DD5"/>
                          </a:highlight>
                        </a:rPr>
                        <a:t>Coûts cumulés (€)</a:t>
                      </a:r>
                      <a:endParaRPr lang="fr-FR" sz="9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highlight>
                          <a:srgbClr val="538DD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9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highlight>
                            <a:srgbClr val="538DD5"/>
                          </a:highlight>
                        </a:rPr>
                        <a:t>Gains cumulés (€)</a:t>
                      </a:r>
                      <a:endParaRPr lang="fr-FR" sz="9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highlight>
                          <a:srgbClr val="538DD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9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highlight>
                            <a:srgbClr val="538DD5"/>
                          </a:highlight>
                        </a:rPr>
                        <a:t>Rentabilité (€)</a:t>
                      </a:r>
                      <a:endParaRPr lang="fr-FR" sz="9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highlight>
                          <a:srgbClr val="538DD5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50968025"/>
                  </a:ext>
                </a:extLst>
              </a:tr>
              <a:tr h="130585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Prémière</a:t>
                      </a:r>
                      <a:endParaRPr lang="fr-FR" sz="9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32825</a:t>
                      </a:r>
                      <a:endParaRPr lang="fr-FR" sz="9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20000</a:t>
                      </a:r>
                      <a:endParaRPr lang="fr-FR" sz="9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-12825</a:t>
                      </a:r>
                      <a:endParaRPr lang="fr-FR" sz="9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38528126"/>
                  </a:ext>
                </a:extLst>
              </a:tr>
              <a:tr h="130585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Deuxième</a:t>
                      </a:r>
                      <a:endParaRPr lang="fr-FR" sz="9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34825</a:t>
                      </a:r>
                      <a:endParaRPr lang="fr-FR" sz="9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50000</a:t>
                      </a:r>
                      <a:endParaRPr lang="fr-FR" sz="9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15175</a:t>
                      </a:r>
                      <a:endParaRPr lang="fr-FR" sz="9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2294493"/>
                  </a:ext>
                </a:extLst>
              </a:tr>
              <a:tr h="130585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Troisième</a:t>
                      </a:r>
                      <a:endParaRPr lang="fr-FR" sz="9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36825</a:t>
                      </a:r>
                      <a:endParaRPr lang="fr-FR" sz="9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90000</a:t>
                      </a:r>
                      <a:endParaRPr lang="fr-FR" sz="9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53175</a:t>
                      </a:r>
                      <a:endParaRPr lang="fr-FR" sz="9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91975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271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487437" y="2116375"/>
            <a:ext cx="3956991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dirty="0">
                <a:solidFill>
                  <a:schemeClr val="bg1"/>
                </a:solidFill>
                <a:latin typeface="Courier New" panose="02070309020205020404" pitchFamily="49" charset="0"/>
                <a:cs typeface="Arial"/>
              </a:rPr>
              <a:t>CONCLUSION</a:t>
            </a:r>
            <a:endParaRPr lang="fr-FR" sz="3600" dirty="0"/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989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427236" y="123689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bg1"/>
                </a:solidFill>
                <a:latin typeface="Courier New" panose="02070309020205020404" pitchFamily="49" charset="0"/>
                <a:cs typeface="Arial"/>
              </a:rPr>
              <a:t>CONCLUSION</a:t>
            </a:r>
          </a:p>
        </p:txBody>
      </p: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1843167-5FFD-DCDB-6978-C0E2C00C5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174462"/>
              </p:ext>
            </p:extLst>
          </p:nvPr>
        </p:nvGraphicFramePr>
        <p:xfrm>
          <a:off x="2094523" y="955578"/>
          <a:ext cx="5588000" cy="3407410"/>
        </p:xfrm>
        <a:graphic>
          <a:graphicData uri="http://schemas.openxmlformats.org/drawingml/2006/table">
            <a:tbl>
              <a:tblPr/>
              <a:tblGrid>
                <a:gridCol w="1883833">
                  <a:extLst>
                    <a:ext uri="{9D8B030D-6E8A-4147-A177-3AD203B41FA5}">
                      <a16:colId xmlns:a16="http://schemas.microsoft.com/office/drawing/2014/main" val="2580148602"/>
                    </a:ext>
                  </a:extLst>
                </a:gridCol>
                <a:gridCol w="3704167">
                  <a:extLst>
                    <a:ext uri="{9D8B030D-6E8A-4147-A177-3AD203B41FA5}">
                      <a16:colId xmlns:a16="http://schemas.microsoft.com/office/drawing/2014/main" val="32749164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Aptos Narrow" panose="020B0004020202020204" pitchFamily="34" charset="0"/>
                        </a:rPr>
                        <a:t>Slide 27: Résumé des Points Clés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3478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45169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Point Clé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95235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Objectifs du Projet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Développement d'une application mobile de recommandation vestimentaire basée sur des photos.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1349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Principales User Stories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Recommandation personnalisée, intégration avec l'inventaire, partage sur les réseaux sociaux.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6488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Ressources Nécessaires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Profils de développeurs, designers, testeurs; utilisation de Microsoft Azure et outils de test.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794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Enjeux Légaux et Éthiques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Conformité RGPD, traitement des biais, protection des données personnelles.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06332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Risques et Plans d'Action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Identification des risques techniques et légaux; plans de mitigation en place.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8661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576536"/>
                  </a:ext>
                </a:extLst>
              </a:tr>
              <a:tr h="1651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000" b="1" i="0" u="none" strike="noStrike" dirty="0">
                          <a:solidFill>
                            <a:srgbClr val="FFFF00"/>
                          </a:solidFill>
                          <a:effectLst/>
                          <a:latin typeface="Aptos Narrow" panose="020B0004020202020204" pitchFamily="34" charset="0"/>
                        </a:rPr>
                        <a:t>Slide 28: Gains Attendus et Rentabilité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01846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40547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Gains Attendus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9769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Augmentation des Ventes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Amélioration de l'engagement client grâce à des recommandations personnalisées.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60401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Amélioration de l'Expérience Utilisateur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Interface intuitive et réponses rapides aux préférences des utilisateurs.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8290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Retour sur Investissement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Rentabilité projetée à partir de la 2ème année après mise en service.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72004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Réputation de l'Entreprise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Renforcement de la position de Fashion-Insta comme innovateur dans le domaine de la mode.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085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07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99507" y="250310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PLAN DE </a:t>
            </a:r>
            <a:r>
              <a:rPr lang="fr-FR" sz="2400" dirty="0"/>
              <a:t>PRÉSENTATION </a:t>
            </a:r>
            <a:endParaRPr sz="2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0E0618-EA1F-F410-AEE6-3DC7BE480684}"/>
              </a:ext>
            </a:extLst>
          </p:cNvPr>
          <p:cNvSpPr txBox="1"/>
          <p:nvPr/>
        </p:nvSpPr>
        <p:spPr>
          <a:xfrm>
            <a:off x="3270738" y="1053194"/>
            <a:ext cx="4881490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95000"/>
                  </a:schemeClr>
                </a:solidFill>
              </a:rPr>
              <a:t>1. Introduction</a:t>
            </a:r>
          </a:p>
          <a:p>
            <a:r>
              <a:rPr lang="fr-FR" sz="1100" dirty="0">
                <a:solidFill>
                  <a:schemeClr val="bg1">
                    <a:lumMod val="95000"/>
                  </a:schemeClr>
                </a:solidFill>
              </a:rPr>
              <a:t>       1.1 Contexte </a:t>
            </a:r>
          </a:p>
          <a:p>
            <a:r>
              <a:rPr lang="fr-FR" sz="1100" dirty="0">
                <a:solidFill>
                  <a:schemeClr val="bg1">
                    <a:lumMod val="95000"/>
                  </a:schemeClr>
                </a:solidFill>
              </a:rPr>
              <a:t>       1.2 Objectifs du Projet</a:t>
            </a:r>
          </a:p>
          <a:p>
            <a:r>
              <a:rPr lang="fr-FR" sz="1100" dirty="0">
                <a:solidFill>
                  <a:schemeClr val="bg1">
                    <a:lumMod val="95000"/>
                  </a:schemeClr>
                </a:solidFill>
              </a:rPr>
              <a:t>       1.3 Résumé</a:t>
            </a:r>
          </a:p>
          <a:p>
            <a:endParaRPr lang="fr-FR" sz="11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100" dirty="0">
                <a:solidFill>
                  <a:schemeClr val="bg1">
                    <a:lumMod val="95000"/>
                  </a:schemeClr>
                </a:solidFill>
              </a:rPr>
              <a:t>2. Principales User Stories et Gains Attendus</a:t>
            </a:r>
          </a:p>
          <a:p>
            <a:endParaRPr lang="fr-FR" sz="11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100" dirty="0">
                <a:solidFill>
                  <a:schemeClr val="bg1">
                    <a:lumMod val="95000"/>
                  </a:schemeClr>
                </a:solidFill>
              </a:rPr>
              <a:t>3. Identification des Ressources</a:t>
            </a:r>
          </a:p>
          <a:p>
            <a:endParaRPr lang="fr-FR" sz="11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100" dirty="0">
                <a:solidFill>
                  <a:schemeClr val="bg1">
                    <a:lumMod val="95000"/>
                  </a:schemeClr>
                </a:solidFill>
              </a:rPr>
              <a:t>4. Méthode Agile</a:t>
            </a:r>
          </a:p>
          <a:p>
            <a:r>
              <a:rPr lang="fr-FR" sz="1100" dirty="0">
                <a:solidFill>
                  <a:schemeClr val="bg1">
                    <a:lumMod val="95000"/>
                  </a:schemeClr>
                </a:solidFill>
              </a:rPr>
              <a:t>      4.1 Planning des Sprints et Contenu des Points de Suivi</a:t>
            </a:r>
          </a:p>
          <a:p>
            <a:endParaRPr lang="fr-FR" sz="11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100" dirty="0">
                <a:solidFill>
                  <a:schemeClr val="bg1">
                    <a:lumMod val="95000"/>
                  </a:schemeClr>
                </a:solidFill>
              </a:rPr>
              <a:t>5. Registre Traitement CNIL et Enjeux Légaux</a:t>
            </a:r>
          </a:p>
          <a:p>
            <a:endParaRPr lang="fr-FR" sz="11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100" dirty="0">
                <a:solidFill>
                  <a:schemeClr val="bg1">
                    <a:lumMod val="95000"/>
                  </a:schemeClr>
                </a:solidFill>
              </a:rPr>
              <a:t>6. Plan d'Action de Mitigation des Risques et Estimation de la Rentabilité</a:t>
            </a:r>
          </a:p>
          <a:p>
            <a:endParaRPr lang="fr-FR" sz="11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fr-FR" sz="1100" dirty="0">
                <a:solidFill>
                  <a:schemeClr val="bg1">
                    <a:lumMod val="95000"/>
                  </a:schemeClr>
                </a:solidFill>
              </a:rPr>
              <a:t>7. Conclusion</a:t>
            </a:r>
          </a:p>
          <a:p>
            <a:r>
              <a:rPr lang="fr-FR" sz="1100" dirty="0">
                <a:solidFill>
                  <a:schemeClr val="bg1">
                    <a:lumMod val="95000"/>
                  </a:schemeClr>
                </a:solidFill>
              </a:rPr>
              <a:t>     7.1 Estimation de la Rentabilité</a:t>
            </a:r>
          </a:p>
          <a:p>
            <a:r>
              <a:rPr lang="fr-FR" sz="1100" dirty="0">
                <a:solidFill>
                  <a:schemeClr val="bg1">
                    <a:lumMod val="95000"/>
                  </a:schemeClr>
                </a:solidFill>
              </a:rPr>
              <a:t>     7.2 </a:t>
            </a:r>
            <a:r>
              <a:rPr lang="fr-FR" sz="1100" dirty="0" err="1">
                <a:solidFill>
                  <a:schemeClr val="bg1">
                    <a:lumMod val="95000"/>
                  </a:schemeClr>
                </a:solidFill>
              </a:rPr>
              <a:t>Backlog</a:t>
            </a:r>
            <a:r>
              <a:rPr lang="fr-FR" sz="1100" dirty="0">
                <a:solidFill>
                  <a:schemeClr val="bg1">
                    <a:lumMod val="95000"/>
                  </a:schemeClr>
                </a:solidFill>
              </a:rPr>
              <a:t> du Projet</a:t>
            </a:r>
          </a:p>
          <a:p>
            <a:r>
              <a:rPr lang="fr-FR" sz="1100" dirty="0">
                <a:solidFill>
                  <a:schemeClr val="bg1">
                    <a:lumMod val="95000"/>
                  </a:schemeClr>
                </a:solidFill>
              </a:rPr>
              <a:t>     7.3 Résumé des Points Clés</a:t>
            </a:r>
          </a:p>
          <a:p>
            <a:r>
              <a:rPr lang="fr-FR" sz="1100" dirty="0">
                <a:solidFill>
                  <a:schemeClr val="bg1">
                    <a:lumMod val="95000"/>
                  </a:schemeClr>
                </a:solidFill>
              </a:rPr>
              <a:t>     7.4 Gains Attendus et Rentabilité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427236" y="123689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bg1"/>
                </a:solidFill>
                <a:latin typeface="Courier New" panose="02070309020205020404" pitchFamily="49" charset="0"/>
                <a:cs typeface="Arial"/>
              </a:rPr>
              <a:t>CONCLUSION</a:t>
            </a:r>
          </a:p>
        </p:txBody>
      </p: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B62213D4-F68D-8EF8-0427-E05C9F030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55788"/>
              </p:ext>
            </p:extLst>
          </p:nvPr>
        </p:nvGraphicFramePr>
        <p:xfrm>
          <a:off x="427236" y="984439"/>
          <a:ext cx="8521702" cy="3512246"/>
        </p:xfrm>
        <a:graphic>
          <a:graphicData uri="http://schemas.openxmlformats.org/drawingml/2006/table">
            <a:tbl>
              <a:tblPr/>
              <a:tblGrid>
                <a:gridCol w="1599381">
                  <a:extLst>
                    <a:ext uri="{9D8B030D-6E8A-4147-A177-3AD203B41FA5}">
                      <a16:colId xmlns:a16="http://schemas.microsoft.com/office/drawing/2014/main" val="366532242"/>
                    </a:ext>
                  </a:extLst>
                </a:gridCol>
                <a:gridCol w="1260075">
                  <a:extLst>
                    <a:ext uri="{9D8B030D-6E8A-4147-A177-3AD203B41FA5}">
                      <a16:colId xmlns:a16="http://schemas.microsoft.com/office/drawing/2014/main" val="84901196"/>
                    </a:ext>
                  </a:extLst>
                </a:gridCol>
                <a:gridCol w="1938687">
                  <a:extLst>
                    <a:ext uri="{9D8B030D-6E8A-4147-A177-3AD203B41FA5}">
                      <a16:colId xmlns:a16="http://schemas.microsoft.com/office/drawing/2014/main" val="1784509804"/>
                    </a:ext>
                  </a:extLst>
                </a:gridCol>
                <a:gridCol w="1599381">
                  <a:extLst>
                    <a:ext uri="{9D8B030D-6E8A-4147-A177-3AD203B41FA5}">
                      <a16:colId xmlns:a16="http://schemas.microsoft.com/office/drawing/2014/main" val="15581938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473181324"/>
                    </a:ext>
                  </a:extLst>
                </a:gridCol>
                <a:gridCol w="1599381">
                  <a:extLst>
                    <a:ext uri="{9D8B030D-6E8A-4147-A177-3AD203B41FA5}">
                      <a16:colId xmlns:a16="http://schemas.microsoft.com/office/drawing/2014/main" val="2426691254"/>
                    </a:ext>
                  </a:extLst>
                </a:gridCol>
              </a:tblGrid>
              <a:tr h="109957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highlight>
                            <a:srgbClr val="000000"/>
                          </a:highlight>
                          <a:latin typeface="Arial" panose="020B0604020202020204" pitchFamily="34" charset="0"/>
                        </a:rPr>
                        <a:t>Titre</a:t>
                      </a:r>
                    </a:p>
                  </a:txBody>
                  <a:tcPr marL="4998" marR="4998" marT="49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highlight>
                            <a:srgbClr val="000000"/>
                          </a:highlight>
                          <a:latin typeface="Arial" panose="020B0604020202020204" pitchFamily="34" charset="0"/>
                        </a:rPr>
                        <a:t>En tant que</a:t>
                      </a:r>
                    </a:p>
                  </a:txBody>
                  <a:tcPr marL="4998" marR="4998" marT="49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highlight>
                            <a:srgbClr val="000000"/>
                          </a:highlight>
                          <a:latin typeface="Arial" panose="020B0604020202020204" pitchFamily="34" charset="0"/>
                        </a:rPr>
                        <a:t>Je veux...</a:t>
                      </a:r>
                    </a:p>
                  </a:txBody>
                  <a:tcPr marL="4998" marR="4998" marT="49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highlight>
                            <a:srgbClr val="000000"/>
                          </a:highlight>
                          <a:latin typeface="Arial" panose="020B0604020202020204" pitchFamily="34" charset="0"/>
                        </a:rPr>
                        <a:t>...afin de...</a:t>
                      </a:r>
                    </a:p>
                  </a:txBody>
                  <a:tcPr marL="4998" marR="4998" marT="49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highlight>
                            <a:srgbClr val="000000"/>
                          </a:highlight>
                          <a:latin typeface="Arial" panose="020B0604020202020204" pitchFamily="34" charset="0"/>
                        </a:rPr>
                        <a:t>Pondération</a:t>
                      </a:r>
                    </a:p>
                  </a:txBody>
                  <a:tcPr marL="4998" marR="4998" marT="49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highlight>
                            <a:srgbClr val="000000"/>
                          </a:highlight>
                          <a:latin typeface="Arial" panose="020B0604020202020204" pitchFamily="34" charset="0"/>
                        </a:rPr>
                        <a:t>Données nécessaires</a:t>
                      </a:r>
                    </a:p>
                  </a:txBody>
                  <a:tcPr marL="4998" marR="4998" marT="49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155628"/>
                  </a:ext>
                </a:extLst>
              </a:tr>
              <a:tr h="329872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Connexion via une adresse mail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Utilisateur de l'application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Pouvoir me connecter à mon compte sur l'application mobile en utilisant une adresse mail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Je peux voir les informations me concernant (infos personnelles, photos prises, articles suggérés, ...)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Adresse mail utilisateur, Mot de passe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008314"/>
                  </a:ext>
                </a:extLst>
              </a:tr>
              <a:tr h="329872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Inscription via une adresse mail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Utilisateur de l'application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Pouvoir m'inscrire à un compte sur l'application mobile en utilisant une adresse mail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Je peux accéder à toutes les fonctionnalités de l'application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Adresse mail utilisateur, Mot de passe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980256"/>
                  </a:ext>
                </a:extLst>
              </a:tr>
              <a:tr h="219915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Connexion via Facebook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Utilisateur de l'application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Pouvoir me connecter à mon compte sur l'application mobile via Facebook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Je peux accéder rapidement à l'application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Identifiants Facebook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876427"/>
                  </a:ext>
                </a:extLst>
              </a:tr>
              <a:tr h="219915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Connexion via Google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Utilisateur de l'application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Pouvoir me connecter à mon compte sur l'application mobile via Google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Je peux accéder rapidement à l'application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Identifiants Google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048346"/>
                  </a:ext>
                </a:extLst>
              </a:tr>
              <a:tr h="219915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Connexion via Apple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Utilisateur de l'application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Pouvoir me connecter à mon compte sur l'application mobile via Apple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Je peux accéder rapidement à l'application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Identifiants Apple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142759"/>
                  </a:ext>
                </a:extLst>
              </a:tr>
              <a:tr h="329872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Réinitialisation du mot de passe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Utilisateur de l'application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Pouvoir réinitialiser mon mot de passe sur l'application mobile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Je peux récupérer l'accès à mon compte en cas d'oubli du mot de passe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Adresse mail utilisateur, Nouveau mot de passe et Confirmation du nouveau mot de passe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1963117"/>
                  </a:ext>
                </a:extLst>
              </a:tr>
              <a:tr h="219915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Affichage des articles recommandés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Utilisateur de l'application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Voir une liste d'articles recommandés basée sur mes préférences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Découvrir de nouveaux articles qui pourraient m'intéresser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Préférences utilisateur, Historique d'achat et  Articles consultés précédemment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432554"/>
                  </a:ext>
                </a:extLst>
              </a:tr>
              <a:tr h="219915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Recherche d'articles par catégorie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Utilisateur de l'application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Pouvoir rechercher des articles par catégorie sur l'application mobile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Trouver rapidement des articles correspondant à mes besoins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Catégorie d'articles et Motsclés associés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946454"/>
                  </a:ext>
                </a:extLst>
              </a:tr>
              <a:tr h="219915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Ajout d'articles au panier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Utilisateur de l'application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Pouvoir ajouter des articles à mon panier sur l'application mobile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Faciliter l'achat en regroupant les articles sélectionnés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Articles sélectionnés, quantié, et taille (le cas échéant)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243727"/>
                  </a:ext>
                </a:extLst>
              </a:tr>
              <a:tr h="329872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Passer une commande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Utilisateur de l'application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Pouvoir passer une commande d'articles sur l'application mobile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Acheter les articles sélectionnés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Articles sélectionnés,  Adresse de livraison, Moyen de paiement et Confirmation de la commande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686948"/>
                  </a:ext>
                </a:extLst>
              </a:tr>
              <a:tr h="329872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Afficher les détails d'un article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Utilisateur de l'application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Voir les détails (description, prix, disponibilité, etc.) d'un article sur l'application mobile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Avoir toutes les informations nécessaires avant de prendre une décision d'achat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Identifiant de l'article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077396"/>
                  </a:ext>
                </a:extLst>
              </a:tr>
              <a:tr h="219915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Afficher le panier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Utilisateur de l'application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Voir le contenu de mon panier sur l'application mobile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Vérifier les articles sélectionnés avant de passer à l'achat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Articles dans le panier</a:t>
                      </a:r>
                    </a:p>
                  </a:txBody>
                  <a:tcPr marL="4998" marR="4998" marT="49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473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89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159726" y="1992475"/>
            <a:ext cx="3370217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fr-FR" sz="3600" dirty="0"/>
              <a:t>INTRODUCTION </a:t>
            </a:r>
            <a:endParaRPr lang="fr-FR" sz="28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2237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384351" y="130732"/>
            <a:ext cx="304618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/>
              <a:t>CONTEXTE</a:t>
            </a:r>
          </a:p>
        </p:txBody>
      </p: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2672451" y="1439415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pic>
        <p:nvPicPr>
          <p:cNvPr id="2" name="object 2">
            <a:extLst>
              <a:ext uri="{FF2B5EF4-FFF2-40B4-BE49-F238E27FC236}">
                <a16:creationId xmlns:a16="http://schemas.microsoft.com/office/drawing/2014/main" id="{3A878375-61F5-FFCA-98FF-9FA65AD9C41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9630" y="2774497"/>
            <a:ext cx="2132427" cy="1808884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17543C0B-8298-5FC3-4ED3-FB1692761B76}"/>
              </a:ext>
            </a:extLst>
          </p:cNvPr>
          <p:cNvSpPr txBox="1"/>
          <p:nvPr/>
        </p:nvSpPr>
        <p:spPr>
          <a:xfrm>
            <a:off x="1360633" y="3259594"/>
            <a:ext cx="3273425" cy="8386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7451EB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1400" b="1" spc="65" dirty="0">
                <a:solidFill>
                  <a:srgbClr val="7451EB"/>
                </a:solidFill>
                <a:latin typeface="Tahoma"/>
                <a:cs typeface="Tahoma"/>
              </a:rPr>
              <a:t>ENJEU</a:t>
            </a:r>
            <a:r>
              <a:rPr sz="1400" b="1" spc="-55" dirty="0">
                <a:solidFill>
                  <a:srgbClr val="7451EB"/>
                </a:solidFill>
                <a:latin typeface="Tahoma"/>
                <a:cs typeface="Tahoma"/>
              </a:rPr>
              <a:t> </a:t>
            </a:r>
            <a:r>
              <a:rPr sz="1400" b="1" spc="65" dirty="0" err="1">
                <a:solidFill>
                  <a:srgbClr val="7451EB"/>
                </a:solidFill>
                <a:latin typeface="Tahoma"/>
                <a:cs typeface="Tahoma"/>
              </a:rPr>
              <a:t>Compétences</a:t>
            </a:r>
            <a:r>
              <a:rPr sz="1400" b="1" spc="-40" dirty="0">
                <a:solidFill>
                  <a:srgbClr val="7451EB"/>
                </a:solidFill>
                <a:latin typeface="Tahoma"/>
                <a:cs typeface="Tahoma"/>
              </a:rPr>
              <a:t> </a:t>
            </a:r>
            <a:endParaRPr lang="fr-FR" sz="1400" b="1" spc="-40" dirty="0">
              <a:solidFill>
                <a:srgbClr val="7451EB"/>
              </a:solidFill>
              <a:latin typeface="Tahoma"/>
              <a:cs typeface="Tahoma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7451EB"/>
              </a:buClr>
              <a:tabLst>
                <a:tab pos="355600" algn="l"/>
                <a:tab pos="356235" algn="l"/>
              </a:tabLst>
            </a:pPr>
            <a:endParaRPr lang="fr-FR" sz="1400" b="1" spc="-40" dirty="0">
              <a:solidFill>
                <a:srgbClr val="7451EB"/>
              </a:solidFill>
              <a:latin typeface="Tahoma"/>
              <a:cs typeface="Tahoma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7451EB"/>
              </a:buClr>
              <a:tabLst>
                <a:tab pos="355600" algn="l"/>
                <a:tab pos="356235" algn="l"/>
              </a:tabLst>
            </a:pPr>
            <a:r>
              <a:rPr sz="1200" spc="40" dirty="0" err="1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R</a:t>
            </a:r>
            <a:r>
              <a:rPr sz="1200" spc="-5" dirty="0" err="1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éal</a:t>
            </a:r>
            <a:r>
              <a:rPr sz="1200" spc="-15" dirty="0" err="1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i</a:t>
            </a:r>
            <a:r>
              <a:rPr sz="1200" spc="-25" dirty="0" err="1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ser</a:t>
            </a:r>
            <a:r>
              <a:rPr sz="1200" spc="-13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l</a:t>
            </a:r>
            <a:r>
              <a:rPr sz="1200" spc="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e</a:t>
            </a:r>
            <a:r>
              <a:rPr sz="1200" spc="-12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ca</a:t>
            </a:r>
            <a:r>
              <a:rPr sz="1200" spc="3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d</a:t>
            </a:r>
            <a:r>
              <a:rPr sz="1200" spc="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rage</a:t>
            </a:r>
            <a:r>
              <a:rPr sz="1200" spc="-14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du</a:t>
            </a:r>
            <a:r>
              <a:rPr sz="1200" spc="-13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pr</a:t>
            </a:r>
            <a:r>
              <a:rPr sz="1200" spc="1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o</a:t>
            </a:r>
            <a:r>
              <a:rPr sz="1200" spc="-2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jet  </a:t>
            </a:r>
            <a:r>
              <a:rPr sz="1200" spc="5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p</a:t>
            </a:r>
            <a:r>
              <a:rPr sz="1200" spc="4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o</a:t>
            </a:r>
            <a:r>
              <a:rPr sz="1200" spc="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ur</a:t>
            </a:r>
            <a:r>
              <a:rPr sz="1200" spc="-14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l</a:t>
            </a:r>
            <a:r>
              <a:rPr sz="1200" spc="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e</a:t>
            </a:r>
            <a:r>
              <a:rPr sz="1200" spc="-12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present</a:t>
            </a:r>
            <a:r>
              <a:rPr sz="1200" spc="-1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er</a:t>
            </a:r>
            <a:r>
              <a:rPr sz="1200" spc="-13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au</a:t>
            </a:r>
            <a:r>
              <a:rPr sz="1200" spc="-14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200" spc="5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COMEX</a:t>
            </a:r>
            <a:endParaRPr sz="1200" dirty="0">
              <a:solidFill>
                <a:schemeClr val="bg1">
                  <a:lumMod val="9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DE28209-2849-169D-5B38-507D06AA3777}"/>
              </a:ext>
            </a:extLst>
          </p:cNvPr>
          <p:cNvSpPr txBox="1"/>
          <p:nvPr/>
        </p:nvSpPr>
        <p:spPr>
          <a:xfrm>
            <a:off x="4064215" y="536786"/>
            <a:ext cx="5016480" cy="1904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1400" b="1" spc="65" dirty="0">
                <a:solidFill>
                  <a:srgbClr val="7451EB"/>
                </a:solidFill>
                <a:latin typeface="Tahoma"/>
                <a:cs typeface="Tahoma"/>
              </a:rPr>
              <a:t>ENJEU</a:t>
            </a:r>
            <a:r>
              <a:rPr sz="1400" b="1" spc="-65" dirty="0">
                <a:solidFill>
                  <a:srgbClr val="7451EB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7451EB"/>
                </a:solidFill>
                <a:latin typeface="Tahoma"/>
                <a:cs typeface="Tahoma"/>
              </a:rPr>
              <a:t>global</a:t>
            </a:r>
            <a:r>
              <a:rPr sz="1400" b="1" spc="15" dirty="0">
                <a:latin typeface="Tahoma"/>
                <a:cs typeface="Tahoma"/>
              </a:rPr>
              <a:t>:</a:t>
            </a:r>
            <a:endParaRPr sz="1400" dirty="0">
              <a:latin typeface="Tahoma"/>
              <a:cs typeface="Tahoma"/>
            </a:endParaRPr>
          </a:p>
          <a:p>
            <a:pPr marL="713740" marR="306705" lvl="1" indent="-342900">
              <a:lnSpc>
                <a:spcPct val="150100"/>
              </a:lnSpc>
              <a:spcBef>
                <a:spcPts val="190"/>
              </a:spcBef>
              <a:buClr>
                <a:srgbClr val="7451EB"/>
              </a:buClr>
              <a:buSzPct val="89285"/>
              <a:buFont typeface="Wingdings"/>
              <a:buChar char=""/>
              <a:tabLst>
                <a:tab pos="713740" algn="l"/>
                <a:tab pos="714375" algn="l"/>
              </a:tabLst>
            </a:pPr>
            <a:r>
              <a:rPr sz="1200" b="1" spc="6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Développer une application mobile de  recommandation d’articles  vestimentaires basée sur des photos</a:t>
            </a:r>
          </a:p>
          <a:p>
            <a:pPr marL="893444" marR="5080" lvl="2" indent="-342900">
              <a:lnSpc>
                <a:spcPct val="150000"/>
              </a:lnSpc>
              <a:spcBef>
                <a:spcPts val="245"/>
              </a:spcBef>
              <a:buFont typeface="Wingdings"/>
              <a:buChar char=""/>
              <a:tabLst>
                <a:tab pos="893444" algn="l"/>
                <a:tab pos="894080" algn="l"/>
              </a:tabLst>
            </a:pPr>
            <a:r>
              <a:rPr sz="1100" i="1" spc="4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Pe</a:t>
            </a:r>
            <a:r>
              <a:rPr sz="1100" i="1" spc="2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r</a:t>
            </a:r>
            <a:r>
              <a:rPr sz="1100" i="1" spc="7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m</a:t>
            </a:r>
            <a:r>
              <a:rPr sz="1100" i="1" spc="3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e</a:t>
            </a:r>
            <a:r>
              <a:rPr sz="1100" i="1" spc="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tt</a:t>
            </a:r>
            <a:r>
              <a:rPr sz="1100" i="1" spc="-1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re</a:t>
            </a:r>
            <a:r>
              <a:rPr sz="1100" i="1" spc="-114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100" i="1" spc="1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a</a:t>
            </a:r>
            <a:r>
              <a:rPr sz="1100" i="1" spc="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u</a:t>
            </a:r>
            <a:r>
              <a:rPr sz="1100" i="1" spc="-7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x</a:t>
            </a:r>
            <a:r>
              <a:rPr sz="1100" i="1" spc="-10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100" i="1" spc="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utili</a:t>
            </a:r>
            <a:r>
              <a:rPr sz="1100" i="1" spc="-1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sat</a:t>
            </a:r>
            <a:r>
              <a:rPr sz="1100" i="1" spc="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e</a:t>
            </a:r>
            <a:r>
              <a:rPr sz="1100" i="1" spc="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u</a:t>
            </a:r>
            <a:r>
              <a:rPr sz="1100" i="1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r</a:t>
            </a:r>
            <a:r>
              <a:rPr sz="1100" i="1" spc="-4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s</a:t>
            </a:r>
            <a:r>
              <a:rPr sz="1100" i="1" spc="-10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100" i="1" spc="3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de</a:t>
            </a:r>
            <a:r>
              <a:rPr sz="1100" i="1" spc="-10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100" i="1" spc="-1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se</a:t>
            </a:r>
            <a:r>
              <a:rPr sz="1100" i="1" spc="-114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100" i="1" spc="2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prendre</a:t>
            </a:r>
            <a:r>
              <a:rPr sz="1100" i="1" spc="-13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100" i="1" spc="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e</a:t>
            </a:r>
            <a:r>
              <a:rPr lang="fr-FR" sz="1100" i="1" spc="3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n</a:t>
            </a:r>
            <a:r>
              <a:rPr sz="1100" i="1" spc="3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photo</a:t>
            </a:r>
            <a:r>
              <a:rPr sz="1100" i="1" spc="-13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100" i="1" spc="-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avec</a:t>
            </a:r>
            <a:r>
              <a:rPr sz="1100" i="1" spc="-10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100" i="1" spc="-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leurs</a:t>
            </a:r>
            <a:r>
              <a:rPr sz="1100" i="1" spc="-10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100" i="1" spc="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habits</a:t>
            </a:r>
            <a:r>
              <a:rPr sz="1100" i="1" spc="-1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100" i="1" spc="-2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favoris</a:t>
            </a:r>
            <a:r>
              <a:rPr sz="1100" i="1" spc="-1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100" i="1" spc="2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pour</a:t>
            </a:r>
            <a:r>
              <a:rPr sz="1100" i="1" spc="-13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100" i="1" spc="1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obtenir</a:t>
            </a:r>
            <a:r>
              <a:rPr sz="1100" i="1" spc="-12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100" i="1" spc="2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en </a:t>
            </a:r>
            <a:r>
              <a:rPr sz="1100" i="1" spc="-40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100" i="1" spc="-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r</a:t>
            </a:r>
            <a:r>
              <a:rPr sz="1100" i="1" spc="-2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e</a:t>
            </a:r>
            <a:r>
              <a:rPr sz="1100" i="1" spc="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t</a:t>
            </a:r>
            <a:r>
              <a:rPr sz="1100" i="1" spc="2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o</a:t>
            </a:r>
            <a:r>
              <a:rPr sz="1100" i="1" spc="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ur</a:t>
            </a:r>
            <a:r>
              <a:rPr sz="1100" i="1" spc="-13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100" i="1" spc="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des</a:t>
            </a:r>
            <a:r>
              <a:rPr sz="1100" i="1" spc="-10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100" i="1" spc="-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r</a:t>
            </a:r>
            <a:r>
              <a:rPr sz="1100" i="1" spc="-2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e</a:t>
            </a:r>
            <a:r>
              <a:rPr sz="1100" i="1" spc="4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c</a:t>
            </a:r>
            <a:r>
              <a:rPr sz="1100" i="1" spc="2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o</a:t>
            </a:r>
            <a:r>
              <a:rPr sz="1100" i="1" spc="6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mmand</a:t>
            </a:r>
            <a:r>
              <a:rPr sz="1100" i="1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at</a:t>
            </a:r>
            <a:r>
              <a:rPr sz="1100" i="1" spc="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io</a:t>
            </a:r>
            <a:r>
              <a:rPr sz="1100" i="1" spc="5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n</a:t>
            </a:r>
            <a:r>
              <a:rPr sz="1100" i="1" spc="-4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s</a:t>
            </a:r>
            <a:r>
              <a:rPr sz="1100" i="1" spc="-12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100" i="1" spc="-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d’art</a:t>
            </a:r>
            <a:r>
              <a:rPr sz="1100" i="1" spc="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icl</a:t>
            </a:r>
            <a:r>
              <a:rPr sz="1100" i="1" spc="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e</a:t>
            </a:r>
            <a:r>
              <a:rPr sz="1100" i="1" spc="-4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s</a:t>
            </a:r>
            <a:r>
              <a:rPr sz="1100" i="1" spc="-1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100" i="1" spc="2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de </a:t>
            </a:r>
            <a:r>
              <a:rPr sz="1100" i="1" spc="100" dirty="0" err="1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m</a:t>
            </a:r>
            <a:r>
              <a:rPr sz="1100" i="1" dirty="0" err="1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ê</a:t>
            </a:r>
            <a:r>
              <a:rPr sz="1100" i="1" spc="100" dirty="0" err="1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m</a:t>
            </a:r>
            <a:r>
              <a:rPr sz="1100" i="1" spc="10" dirty="0" err="1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e</a:t>
            </a:r>
            <a:r>
              <a:rPr sz="1100" i="1" spc="-1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100" i="1" spc="-1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st</a:t>
            </a:r>
            <a:r>
              <a:rPr sz="1100" i="1" spc="-6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y</a:t>
            </a:r>
            <a:r>
              <a:rPr sz="1100" i="1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94FDFC4-682B-DC6F-BF97-D2D2CBF0E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13171" y="1245599"/>
            <a:ext cx="1937658" cy="114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8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2672451" y="1439415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sp>
        <p:nvSpPr>
          <p:cNvPr id="5" name="object 2">
            <a:extLst>
              <a:ext uri="{FF2B5EF4-FFF2-40B4-BE49-F238E27FC236}">
                <a16:creationId xmlns:a16="http://schemas.microsoft.com/office/drawing/2014/main" id="{F0F32C45-F7AA-5A77-6430-F999758BCFE7}"/>
              </a:ext>
            </a:extLst>
          </p:cNvPr>
          <p:cNvSpPr txBox="1"/>
          <p:nvPr/>
        </p:nvSpPr>
        <p:spPr>
          <a:xfrm>
            <a:off x="708718" y="1584705"/>
            <a:ext cx="3513542" cy="43665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7451EB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1000" spc="6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Un</a:t>
            </a:r>
            <a:r>
              <a:rPr sz="1000" spc="-10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slide</a:t>
            </a:r>
            <a:r>
              <a:rPr sz="1000" spc="-10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lang="fr-FR" sz="1000" spc="5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portant sur la rentabilité ou le gain </a:t>
            </a:r>
            <a:endParaRPr sz="1000" dirty="0">
              <a:solidFill>
                <a:schemeClr val="bg1">
                  <a:lumMod val="95000"/>
                </a:schemeClr>
              </a:solidFill>
              <a:latin typeface="Verdana"/>
              <a:cs typeface="Verdana"/>
            </a:endParaRPr>
          </a:p>
          <a:p>
            <a:pPr marL="535305" lvl="1" indent="-343535">
              <a:lnSpc>
                <a:spcPct val="100000"/>
              </a:lnSpc>
              <a:spcBef>
                <a:spcPts val="865"/>
              </a:spcBef>
              <a:buFont typeface="Wingdings"/>
              <a:buChar char=""/>
              <a:tabLst>
                <a:tab pos="535305" algn="l"/>
                <a:tab pos="535940" algn="l"/>
              </a:tabLst>
            </a:pPr>
            <a:r>
              <a:rPr sz="1000" spc="4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000" spc="-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valu</a:t>
            </a:r>
            <a:r>
              <a:rPr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000" spc="-3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1000" spc="-12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le</a:t>
            </a:r>
            <a:r>
              <a:rPr sz="1000" spc="-10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000" spc="2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suc</a:t>
            </a:r>
            <a:r>
              <a:rPr sz="1000" spc="2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c</a:t>
            </a:r>
            <a:r>
              <a:rPr sz="1000" spc="3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é</a:t>
            </a:r>
            <a:r>
              <a:rPr sz="1000" spc="-3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s</a:t>
            </a:r>
            <a:r>
              <a:rPr sz="1000" spc="-12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000" spc="5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d</a:t>
            </a:r>
            <a:r>
              <a:rPr sz="1000" spc="1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000" spc="-9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000" spc="5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pp</a:t>
            </a:r>
            <a:r>
              <a:rPr sz="1000" spc="-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li</a:t>
            </a:r>
            <a:r>
              <a:rPr sz="1000" spc="2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ca</a:t>
            </a:r>
            <a:r>
              <a:rPr sz="100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t</a:t>
            </a:r>
            <a:r>
              <a:rPr sz="1000" spc="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1000" spc="1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o</a:t>
            </a:r>
            <a:r>
              <a:rPr sz="1000" spc="5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n</a:t>
            </a:r>
            <a:endParaRPr sz="1000" dirty="0">
              <a:solidFill>
                <a:schemeClr val="bg2">
                  <a:lumMod val="50000"/>
                  <a:lumOff val="50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A9C89EB-F7C5-7123-F242-0887FA1326FB}"/>
              </a:ext>
            </a:extLst>
          </p:cNvPr>
          <p:cNvSpPr txBox="1"/>
          <p:nvPr/>
        </p:nvSpPr>
        <p:spPr>
          <a:xfrm>
            <a:off x="708717" y="2524672"/>
            <a:ext cx="3535231" cy="62132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1100" spc="3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Que</a:t>
            </a:r>
            <a:r>
              <a:rPr sz="1100" spc="2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lque</a:t>
            </a:r>
            <a:r>
              <a:rPr sz="1100" spc="-3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s</a:t>
            </a:r>
            <a:r>
              <a:rPr sz="1100" spc="-12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si</a:t>
            </a:r>
            <a:r>
              <a:rPr sz="1100" spc="-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l</a:t>
            </a:r>
            <a:r>
              <a:rPr sz="1100" spc="5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d</a:t>
            </a:r>
            <a:r>
              <a:rPr sz="1100" spc="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e</a:t>
            </a:r>
            <a:r>
              <a:rPr sz="1100" spc="-3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s</a:t>
            </a:r>
            <a:r>
              <a:rPr sz="1100" spc="-1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100" spc="5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d</a:t>
            </a:r>
            <a:r>
              <a:rPr sz="1100" spc="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e</a:t>
            </a:r>
            <a:r>
              <a:rPr sz="1100" spc="-9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la</a:t>
            </a:r>
            <a:r>
              <a:rPr sz="1100" spc="-10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100" spc="10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m</a:t>
            </a:r>
            <a:r>
              <a:rPr sz="1100" spc="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e</a:t>
            </a:r>
            <a:r>
              <a:rPr sz="1100" spc="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t</a:t>
            </a:r>
            <a:r>
              <a:rPr sz="1100" spc="4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h</a:t>
            </a:r>
            <a:r>
              <a:rPr sz="1100" spc="2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o</a:t>
            </a:r>
            <a:r>
              <a:rPr sz="1100" spc="5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d</a:t>
            </a:r>
            <a:r>
              <a:rPr sz="1100" spc="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e</a:t>
            </a:r>
            <a:r>
              <a:rPr sz="1100" spc="-114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AGILE</a:t>
            </a:r>
            <a:endParaRPr sz="1100" dirty="0">
              <a:solidFill>
                <a:schemeClr val="bg1">
                  <a:lumMod val="95000"/>
                </a:schemeClr>
              </a:solidFill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86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1050" spc="7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B</a:t>
            </a:r>
            <a:r>
              <a:rPr sz="1050" spc="-1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a</a:t>
            </a:r>
            <a:r>
              <a:rPr sz="1050" spc="2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cklo</a:t>
            </a:r>
            <a:r>
              <a:rPr sz="1050" spc="7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g</a:t>
            </a:r>
            <a:r>
              <a:rPr sz="1050" spc="-114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d</a:t>
            </a:r>
            <a:r>
              <a:rPr sz="1050" spc="4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u</a:t>
            </a:r>
            <a:r>
              <a:rPr sz="1050" spc="-10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p</a:t>
            </a:r>
            <a:r>
              <a:rPr sz="1050" spc="-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ro</a:t>
            </a:r>
            <a:r>
              <a:rPr sz="1050" spc="-2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jet</a:t>
            </a:r>
            <a:r>
              <a:rPr sz="1050" spc="-114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-3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(</a:t>
            </a:r>
            <a:r>
              <a:rPr sz="1050" spc="-5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q</a:t>
            </a:r>
            <a:r>
              <a:rPr sz="1050" spc="2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ui</a:t>
            </a:r>
            <a:r>
              <a:rPr sz="1050" spc="-9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é</a:t>
            </a:r>
            <a:r>
              <a:rPr sz="1050" spc="-1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vo</a:t>
            </a:r>
            <a:r>
              <a:rPr sz="1050" spc="2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lu</a:t>
            </a:r>
            <a:r>
              <a:rPr sz="1050" spc="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e</a:t>
            </a:r>
            <a:r>
              <a:rPr sz="1050" spc="-2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ra</a:t>
            </a:r>
            <a:r>
              <a:rPr sz="1050" spc="-13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u</a:t>
            </a:r>
            <a:r>
              <a:rPr sz="1050" spc="-1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c</a:t>
            </a:r>
            <a:r>
              <a:rPr sz="1050" spc="4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o</a:t>
            </a:r>
            <a:r>
              <a:rPr sz="1050" spc="-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urs</a:t>
            </a:r>
            <a:r>
              <a:rPr sz="1050" spc="-12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d</a:t>
            </a:r>
            <a:r>
              <a:rPr sz="1050" spc="4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u</a:t>
            </a:r>
            <a:r>
              <a:rPr sz="1050" spc="-10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55" dirty="0" err="1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p</a:t>
            </a:r>
            <a:r>
              <a:rPr sz="1050" spc="-5" dirty="0" err="1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ro</a:t>
            </a:r>
            <a:r>
              <a:rPr sz="1050" spc="-20" dirty="0" err="1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jet</a:t>
            </a:r>
            <a:r>
              <a:rPr sz="1050" spc="-14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)</a:t>
            </a:r>
            <a:endParaRPr sz="1050" dirty="0">
              <a:solidFill>
                <a:schemeClr val="bg1">
                  <a:lumMod val="9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C3A78EF9-76B6-3FED-2720-CB10D0505886}"/>
              </a:ext>
            </a:extLst>
          </p:cNvPr>
          <p:cNvSpPr txBox="1"/>
          <p:nvPr/>
        </p:nvSpPr>
        <p:spPr>
          <a:xfrm>
            <a:off x="4900052" y="1178072"/>
            <a:ext cx="3391301" cy="141166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3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050" spc="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Des</a:t>
            </a:r>
            <a:r>
              <a:rPr sz="1050" spc="-114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slides</a:t>
            </a:r>
            <a:r>
              <a:rPr sz="1050" spc="-1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présentant</a:t>
            </a:r>
            <a:r>
              <a:rPr sz="1050" spc="-9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-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les</a:t>
            </a:r>
            <a:r>
              <a:rPr sz="1050" spc="-1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moyens</a:t>
            </a:r>
            <a:r>
              <a:rPr sz="1050" spc="-13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-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à</a:t>
            </a:r>
            <a:r>
              <a:rPr sz="1050" spc="-10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mettre</a:t>
            </a:r>
            <a:r>
              <a:rPr sz="1050" spc="-12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3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en </a:t>
            </a:r>
            <a:r>
              <a:rPr sz="1050" spc="-37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o</a:t>
            </a:r>
            <a:r>
              <a:rPr sz="1050" spc="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e</a:t>
            </a:r>
            <a:r>
              <a:rPr sz="1050" spc="-1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uvr</a:t>
            </a:r>
            <a:r>
              <a:rPr sz="1050" spc="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e</a:t>
            </a:r>
            <a:r>
              <a:rPr sz="1050" spc="-13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p</a:t>
            </a:r>
            <a:r>
              <a:rPr sz="1050" spc="2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o</a:t>
            </a:r>
            <a:r>
              <a:rPr sz="1050" spc="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ur</a:t>
            </a:r>
            <a:r>
              <a:rPr sz="1050" spc="-114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d</a:t>
            </a:r>
            <a:r>
              <a:rPr sz="1050" spc="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é</a:t>
            </a:r>
            <a:r>
              <a:rPr sz="1050" spc="-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li</a:t>
            </a:r>
            <a:r>
              <a:rPr sz="1050" spc="-2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vr</a:t>
            </a:r>
            <a:r>
              <a:rPr sz="1050" spc="-2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e</a:t>
            </a:r>
            <a:r>
              <a:rPr sz="1050" spc="-3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r</a:t>
            </a:r>
            <a:r>
              <a:rPr sz="1050" spc="-12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le</a:t>
            </a:r>
            <a:r>
              <a:rPr sz="1050" spc="-10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p</a:t>
            </a:r>
            <a:r>
              <a:rPr sz="1050" spc="-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ro</a:t>
            </a:r>
            <a:r>
              <a:rPr sz="1050" spc="-2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jet</a:t>
            </a:r>
            <a:r>
              <a:rPr sz="1050" spc="-114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et</a:t>
            </a:r>
            <a:r>
              <a:rPr sz="1050" spc="-10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-1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a</a:t>
            </a:r>
            <a:r>
              <a:rPr sz="1050" spc="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tt</a:t>
            </a:r>
            <a:r>
              <a:rPr sz="1050" spc="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e</a:t>
            </a:r>
            <a:r>
              <a:rPr sz="1050" spc="3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in</a:t>
            </a:r>
            <a:r>
              <a:rPr sz="1050" spc="3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d</a:t>
            </a:r>
            <a:r>
              <a:rPr sz="1050" spc="-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re</a:t>
            </a:r>
            <a:r>
              <a:rPr sz="1050" spc="-9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l</a:t>
            </a:r>
            <a:r>
              <a:rPr sz="1050" spc="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e</a:t>
            </a:r>
            <a:r>
              <a:rPr sz="1050" spc="-3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s  </a:t>
            </a:r>
            <a:r>
              <a:rPr sz="1050" spc="-2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objectifs:</a:t>
            </a:r>
            <a:endParaRPr sz="1050" dirty="0">
              <a:solidFill>
                <a:schemeClr val="bg1">
                  <a:lumMod val="95000"/>
                </a:schemeClr>
              </a:solidFill>
              <a:latin typeface="Verdana"/>
              <a:cs typeface="Verdana"/>
            </a:endParaRPr>
          </a:p>
          <a:p>
            <a:pPr marL="535305" lvl="1" indent="-34353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535305" algn="l"/>
                <a:tab pos="535940" algn="l"/>
              </a:tabLst>
            </a:pPr>
            <a:r>
              <a:rPr sz="1050" spc="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Les</a:t>
            </a:r>
            <a:r>
              <a:rPr sz="1050" spc="-114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profils</a:t>
            </a:r>
            <a:r>
              <a:rPr sz="1050" spc="-11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techniques</a:t>
            </a:r>
            <a:r>
              <a:rPr sz="1050" spc="-10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necessaires</a:t>
            </a:r>
            <a:endParaRPr sz="1050" dirty="0">
              <a:solidFill>
                <a:schemeClr val="bg2">
                  <a:lumMod val="50000"/>
                  <a:lumOff val="50000"/>
                </a:schemeClr>
              </a:solidFill>
              <a:latin typeface="Verdana"/>
              <a:cs typeface="Verdana"/>
            </a:endParaRPr>
          </a:p>
          <a:p>
            <a:pPr marL="535305" lvl="1" indent="-343535">
              <a:lnSpc>
                <a:spcPct val="100000"/>
              </a:lnSpc>
              <a:spcBef>
                <a:spcPts val="590"/>
              </a:spcBef>
              <a:buFont typeface="Wingdings"/>
              <a:buChar char=""/>
              <a:tabLst>
                <a:tab pos="535305" algn="l"/>
                <a:tab pos="535940" algn="l"/>
              </a:tabLst>
            </a:pPr>
            <a:r>
              <a:rPr sz="1050" spc="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Les</a:t>
            </a:r>
            <a:r>
              <a:rPr sz="1050" spc="-11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10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m</a:t>
            </a:r>
            <a:r>
              <a:rPr sz="1050" spc="2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o</a:t>
            </a:r>
            <a:r>
              <a:rPr sz="1050" spc="-2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y</a:t>
            </a:r>
            <a:r>
              <a:rPr sz="1050" spc="-2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1050" spc="-3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s</a:t>
            </a:r>
            <a:r>
              <a:rPr sz="1050" spc="-12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t</a:t>
            </a:r>
            <a:r>
              <a:rPr sz="1050" spc="1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chn</a:t>
            </a:r>
            <a:r>
              <a:rPr sz="1050" spc="2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o</a:t>
            </a:r>
            <a:r>
              <a:rPr sz="1050" spc="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l</a:t>
            </a:r>
            <a:r>
              <a:rPr sz="1050" spc="1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o</a:t>
            </a:r>
            <a:r>
              <a:rPr sz="1050" spc="3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gique</a:t>
            </a:r>
            <a:r>
              <a:rPr sz="1050" spc="-3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s</a:t>
            </a:r>
            <a:r>
              <a:rPr sz="1050" spc="-12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4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1050" spc="1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050" spc="2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c</a:t>
            </a:r>
            <a:r>
              <a:rPr sz="1050" spc="3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050" spc="-2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ssair</a:t>
            </a:r>
            <a:r>
              <a:rPr sz="1050" spc="-1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s</a:t>
            </a:r>
            <a:endParaRPr sz="1050" dirty="0">
              <a:solidFill>
                <a:schemeClr val="bg2">
                  <a:lumMod val="50000"/>
                  <a:lumOff val="50000"/>
                </a:schemeClr>
              </a:solidFill>
              <a:latin typeface="Verdana"/>
              <a:cs typeface="Verdana"/>
            </a:endParaRPr>
          </a:p>
          <a:p>
            <a:pPr marL="535305" lvl="1" indent="-34353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535305" algn="l"/>
                <a:tab pos="535940" algn="l"/>
              </a:tabLst>
            </a:pPr>
            <a:r>
              <a:rPr sz="1050" spc="-1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L’</a:t>
            </a:r>
            <a:r>
              <a:rPr sz="1050" spc="1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050" spc="-1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st</a:t>
            </a:r>
            <a:r>
              <a:rPr sz="1050" spc="2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i</a:t>
            </a:r>
            <a:r>
              <a:rPr sz="1050" spc="8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m</a:t>
            </a:r>
            <a:r>
              <a:rPr sz="1050" spc="-1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050" spc="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ti</a:t>
            </a:r>
            <a:r>
              <a:rPr sz="1050" spc="1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o</a:t>
            </a:r>
            <a:r>
              <a:rPr sz="1050" spc="5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1050" spc="-11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d</a:t>
            </a:r>
            <a:r>
              <a:rPr sz="1050" spc="1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s</a:t>
            </a:r>
            <a:r>
              <a:rPr sz="1050" spc="-11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c</a:t>
            </a:r>
            <a:r>
              <a:rPr sz="1050" spc="4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o</a:t>
            </a:r>
            <a:r>
              <a:rPr sz="1050" spc="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uts</a:t>
            </a:r>
            <a:r>
              <a:rPr sz="1050" spc="-114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fin</a:t>
            </a:r>
            <a:r>
              <a:rPr sz="1050" spc="-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050" spc="4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1050" spc="2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ci</a:t>
            </a:r>
            <a:r>
              <a:rPr sz="1050" spc="1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050" spc="-3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rs</a:t>
            </a:r>
            <a:endParaRPr sz="1050" dirty="0">
              <a:solidFill>
                <a:schemeClr val="bg2">
                  <a:lumMod val="50000"/>
                  <a:lumOff val="50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AE15CC9D-BF47-4EF5-D3B9-D0EA2933EFD8}"/>
              </a:ext>
            </a:extLst>
          </p:cNvPr>
          <p:cNvSpPr txBox="1"/>
          <p:nvPr/>
        </p:nvSpPr>
        <p:spPr>
          <a:xfrm>
            <a:off x="4900053" y="2929784"/>
            <a:ext cx="3391301" cy="163160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3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050" spc="4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Plan</a:t>
            </a:r>
            <a:r>
              <a:rPr sz="1050" spc="-10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d’action</a:t>
            </a:r>
            <a:r>
              <a:rPr sz="1050" spc="-8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de</a:t>
            </a:r>
            <a:r>
              <a:rPr sz="1050" spc="-9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mitigation</a:t>
            </a:r>
            <a:r>
              <a:rPr sz="1050" spc="-1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des</a:t>
            </a:r>
            <a:r>
              <a:rPr sz="1050" spc="-10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principaux</a:t>
            </a:r>
            <a:r>
              <a:rPr sz="1050" spc="-8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risques </a:t>
            </a:r>
            <a:r>
              <a:rPr sz="1050" spc="-37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ide</a:t>
            </a:r>
            <a:r>
              <a:rPr sz="1050" spc="4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n</a:t>
            </a:r>
            <a:r>
              <a:rPr sz="1050" spc="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t</a:t>
            </a:r>
            <a:r>
              <a:rPr sz="1050" spc="-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ifi</a:t>
            </a:r>
            <a:r>
              <a:rPr sz="1050" spc="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s</a:t>
            </a:r>
            <a:r>
              <a:rPr sz="1050" spc="-10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5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d</a:t>
            </a:r>
            <a:r>
              <a:rPr sz="1050" spc="4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u</a:t>
            </a:r>
            <a:r>
              <a:rPr sz="1050" spc="-9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p</a:t>
            </a:r>
            <a:r>
              <a:rPr sz="1050" spc="-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ro</a:t>
            </a:r>
            <a:r>
              <a:rPr sz="1050" spc="-2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jet</a:t>
            </a:r>
            <a:endParaRPr sz="1050" dirty="0">
              <a:solidFill>
                <a:schemeClr val="bg1">
                  <a:lumMod val="95000"/>
                </a:schemeClr>
              </a:solidFill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050" spc="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Les</a:t>
            </a:r>
            <a:r>
              <a:rPr sz="1050" spc="-1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e</a:t>
            </a:r>
            <a:r>
              <a:rPr sz="1050" spc="4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n</a:t>
            </a:r>
            <a:r>
              <a:rPr sz="1050" spc="-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jeu</a:t>
            </a:r>
            <a:r>
              <a:rPr sz="1050" spc="-6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x</a:t>
            </a:r>
            <a:r>
              <a:rPr sz="1050" spc="-12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l</a:t>
            </a:r>
            <a:r>
              <a:rPr sz="1050" spc="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é</a:t>
            </a:r>
            <a:r>
              <a:rPr sz="1050" spc="3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g</a:t>
            </a:r>
            <a:r>
              <a:rPr sz="1050" spc="2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a</a:t>
            </a:r>
            <a:r>
              <a:rPr sz="1050" spc="-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ux</a:t>
            </a:r>
            <a:r>
              <a:rPr sz="1050" spc="-1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et</a:t>
            </a:r>
            <a:r>
              <a:rPr sz="1050" spc="-114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10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e</a:t>
            </a:r>
            <a:r>
              <a:rPr sz="1050" spc="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t</a:t>
            </a:r>
            <a:r>
              <a:rPr sz="1050" spc="4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h</a:t>
            </a:r>
            <a:r>
              <a:rPr sz="1050" spc="2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ique</a:t>
            </a:r>
            <a:r>
              <a:rPr sz="1050" spc="-35" dirty="0">
                <a:solidFill>
                  <a:schemeClr val="bg1">
                    <a:lumMod val="95000"/>
                  </a:schemeClr>
                </a:solidFill>
                <a:latin typeface="Verdana"/>
                <a:cs typeface="Verdana"/>
              </a:rPr>
              <a:t>s</a:t>
            </a:r>
            <a:endParaRPr sz="1050" dirty="0">
              <a:solidFill>
                <a:schemeClr val="bg1">
                  <a:lumMod val="95000"/>
                </a:schemeClr>
              </a:solidFill>
              <a:latin typeface="Verdana"/>
              <a:cs typeface="Verdana"/>
            </a:endParaRPr>
          </a:p>
          <a:p>
            <a:pPr marL="535305" lvl="1" indent="-343535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535305" algn="l"/>
                <a:tab pos="535940" algn="l"/>
              </a:tabLst>
            </a:pPr>
            <a:r>
              <a:rPr sz="1050" spc="7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B</a:t>
            </a:r>
            <a:r>
              <a:rPr sz="1050" spc="-1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iais</a:t>
            </a:r>
            <a:r>
              <a:rPr sz="1050" spc="-10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du</a:t>
            </a:r>
            <a:r>
              <a:rPr sz="1050" spc="-10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10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m</a:t>
            </a:r>
            <a:r>
              <a:rPr sz="1050" spc="2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o</a:t>
            </a:r>
            <a:r>
              <a:rPr sz="1050" spc="5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d</a:t>
            </a:r>
            <a:r>
              <a:rPr sz="1050" spc="1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è</a:t>
            </a:r>
            <a:r>
              <a:rPr sz="105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le</a:t>
            </a:r>
          </a:p>
          <a:p>
            <a:pPr marL="535305" lvl="1" indent="-34353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535305" algn="l"/>
                <a:tab pos="535940" algn="l"/>
              </a:tabLst>
            </a:pPr>
            <a:r>
              <a:rPr sz="1050" spc="1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Col</a:t>
            </a:r>
            <a:r>
              <a:rPr sz="105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l</a:t>
            </a:r>
            <a:r>
              <a:rPr sz="1050" spc="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050" spc="2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cte</a:t>
            </a:r>
            <a:r>
              <a:rPr sz="1050" spc="-114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d</a:t>
            </a:r>
            <a:r>
              <a:rPr sz="1050" spc="1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050" spc="-9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d</a:t>
            </a:r>
            <a:r>
              <a:rPr sz="1050" spc="2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o</a:t>
            </a:r>
            <a:r>
              <a:rPr sz="1050" spc="4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nn</a:t>
            </a:r>
            <a:r>
              <a:rPr sz="1050" spc="1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ée</a:t>
            </a:r>
            <a:r>
              <a:rPr sz="1050" spc="-3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s</a:t>
            </a:r>
            <a:r>
              <a:rPr sz="1050" spc="-12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p</a:t>
            </a:r>
            <a:r>
              <a:rPr sz="1050" spc="1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050" spc="-1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rso</a:t>
            </a:r>
            <a:r>
              <a:rPr sz="1050" spc="4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nn</a:t>
            </a:r>
            <a:r>
              <a:rPr sz="1050" spc="1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050" spc="-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ll</a:t>
            </a:r>
            <a:r>
              <a:rPr sz="1050" spc="1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050" spc="-3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s</a:t>
            </a:r>
            <a:endParaRPr sz="1050" dirty="0">
              <a:solidFill>
                <a:schemeClr val="bg2">
                  <a:lumMod val="50000"/>
                  <a:lumOff val="50000"/>
                </a:schemeClr>
              </a:solidFill>
              <a:latin typeface="Verdana"/>
              <a:cs typeface="Verdana"/>
            </a:endParaRPr>
          </a:p>
          <a:p>
            <a:pPr marL="716280" marR="6985" lvl="2" indent="-342900">
              <a:lnSpc>
                <a:spcPct val="130000"/>
              </a:lnSpc>
              <a:spcBef>
                <a:spcPts val="190"/>
              </a:spcBef>
              <a:buFont typeface="Wingdings"/>
              <a:buChar char=""/>
              <a:tabLst>
                <a:tab pos="716280" algn="l"/>
                <a:tab pos="716915" algn="l"/>
              </a:tabLst>
            </a:pPr>
            <a:r>
              <a:rPr sz="1050" spc="3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Pri</a:t>
            </a:r>
            <a:r>
              <a:rPr sz="1050" spc="-1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se</a:t>
            </a:r>
            <a:r>
              <a:rPr sz="1050" spc="-114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3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050" spc="3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1050" spc="-10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c</a:t>
            </a:r>
            <a:r>
              <a:rPr sz="1050" spc="4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o</a:t>
            </a:r>
            <a:r>
              <a:rPr sz="1050" spc="10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m</a:t>
            </a:r>
            <a:r>
              <a:rPr sz="1050" spc="5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p</a:t>
            </a:r>
            <a:r>
              <a:rPr sz="1050" spc="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t</a:t>
            </a:r>
            <a:r>
              <a:rPr sz="1050" spc="1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050" spc="-12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d</a:t>
            </a:r>
            <a:r>
              <a:rPr sz="1050" spc="4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u</a:t>
            </a:r>
            <a:r>
              <a:rPr sz="1050" spc="-10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3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1050" spc="6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GPD</a:t>
            </a:r>
            <a:r>
              <a:rPr sz="1050" spc="-114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05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it</a:t>
            </a:r>
            <a:r>
              <a:rPr sz="1050" spc="-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ali</a:t>
            </a:r>
            <a:r>
              <a:rPr sz="1050" spc="1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050" spc="5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n</a:t>
            </a:r>
            <a:r>
              <a:rPr sz="1050" spc="-9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-18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(</a:t>
            </a:r>
            <a:r>
              <a:rPr sz="1050" spc="-26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1</a:t>
            </a:r>
            <a:r>
              <a:rPr sz="1050" spc="1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e</a:t>
            </a:r>
            <a:r>
              <a:rPr sz="1050" spc="-3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r</a:t>
            </a:r>
            <a:r>
              <a:rPr sz="1050" spc="-11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p</a:t>
            </a:r>
            <a:r>
              <a:rPr sz="1050" spc="-1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a</a:t>
            </a:r>
            <a:r>
              <a:rPr sz="1050" spc="-4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ys</a:t>
            </a:r>
            <a:r>
              <a:rPr sz="1050" spc="-10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1050" spc="5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d</a:t>
            </a:r>
            <a:r>
              <a:rPr sz="1050" spc="5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e  </a:t>
            </a:r>
            <a:r>
              <a:rPr sz="1050" spc="1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lancement)</a:t>
            </a:r>
            <a:endParaRPr sz="1050" dirty="0">
              <a:solidFill>
                <a:schemeClr val="bg2">
                  <a:lumMod val="50000"/>
                  <a:lumOff val="5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11" name="object 8">
            <a:extLst>
              <a:ext uri="{FF2B5EF4-FFF2-40B4-BE49-F238E27FC236}">
                <a16:creationId xmlns:a16="http://schemas.microsoft.com/office/drawing/2014/main" id="{33B2587C-F321-A3CA-0686-6EED356FD1F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5876" y="3513633"/>
            <a:ext cx="879628" cy="591415"/>
          </a:xfrm>
          <a:prstGeom prst="rect">
            <a:avLst/>
          </a:prstGeom>
        </p:spPr>
      </p:pic>
      <p:sp>
        <p:nvSpPr>
          <p:cNvPr id="12" name="object 9">
            <a:extLst>
              <a:ext uri="{FF2B5EF4-FFF2-40B4-BE49-F238E27FC236}">
                <a16:creationId xmlns:a16="http://schemas.microsoft.com/office/drawing/2014/main" id="{9F5F746D-84E1-93C5-4F65-1EB78ECA320E}"/>
              </a:ext>
            </a:extLst>
          </p:cNvPr>
          <p:cNvSpPr txBox="1">
            <a:spLocks/>
          </p:cNvSpPr>
          <p:nvPr/>
        </p:nvSpPr>
        <p:spPr>
          <a:xfrm>
            <a:off x="500447" y="161693"/>
            <a:ext cx="3458473" cy="40972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065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marL="12700">
              <a:spcBef>
                <a:spcPts val="95"/>
              </a:spcBef>
              <a:tabLst>
                <a:tab pos="469265" algn="l"/>
              </a:tabLst>
            </a:pPr>
            <a:r>
              <a:rPr lang="fr-FR" sz="2500" spc="-125"/>
              <a:t>2.	</a:t>
            </a:r>
            <a:r>
              <a:rPr lang="fr-FR" sz="2500" spc="55"/>
              <a:t>Objectifs</a:t>
            </a:r>
            <a:r>
              <a:rPr lang="fr-FR" sz="2500" spc="-55"/>
              <a:t> </a:t>
            </a:r>
            <a:r>
              <a:rPr lang="fr-FR" sz="2500" spc="40"/>
              <a:t>à</a:t>
            </a:r>
            <a:r>
              <a:rPr lang="fr-FR" sz="2500" spc="-55"/>
              <a:t> </a:t>
            </a:r>
            <a:r>
              <a:rPr lang="fr-FR" sz="2500" spc="45"/>
              <a:t>délivrer</a:t>
            </a:r>
            <a:endParaRPr lang="fr-FR" sz="2500"/>
          </a:p>
        </p:txBody>
      </p:sp>
      <p:pic>
        <p:nvPicPr>
          <p:cNvPr id="13" name="object 10">
            <a:extLst>
              <a:ext uri="{FF2B5EF4-FFF2-40B4-BE49-F238E27FC236}">
                <a16:creationId xmlns:a16="http://schemas.microsoft.com/office/drawing/2014/main" id="{F128B143-4496-8254-E67A-841F8F0A864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65489" y="3584533"/>
            <a:ext cx="1210927" cy="48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2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"/>
          <p:cNvSpPr/>
          <p:nvPr/>
        </p:nvSpPr>
        <p:spPr>
          <a:xfrm>
            <a:off x="3781243" y="41963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2672451" y="1439415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sp>
        <p:nvSpPr>
          <p:cNvPr id="56" name="object 48">
            <a:extLst>
              <a:ext uri="{FF2B5EF4-FFF2-40B4-BE49-F238E27FC236}">
                <a16:creationId xmlns:a16="http://schemas.microsoft.com/office/drawing/2014/main" id="{060B9BDA-5DEC-4767-B528-C2FFF4E843B4}"/>
              </a:ext>
            </a:extLst>
          </p:cNvPr>
          <p:cNvSpPr txBox="1"/>
          <p:nvPr/>
        </p:nvSpPr>
        <p:spPr>
          <a:xfrm>
            <a:off x="403391" y="5576352"/>
            <a:ext cx="245745" cy="1117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50" spc="5" dirty="0">
                <a:solidFill>
                  <a:srgbClr val="D9D9D9"/>
                </a:solidFill>
                <a:latin typeface="Calibri"/>
                <a:cs typeface="Calibri"/>
              </a:rPr>
              <a:t>-</a:t>
            </a:r>
            <a:r>
              <a:rPr sz="550" dirty="0">
                <a:solidFill>
                  <a:srgbClr val="D9D9D9"/>
                </a:solidFill>
                <a:latin typeface="Calibri"/>
                <a:cs typeface="Calibri"/>
              </a:rPr>
              <a:t>80</a:t>
            </a:r>
            <a:r>
              <a:rPr sz="550" spc="5" dirty="0">
                <a:solidFill>
                  <a:srgbClr val="D9D9D9"/>
                </a:solidFill>
                <a:latin typeface="Calibri"/>
                <a:cs typeface="Calibri"/>
              </a:rPr>
              <a:t>0</a:t>
            </a:r>
            <a:r>
              <a:rPr sz="55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550" spc="5" dirty="0">
                <a:solidFill>
                  <a:srgbClr val="D9D9D9"/>
                </a:solidFill>
                <a:latin typeface="Calibri"/>
                <a:cs typeface="Calibri"/>
              </a:rPr>
              <a:t>00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57" name="object 49">
            <a:extLst>
              <a:ext uri="{FF2B5EF4-FFF2-40B4-BE49-F238E27FC236}">
                <a16:creationId xmlns:a16="http://schemas.microsoft.com/office/drawing/2014/main" id="{FB30382D-6DEE-360E-65B9-DE9633612D6D}"/>
              </a:ext>
            </a:extLst>
          </p:cNvPr>
          <p:cNvSpPr txBox="1"/>
          <p:nvPr/>
        </p:nvSpPr>
        <p:spPr>
          <a:xfrm>
            <a:off x="403391" y="5137216"/>
            <a:ext cx="972819" cy="1117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959485" algn="l"/>
              </a:tabLst>
            </a:pPr>
            <a:r>
              <a:rPr sz="550" dirty="0">
                <a:solidFill>
                  <a:srgbClr val="D9D9D9"/>
                </a:solidFill>
                <a:latin typeface="Calibri"/>
                <a:cs typeface="Calibri"/>
              </a:rPr>
              <a:t>-400</a:t>
            </a:r>
            <a:r>
              <a:rPr sz="550" spc="-2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550" spc="5" dirty="0">
                <a:solidFill>
                  <a:srgbClr val="D9D9D9"/>
                </a:solidFill>
                <a:latin typeface="Calibri"/>
                <a:cs typeface="Calibri"/>
              </a:rPr>
              <a:t>000</a:t>
            </a:r>
            <a:r>
              <a:rPr sz="550" spc="-2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550" spc="5" dirty="0">
                <a:solidFill>
                  <a:srgbClr val="D9D9D9"/>
                </a:solidFill>
                <a:latin typeface="Calibri"/>
                <a:cs typeface="Calibri"/>
              </a:rPr>
              <a:t>€   </a:t>
            </a:r>
            <a:r>
              <a:rPr sz="550" spc="2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550" u="dash" dirty="0">
                <a:solidFill>
                  <a:srgbClr val="D9D9D9"/>
                </a:solidFill>
                <a:uFill>
                  <a:solidFill>
                    <a:srgbClr val="F1F1F1"/>
                  </a:solidFill>
                </a:uFill>
                <a:latin typeface="Times New Roman"/>
                <a:cs typeface="Times New Roman"/>
              </a:rPr>
              <a:t> 	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65" name="object 73">
            <a:extLst>
              <a:ext uri="{FF2B5EF4-FFF2-40B4-BE49-F238E27FC236}">
                <a16:creationId xmlns:a16="http://schemas.microsoft.com/office/drawing/2014/main" id="{4A5B1752-4E62-973C-FCAA-883DD904D17C}"/>
              </a:ext>
            </a:extLst>
          </p:cNvPr>
          <p:cNvSpPr txBox="1">
            <a:spLocks/>
          </p:cNvSpPr>
          <p:nvPr/>
        </p:nvSpPr>
        <p:spPr>
          <a:xfrm>
            <a:off x="377343" y="158717"/>
            <a:ext cx="7037070" cy="40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065" rIns="0" bIns="0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fr-FR" sz="2500" spc="-125" dirty="0"/>
              <a:t>3.</a:t>
            </a:r>
            <a:r>
              <a:rPr lang="fr-FR" sz="2500" spc="-40" dirty="0"/>
              <a:t> </a:t>
            </a:r>
            <a:r>
              <a:rPr lang="fr-FR" sz="2500" spc="95" dirty="0"/>
              <a:t>Résumé</a:t>
            </a:r>
            <a:r>
              <a:rPr lang="fr-FR" sz="2500" spc="-20" dirty="0"/>
              <a:t> </a:t>
            </a:r>
            <a:r>
              <a:rPr lang="fr-FR" sz="2500" spc="75" dirty="0"/>
              <a:t>Fashion</a:t>
            </a:r>
            <a:r>
              <a:rPr lang="fr-FR" sz="2500" spc="-15" dirty="0"/>
              <a:t> </a:t>
            </a:r>
            <a:r>
              <a:rPr lang="fr-FR" sz="2500" spc="-114" dirty="0"/>
              <a:t>-</a:t>
            </a:r>
            <a:r>
              <a:rPr lang="fr-FR" sz="2500" spc="-25" dirty="0"/>
              <a:t> </a:t>
            </a:r>
            <a:r>
              <a:rPr lang="fr-FR" sz="2500" spc="-30" dirty="0"/>
              <a:t>Insta</a:t>
            </a:r>
            <a:r>
              <a:rPr lang="fr-FR" sz="2500" spc="-10" dirty="0"/>
              <a:t> </a:t>
            </a:r>
            <a:r>
              <a:rPr lang="fr-FR" sz="2500" spc="-114" dirty="0"/>
              <a:t>-</a:t>
            </a:r>
            <a:r>
              <a:rPr lang="fr-FR" sz="2500" spc="-35" dirty="0"/>
              <a:t> </a:t>
            </a:r>
            <a:r>
              <a:rPr lang="fr-FR" sz="2500" spc="114" dirty="0" err="1"/>
              <a:t>Recommender</a:t>
            </a:r>
            <a:endParaRPr lang="fr-FR" sz="2500" dirty="0"/>
          </a:p>
        </p:txBody>
      </p:sp>
      <p:pic>
        <p:nvPicPr>
          <p:cNvPr id="466" name="object 74">
            <a:extLst>
              <a:ext uri="{FF2B5EF4-FFF2-40B4-BE49-F238E27FC236}">
                <a16:creationId xmlns:a16="http://schemas.microsoft.com/office/drawing/2014/main" id="{48C83CDA-C504-0BC1-EA42-C158C860AD0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6966" y="2094234"/>
            <a:ext cx="3749040" cy="2118000"/>
          </a:xfrm>
          <a:prstGeom prst="rect">
            <a:avLst/>
          </a:prstGeom>
        </p:spPr>
      </p:pic>
      <p:grpSp>
        <p:nvGrpSpPr>
          <p:cNvPr id="467" name="object 75">
            <a:extLst>
              <a:ext uri="{FF2B5EF4-FFF2-40B4-BE49-F238E27FC236}">
                <a16:creationId xmlns:a16="http://schemas.microsoft.com/office/drawing/2014/main" id="{E6E6618C-8FB1-B230-6E9E-7CD290849F11}"/>
              </a:ext>
            </a:extLst>
          </p:cNvPr>
          <p:cNvGrpSpPr/>
          <p:nvPr/>
        </p:nvGrpSpPr>
        <p:grpSpPr>
          <a:xfrm>
            <a:off x="756717" y="2019699"/>
            <a:ext cx="1125220" cy="2259269"/>
            <a:chOff x="762000" y="1508760"/>
            <a:chExt cx="1125220" cy="2080260"/>
          </a:xfrm>
        </p:grpSpPr>
        <p:pic>
          <p:nvPicPr>
            <p:cNvPr id="468" name="object 76">
              <a:extLst>
                <a:ext uri="{FF2B5EF4-FFF2-40B4-BE49-F238E27FC236}">
                  <a16:creationId xmlns:a16="http://schemas.microsoft.com/office/drawing/2014/main" id="{09BBFEA9-68F2-3292-01AC-C5BF3D10B09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0" y="1508760"/>
              <a:ext cx="1124712" cy="2080260"/>
            </a:xfrm>
            <a:prstGeom prst="rect">
              <a:avLst/>
            </a:prstGeom>
          </p:spPr>
        </p:pic>
        <p:sp>
          <p:nvSpPr>
            <p:cNvPr id="469" name="object 77">
              <a:extLst>
                <a:ext uri="{FF2B5EF4-FFF2-40B4-BE49-F238E27FC236}">
                  <a16:creationId xmlns:a16="http://schemas.microsoft.com/office/drawing/2014/main" id="{C7BB3317-A01A-05F1-ACCF-13056474F0E0}"/>
                </a:ext>
              </a:extLst>
            </p:cNvPr>
            <p:cNvSpPr/>
            <p:nvPr/>
          </p:nvSpPr>
          <p:spPr>
            <a:xfrm>
              <a:off x="979170" y="2362962"/>
              <a:ext cx="838200" cy="992505"/>
            </a:xfrm>
            <a:custGeom>
              <a:avLst/>
              <a:gdLst/>
              <a:ahLst/>
              <a:cxnLst/>
              <a:rect l="l" t="t" r="r" b="b"/>
              <a:pathLst>
                <a:path w="838200" h="992504">
                  <a:moveTo>
                    <a:pt x="0" y="992124"/>
                  </a:moveTo>
                  <a:lnTo>
                    <a:pt x="838200" y="992124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992124"/>
                  </a:lnTo>
                  <a:close/>
                </a:path>
              </a:pathLst>
            </a:custGeom>
            <a:ln w="19049">
              <a:solidFill>
                <a:srgbClr val="7451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0" name="object 78">
            <a:extLst>
              <a:ext uri="{FF2B5EF4-FFF2-40B4-BE49-F238E27FC236}">
                <a16:creationId xmlns:a16="http://schemas.microsoft.com/office/drawing/2014/main" id="{08884AC4-CBAF-59E8-D57B-C4D1F56CE2FF}"/>
              </a:ext>
            </a:extLst>
          </p:cNvPr>
          <p:cNvSpPr/>
          <p:nvPr/>
        </p:nvSpPr>
        <p:spPr>
          <a:xfrm>
            <a:off x="2243343" y="3241019"/>
            <a:ext cx="2391410" cy="287020"/>
          </a:xfrm>
          <a:custGeom>
            <a:avLst/>
            <a:gdLst/>
            <a:ahLst/>
            <a:cxnLst/>
            <a:rect l="l" t="t" r="r" b="b"/>
            <a:pathLst>
              <a:path w="2391410" h="287019">
                <a:moveTo>
                  <a:pt x="2247900" y="0"/>
                </a:moveTo>
                <a:lnTo>
                  <a:pt x="2247900" y="71627"/>
                </a:lnTo>
                <a:lnTo>
                  <a:pt x="0" y="71627"/>
                </a:lnTo>
                <a:lnTo>
                  <a:pt x="0" y="214884"/>
                </a:lnTo>
                <a:lnTo>
                  <a:pt x="2247900" y="214884"/>
                </a:lnTo>
                <a:lnTo>
                  <a:pt x="2247900" y="286512"/>
                </a:lnTo>
                <a:lnTo>
                  <a:pt x="2391155" y="143256"/>
                </a:lnTo>
                <a:lnTo>
                  <a:pt x="2247900" y="0"/>
                </a:lnTo>
                <a:close/>
              </a:path>
            </a:pathLst>
          </a:custGeom>
          <a:solidFill>
            <a:srgbClr val="7451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1" name="object 79">
            <a:extLst>
              <a:ext uri="{FF2B5EF4-FFF2-40B4-BE49-F238E27FC236}">
                <a16:creationId xmlns:a16="http://schemas.microsoft.com/office/drawing/2014/main" id="{E96DDD56-6C1C-690F-7CCB-CEA51C74185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83283" y="3597617"/>
            <a:ext cx="552760" cy="728472"/>
          </a:xfrm>
          <a:prstGeom prst="rect">
            <a:avLst/>
          </a:prstGeom>
        </p:spPr>
      </p:pic>
      <p:pic>
        <p:nvPicPr>
          <p:cNvPr id="472" name="object 80">
            <a:extLst>
              <a:ext uri="{FF2B5EF4-FFF2-40B4-BE49-F238E27FC236}">
                <a16:creationId xmlns:a16="http://schemas.microsoft.com/office/drawing/2014/main" id="{0EA782FA-E689-E816-9641-4F07DF1BC675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49891" y="216917"/>
            <a:ext cx="940307" cy="940308"/>
          </a:xfrm>
          <a:prstGeom prst="rect">
            <a:avLst/>
          </a:prstGeom>
        </p:spPr>
      </p:pic>
      <p:sp>
        <p:nvSpPr>
          <p:cNvPr id="473" name="object 81">
            <a:extLst>
              <a:ext uri="{FF2B5EF4-FFF2-40B4-BE49-F238E27FC236}">
                <a16:creationId xmlns:a16="http://schemas.microsoft.com/office/drawing/2014/main" id="{731A4023-0650-D0B5-91AD-79736A3141FD}"/>
              </a:ext>
            </a:extLst>
          </p:cNvPr>
          <p:cNvSpPr txBox="1"/>
          <p:nvPr/>
        </p:nvSpPr>
        <p:spPr>
          <a:xfrm>
            <a:off x="756717" y="1594671"/>
            <a:ext cx="7368540" cy="11522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5305" lvl="1" indent="-343535">
              <a:lnSpc>
                <a:spcPct val="100000"/>
              </a:lnSpc>
              <a:spcBef>
                <a:spcPts val="965"/>
              </a:spcBef>
              <a:buFont typeface="Wingdings"/>
              <a:buChar char=""/>
              <a:tabLst>
                <a:tab pos="535305" algn="l"/>
                <a:tab pos="535940" algn="l"/>
              </a:tabLst>
            </a:pPr>
            <a:r>
              <a:rPr sz="1200" b="1" spc="30" dirty="0" err="1">
                <a:solidFill>
                  <a:srgbClr val="7451EB"/>
                </a:solidFill>
                <a:latin typeface="Tahoma"/>
                <a:cs typeface="Tahoma"/>
              </a:rPr>
              <a:t>Mieux</a:t>
            </a:r>
            <a:r>
              <a:rPr sz="1200" b="1" spc="-5" dirty="0">
                <a:solidFill>
                  <a:srgbClr val="7451EB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7451EB"/>
                </a:solidFill>
                <a:latin typeface="Tahoma"/>
                <a:cs typeface="Tahoma"/>
              </a:rPr>
              <a:t>comprendre</a:t>
            </a:r>
            <a:r>
              <a:rPr sz="1200" b="1" spc="-15" dirty="0">
                <a:solidFill>
                  <a:srgbClr val="7451EB"/>
                </a:solidFill>
                <a:latin typeface="Tahoma"/>
                <a:cs typeface="Tahoma"/>
              </a:rPr>
              <a:t> </a:t>
            </a:r>
            <a:r>
              <a:rPr sz="1200" b="1" spc="20" dirty="0">
                <a:solidFill>
                  <a:srgbClr val="7451EB"/>
                </a:solidFill>
                <a:latin typeface="Tahoma"/>
                <a:cs typeface="Tahoma"/>
              </a:rPr>
              <a:t>les</a:t>
            </a:r>
            <a:r>
              <a:rPr sz="1200" b="1" spc="-5" dirty="0">
                <a:solidFill>
                  <a:srgbClr val="7451EB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solidFill>
                  <a:srgbClr val="7451EB"/>
                </a:solidFill>
                <a:latin typeface="Tahoma"/>
                <a:cs typeface="Tahoma"/>
              </a:rPr>
              <a:t>attentes</a:t>
            </a:r>
            <a:r>
              <a:rPr sz="1200" b="1" spc="-10" dirty="0">
                <a:solidFill>
                  <a:srgbClr val="7451EB"/>
                </a:solidFill>
                <a:latin typeface="Tahoma"/>
                <a:cs typeface="Tahoma"/>
              </a:rPr>
              <a:t> </a:t>
            </a:r>
            <a:r>
              <a:rPr sz="1200" b="1" spc="60" dirty="0">
                <a:solidFill>
                  <a:srgbClr val="7451EB"/>
                </a:solidFill>
                <a:latin typeface="Tahoma"/>
                <a:cs typeface="Tahoma"/>
              </a:rPr>
              <a:t>du</a:t>
            </a:r>
            <a:r>
              <a:rPr sz="1200" b="1" spc="-25" dirty="0">
                <a:solidFill>
                  <a:srgbClr val="7451EB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solidFill>
                  <a:srgbClr val="7451EB"/>
                </a:solidFill>
                <a:latin typeface="Tahoma"/>
                <a:cs typeface="Tahoma"/>
              </a:rPr>
              <a:t>client</a:t>
            </a:r>
            <a:r>
              <a:rPr sz="1200" b="1" dirty="0">
                <a:solidFill>
                  <a:srgbClr val="7451EB"/>
                </a:solidFill>
                <a:latin typeface="Tahoma"/>
                <a:cs typeface="Tahoma"/>
              </a:rPr>
              <a:t> </a:t>
            </a:r>
            <a:r>
              <a:rPr sz="1200" b="1" spc="30" dirty="0">
                <a:solidFill>
                  <a:srgbClr val="7451EB"/>
                </a:solidFill>
                <a:latin typeface="Tahoma"/>
                <a:cs typeface="Tahoma"/>
              </a:rPr>
              <a:t>et</a:t>
            </a:r>
            <a:r>
              <a:rPr sz="1200" b="1" spc="5" dirty="0">
                <a:solidFill>
                  <a:srgbClr val="7451EB"/>
                </a:solidFill>
                <a:latin typeface="Tahoma"/>
                <a:cs typeface="Tahoma"/>
              </a:rPr>
              <a:t> </a:t>
            </a:r>
            <a:r>
              <a:rPr sz="1200" b="1" spc="15" dirty="0">
                <a:solidFill>
                  <a:srgbClr val="7451EB"/>
                </a:solidFill>
                <a:latin typeface="Tahoma"/>
                <a:cs typeface="Tahoma"/>
              </a:rPr>
              <a:t>lui</a:t>
            </a:r>
            <a:r>
              <a:rPr sz="1200" b="1" spc="-10" dirty="0">
                <a:solidFill>
                  <a:srgbClr val="7451EB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7451EB"/>
                </a:solidFill>
                <a:latin typeface="Tahoma"/>
                <a:cs typeface="Tahoma"/>
              </a:rPr>
              <a:t>recommander</a:t>
            </a:r>
            <a:r>
              <a:rPr sz="1200" b="1" spc="-15" dirty="0">
                <a:solidFill>
                  <a:srgbClr val="7451EB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7451EB"/>
                </a:solidFill>
                <a:latin typeface="Tahoma"/>
                <a:cs typeface="Tahoma"/>
              </a:rPr>
              <a:t>des</a:t>
            </a:r>
            <a:r>
              <a:rPr sz="1200" b="1" spc="-5" dirty="0">
                <a:solidFill>
                  <a:srgbClr val="7451EB"/>
                </a:solidFill>
                <a:latin typeface="Tahoma"/>
                <a:cs typeface="Tahoma"/>
              </a:rPr>
              <a:t> </a:t>
            </a:r>
            <a:r>
              <a:rPr sz="1200" b="1" spc="20" dirty="0">
                <a:solidFill>
                  <a:srgbClr val="7451EB"/>
                </a:solidFill>
                <a:latin typeface="Tahoma"/>
                <a:cs typeface="Tahoma"/>
              </a:rPr>
              <a:t>articles</a:t>
            </a:r>
            <a:r>
              <a:rPr sz="1200" b="1" spc="-15" dirty="0">
                <a:solidFill>
                  <a:srgbClr val="7451EB"/>
                </a:solidFill>
                <a:latin typeface="Tahoma"/>
                <a:cs typeface="Tahoma"/>
              </a:rPr>
              <a:t> </a:t>
            </a:r>
            <a:r>
              <a:rPr sz="1200" b="1" spc="40" dirty="0">
                <a:solidFill>
                  <a:srgbClr val="7451EB"/>
                </a:solidFill>
                <a:latin typeface="Tahoma"/>
                <a:cs typeface="Tahoma"/>
              </a:rPr>
              <a:t>cohérents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Tahoma"/>
              <a:cs typeface="Tahoma"/>
            </a:endParaRPr>
          </a:p>
          <a:p>
            <a:pPr marL="1609725" marR="3074670">
              <a:lnSpc>
                <a:spcPct val="100299"/>
              </a:lnSpc>
            </a:pPr>
            <a:r>
              <a:rPr sz="1050" b="1" spc="4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Développer </a:t>
            </a:r>
            <a:r>
              <a:rPr sz="1050" b="1" spc="5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une </a:t>
            </a:r>
            <a:r>
              <a:rPr sz="1050" b="1" spc="3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application </a:t>
            </a:r>
            <a:r>
              <a:rPr sz="1050" b="1" spc="5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de </a:t>
            </a:r>
            <a:r>
              <a:rPr sz="1050" b="1" spc="6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1050" b="1" spc="4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recommandation</a:t>
            </a:r>
            <a:r>
              <a:rPr sz="1050" b="1" spc="-3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1050" b="1" spc="2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d’articles</a:t>
            </a:r>
            <a:r>
              <a:rPr sz="1050" b="1" spc="-2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1050" b="1" spc="4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basée </a:t>
            </a:r>
            <a:r>
              <a:rPr sz="1050" b="1" spc="-33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1050" b="1" spc="2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sur</a:t>
            </a:r>
            <a:r>
              <a:rPr sz="1050" b="1" spc="-2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1050" b="1" spc="1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les</a:t>
            </a:r>
            <a:r>
              <a:rPr sz="1050" b="1" spc="-1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1050" b="1" spc="3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propres</a:t>
            </a:r>
            <a:r>
              <a:rPr sz="1050" b="1" spc="-4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1050" b="1" spc="4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photos</a:t>
            </a:r>
            <a:r>
              <a:rPr sz="1050" b="1" spc="-3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1050" b="1" spc="4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des</a:t>
            </a:r>
            <a:r>
              <a:rPr sz="1050" b="1" spc="-2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1050" b="1" spc="3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clients </a:t>
            </a:r>
            <a:r>
              <a:rPr sz="1050" b="1" spc="-34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1050" b="1" spc="3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vêtus</a:t>
            </a:r>
            <a:r>
              <a:rPr sz="1050" b="1" spc="-2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1050" b="1" spc="5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de</a:t>
            </a:r>
            <a:r>
              <a:rPr sz="1050" b="1" spc="-2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1050" b="1" spc="2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leurs</a:t>
            </a:r>
            <a:r>
              <a:rPr sz="1050" b="1" spc="-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1050" b="1" spc="4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pièces</a:t>
            </a:r>
            <a:r>
              <a:rPr sz="1050" b="1" spc="-10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sz="1050" b="1" spc="25" dirty="0">
                <a:solidFill>
                  <a:schemeClr val="bg1">
                    <a:lumMod val="95000"/>
                  </a:schemeClr>
                </a:solidFill>
                <a:latin typeface="Tahoma"/>
                <a:cs typeface="Tahoma"/>
              </a:rPr>
              <a:t>préférées</a:t>
            </a:r>
            <a:endParaRPr sz="1050" dirty="0">
              <a:solidFill>
                <a:schemeClr val="bg1">
                  <a:lumMod val="9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503" name="object 101">
            <a:extLst>
              <a:ext uri="{FF2B5EF4-FFF2-40B4-BE49-F238E27FC236}">
                <a16:creationId xmlns:a16="http://schemas.microsoft.com/office/drawing/2014/main" id="{153B30ED-6074-BE26-5FC3-74D05DECEC38}"/>
              </a:ext>
            </a:extLst>
          </p:cNvPr>
          <p:cNvSpPr txBox="1"/>
          <p:nvPr/>
        </p:nvSpPr>
        <p:spPr>
          <a:xfrm>
            <a:off x="7278206" y="5318267"/>
            <a:ext cx="272415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b="1" spc="10" dirty="0">
                <a:solidFill>
                  <a:srgbClr val="D9D9D9"/>
                </a:solidFill>
                <a:latin typeface="Calibri"/>
                <a:cs typeface="Calibri"/>
              </a:rPr>
              <a:t>equip</a:t>
            </a:r>
            <a:r>
              <a:rPr sz="650" b="1" spc="15" dirty="0">
                <a:solidFill>
                  <a:srgbClr val="D9D9D9"/>
                </a:solidFill>
                <a:latin typeface="Calibri"/>
                <a:cs typeface="Calibri"/>
              </a:rPr>
              <a:t>e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504" name="object 102">
            <a:extLst>
              <a:ext uri="{FF2B5EF4-FFF2-40B4-BE49-F238E27FC236}">
                <a16:creationId xmlns:a16="http://schemas.microsoft.com/office/drawing/2014/main" id="{251360C2-25A3-D089-D2FC-7E4E73FD716E}"/>
              </a:ext>
            </a:extLst>
          </p:cNvPr>
          <p:cNvSpPr txBox="1"/>
          <p:nvPr/>
        </p:nvSpPr>
        <p:spPr>
          <a:xfrm>
            <a:off x="6484312" y="5643282"/>
            <a:ext cx="32131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b="1" spc="15" dirty="0">
                <a:solidFill>
                  <a:srgbClr val="D9D9D9"/>
                </a:solidFill>
                <a:latin typeface="Calibri"/>
                <a:cs typeface="Calibri"/>
              </a:rPr>
              <a:t>d</a:t>
            </a:r>
            <a:r>
              <a:rPr sz="650" b="1" spc="5" dirty="0">
                <a:solidFill>
                  <a:srgbClr val="D9D9D9"/>
                </a:solidFill>
                <a:latin typeface="Calibri"/>
                <a:cs typeface="Calibri"/>
              </a:rPr>
              <a:t>ecis</a:t>
            </a:r>
            <a:r>
              <a:rPr sz="650" b="1" spc="10" dirty="0">
                <a:solidFill>
                  <a:srgbClr val="D9D9D9"/>
                </a:solidFill>
                <a:latin typeface="Calibri"/>
                <a:cs typeface="Calibri"/>
              </a:rPr>
              <a:t>ion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505" name="object 103">
            <a:extLst>
              <a:ext uri="{FF2B5EF4-FFF2-40B4-BE49-F238E27FC236}">
                <a16:creationId xmlns:a16="http://schemas.microsoft.com/office/drawing/2014/main" id="{FC1AD60B-8A2C-A928-65CC-2E362A9E304C}"/>
              </a:ext>
            </a:extLst>
          </p:cNvPr>
          <p:cNvSpPr txBox="1"/>
          <p:nvPr/>
        </p:nvSpPr>
        <p:spPr>
          <a:xfrm>
            <a:off x="5587732" y="5318267"/>
            <a:ext cx="423545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b="1" spc="10" dirty="0">
                <a:solidFill>
                  <a:srgbClr val="D9D9D9"/>
                </a:solidFill>
                <a:latin typeface="Calibri"/>
                <a:cs typeface="Calibri"/>
              </a:rPr>
              <a:t>co</a:t>
            </a:r>
            <a:r>
              <a:rPr sz="650" b="1" spc="15" dirty="0">
                <a:solidFill>
                  <a:srgbClr val="D9D9D9"/>
                </a:solidFill>
                <a:latin typeface="Calibri"/>
                <a:cs typeface="Calibri"/>
              </a:rPr>
              <a:t>m</a:t>
            </a:r>
            <a:r>
              <a:rPr sz="650" b="1" spc="10" dirty="0">
                <a:solidFill>
                  <a:srgbClr val="D9D9D9"/>
                </a:solidFill>
                <a:latin typeface="Calibri"/>
                <a:cs typeface="Calibri"/>
              </a:rPr>
              <a:t>plex</a:t>
            </a:r>
            <a:r>
              <a:rPr sz="650" b="1" spc="5" dirty="0">
                <a:solidFill>
                  <a:srgbClr val="D9D9D9"/>
                </a:solidFill>
                <a:latin typeface="Calibri"/>
                <a:cs typeface="Calibri"/>
              </a:rPr>
              <a:t>it</a:t>
            </a:r>
            <a:r>
              <a:rPr sz="650" b="1" spc="15" dirty="0">
                <a:solidFill>
                  <a:srgbClr val="D9D9D9"/>
                </a:solidFill>
                <a:latin typeface="Calibri"/>
                <a:cs typeface="Calibri"/>
              </a:rPr>
              <a:t>é</a:t>
            </a:r>
            <a:endParaRPr sz="6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135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74289" y="2155388"/>
            <a:ext cx="3589584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/>
              <a:t>Principales User Stories et Gains Attendus</a:t>
            </a:r>
            <a:endParaRPr lang="fr-FR" sz="6000" b="1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9236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9"/>
          <p:cNvSpPr/>
          <p:nvPr/>
        </p:nvSpPr>
        <p:spPr>
          <a:xfrm>
            <a:off x="128809" y="2750771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B26DA3A-C73A-F1DB-BB31-405064193DDB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128809" y="122139"/>
            <a:ext cx="2982351" cy="353971"/>
          </a:xfrm>
        </p:spPr>
        <p:txBody>
          <a:bodyPr/>
          <a:lstStyle/>
          <a:p>
            <a:r>
              <a:rPr lang="fr-FR" sz="1200" dirty="0"/>
              <a:t>PRINCIPALES USER STORIES ET GAINS ATTENDUS</a:t>
            </a:r>
            <a:endParaRPr lang="fr-FR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7CEA0B51-9319-96E4-0685-4E059674BE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9743453"/>
              </p:ext>
            </p:extLst>
          </p:nvPr>
        </p:nvGraphicFramePr>
        <p:xfrm>
          <a:off x="3307227" y="132964"/>
          <a:ext cx="5451230" cy="2091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998CA5D0-2C39-3ACF-B355-294EE05BC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69733"/>
              </p:ext>
            </p:extLst>
          </p:nvPr>
        </p:nvGraphicFramePr>
        <p:xfrm>
          <a:off x="452408" y="2392729"/>
          <a:ext cx="6890927" cy="2491117"/>
        </p:xfrm>
        <a:graphic>
          <a:graphicData uri="http://schemas.openxmlformats.org/drawingml/2006/table">
            <a:tbl>
              <a:tblPr/>
              <a:tblGrid>
                <a:gridCol w="984988">
                  <a:extLst>
                    <a:ext uri="{9D8B030D-6E8A-4147-A177-3AD203B41FA5}">
                      <a16:colId xmlns:a16="http://schemas.microsoft.com/office/drawing/2014/main" val="3471403292"/>
                    </a:ext>
                  </a:extLst>
                </a:gridCol>
                <a:gridCol w="2658546">
                  <a:extLst>
                    <a:ext uri="{9D8B030D-6E8A-4147-A177-3AD203B41FA5}">
                      <a16:colId xmlns:a16="http://schemas.microsoft.com/office/drawing/2014/main" val="1181909502"/>
                    </a:ext>
                  </a:extLst>
                </a:gridCol>
                <a:gridCol w="3247393">
                  <a:extLst>
                    <a:ext uri="{9D8B030D-6E8A-4147-A177-3AD203B41FA5}">
                      <a16:colId xmlns:a16="http://schemas.microsoft.com/office/drawing/2014/main" val="4294399033"/>
                    </a:ext>
                  </a:extLst>
                </a:gridCol>
              </a:tblGrid>
              <a:tr h="438534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Authentification des Utilisateurs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Les utilisateurs peuvent s'inscrire et se connecter à l'application à l'aide de leur adresse e-mail et d'un mot de passe sécurisé.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Augmentation de l'engagement des utilisateurs grâce à une expérience personnalisée et sécurisée.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272027"/>
                  </a:ext>
                </a:extLst>
              </a:tr>
              <a:tr h="438534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Capture de Photos et Analyse d'Images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Les utilisateurs peuvent prendre des photos de leurs tenues vestimentaires et les télécharger dans l'application.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Amélioration de l'expérience utilisateur en permettant aux utilisateurs de visualiser leurs articles vestimentaires sous un nouvel angle.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5250479"/>
                  </a:ext>
                </a:extLst>
              </a:tr>
              <a:tr h="584712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Recommandations Personnalisées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L'application utilise l'intelligence artificielle pour analyser les images téléchargées et propose des recommandations personnalisées d'articles vestimentaires similaires.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Augmentation des ventes en ligne grâce à des recommandations pertinentes et ciblées, amélioration de la fidélisation des clients.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931657"/>
                  </a:ext>
                </a:extLst>
              </a:tr>
              <a:tr h="584712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Historique des Achats et Favoris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Les utilisateurs peuvent consulter leur historique d'achats et ajouter des articles à leur liste de favoris.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Renforcement de la fidélité des clients en offrant une expérience de shopping personnalisée et en facilitant la répétition des achats.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757920"/>
                  </a:ext>
                </a:extLst>
              </a:tr>
              <a:tr h="444625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Notification de Nouveaux Produits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Les utilisateurs reçoivent des notifications lorsqu'il y a de nouveaux produits ou promotions correspondant à leurs préférences.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Augmentation du taux de conversion en incitant les utilisateurs à revenir sur l'application et à effectuer des achats.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673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92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74289" y="2155388"/>
            <a:ext cx="3589584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Identification des Ressources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3098390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14933</TotalTime>
  <Words>1759</Words>
  <Application>Microsoft Office PowerPoint</Application>
  <PresentationFormat>Affichage à l'écran (16:9)</PresentationFormat>
  <Paragraphs>350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36" baseType="lpstr">
      <vt:lpstr>Courier New</vt:lpstr>
      <vt:lpstr>Maven Pro</vt:lpstr>
      <vt:lpstr>Fira Sans Extra Condensed Medium</vt:lpstr>
      <vt:lpstr>Advent Pro SemiBold</vt:lpstr>
      <vt:lpstr>Wingdings</vt:lpstr>
      <vt:lpstr>Aptos Narrow</vt:lpstr>
      <vt:lpstr>Söhne</vt:lpstr>
      <vt:lpstr>Arial</vt:lpstr>
      <vt:lpstr>Verdana</vt:lpstr>
      <vt:lpstr>Share Tech</vt:lpstr>
      <vt:lpstr>Tahoma</vt:lpstr>
      <vt:lpstr>Times New Roman</vt:lpstr>
      <vt:lpstr>Century Gothic</vt:lpstr>
      <vt:lpstr>Calibri</vt:lpstr>
      <vt:lpstr>Fira Sans Condensed Medium</vt:lpstr>
      <vt:lpstr>Data Science Consulting by Slidesgo</vt:lpstr>
      <vt:lpstr>MACHINE LEARNING ENGINEERING </vt:lpstr>
      <vt:lpstr>PLAN DE PRÉSENTATION </vt:lpstr>
      <vt:lpstr>INTRODUCTION </vt:lpstr>
      <vt:lpstr>CONTEXTE</vt:lpstr>
      <vt:lpstr>Présentation PowerPoint</vt:lpstr>
      <vt:lpstr>Présentation PowerPoint</vt:lpstr>
      <vt:lpstr>Principales User Stories et Gains Attendus</vt:lpstr>
      <vt:lpstr>PRINCIPALES USER STORIES ET GAINS ATTENDUS</vt:lpstr>
      <vt:lpstr>Identification des Ressources</vt:lpstr>
      <vt:lpstr>Identification des Ressources</vt:lpstr>
      <vt:lpstr>MÉTHODE AGILE</vt:lpstr>
      <vt:lpstr>MÉTHODE AGILE</vt:lpstr>
      <vt:lpstr>Calendrier des Sprints</vt:lpstr>
      <vt:lpstr>Registre Traitement CNIL et Enjeux Légaux</vt:lpstr>
      <vt:lpstr>Registre Traitement CNIL et Enjeux Légaux</vt:lpstr>
      <vt:lpstr>Plan d'Action de Mitigation des Risques et Estimation de la Rentabilité</vt:lpstr>
      <vt:lpstr>Plan d'Action de Mitigation des Risques</vt:lpstr>
      <vt:lpstr>CONCLUSION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2 DATA SCIENCE</dc:title>
  <dc:creator>Samson AMOUSSOU</dc:creator>
  <cp:lastModifiedBy>Samson AMOUSSOU</cp:lastModifiedBy>
  <cp:revision>96</cp:revision>
  <dcterms:modified xsi:type="dcterms:W3CDTF">2024-06-10T15:45:40Z</dcterms:modified>
</cp:coreProperties>
</file>