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3"/>
  </p:notesMasterIdLst>
  <p:handoutMasterIdLst>
    <p:handoutMasterId r:id="rId34"/>
  </p:handoutMasterIdLst>
  <p:sldIdLst>
    <p:sldId id="257" r:id="rId5"/>
    <p:sldId id="389" r:id="rId6"/>
    <p:sldId id="32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5" r:id="rId20"/>
    <p:sldId id="406" r:id="rId21"/>
    <p:sldId id="407" r:id="rId22"/>
    <p:sldId id="417" r:id="rId23"/>
    <p:sldId id="408" r:id="rId24"/>
    <p:sldId id="409" r:id="rId25"/>
    <p:sldId id="410" r:id="rId26"/>
    <p:sldId id="411" r:id="rId27"/>
    <p:sldId id="412" r:id="rId28"/>
    <p:sldId id="415" r:id="rId29"/>
    <p:sldId id="414" r:id="rId30"/>
    <p:sldId id="416" r:id="rId31"/>
    <p:sldId id="3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4520DF-B052-4472-8DE1-691C763FB82B}" v="95" dt="2023-09-09T16:48:53.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97" y="72"/>
      </p:cViewPr>
      <p:guideLst>
        <p:guide pos="3840"/>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Badam, Vijaya - Dell Team" userId="acf7fd54-13d9-4292-a896-7f47718dcd08" providerId="ADAL" clId="{854520DF-B052-4472-8DE1-691C763FB82B}"/>
    <pc:docChg chg="undo custSel addSld delSld modSld">
      <pc:chgData name="Lakshmi Badam, Vijaya - Dell Team" userId="acf7fd54-13d9-4292-a896-7f47718dcd08" providerId="ADAL" clId="{854520DF-B052-4472-8DE1-691C763FB82B}" dt="2023-09-09T16:46:31.269" v="457" actId="255"/>
      <pc:docMkLst>
        <pc:docMk/>
      </pc:docMkLst>
      <pc:sldChg chg="delSp modSp mod">
        <pc:chgData name="Lakshmi Badam, Vijaya - Dell Team" userId="acf7fd54-13d9-4292-a896-7f47718dcd08" providerId="ADAL" clId="{854520DF-B052-4472-8DE1-691C763FB82B}" dt="2023-09-09T15:23:57.316" v="390" actId="478"/>
        <pc:sldMkLst>
          <pc:docMk/>
          <pc:sldMk cId="3247798845" sldId="391"/>
        </pc:sldMkLst>
        <pc:spChg chg="del mod">
          <ac:chgData name="Lakshmi Badam, Vijaya - Dell Team" userId="acf7fd54-13d9-4292-a896-7f47718dcd08" providerId="ADAL" clId="{854520DF-B052-4472-8DE1-691C763FB82B}" dt="2023-09-09T15:23:47.664" v="388" actId="478"/>
          <ac:spMkLst>
            <pc:docMk/>
            <pc:sldMk cId="3247798845" sldId="391"/>
            <ac:spMk id="4" creationId="{7823E305-6365-4345-8BD1-4A31C61D96CB}"/>
          </ac:spMkLst>
        </pc:spChg>
        <pc:spChg chg="del">
          <ac:chgData name="Lakshmi Badam, Vijaya - Dell Team" userId="acf7fd54-13d9-4292-a896-7f47718dcd08" providerId="ADAL" clId="{854520DF-B052-4472-8DE1-691C763FB82B}" dt="2023-09-09T15:23:53.593" v="389" actId="478"/>
          <ac:spMkLst>
            <pc:docMk/>
            <pc:sldMk cId="3247798845" sldId="391"/>
            <ac:spMk id="5" creationId="{0B37A3FF-ED32-4C4A-A21F-848A3BF6F896}"/>
          </ac:spMkLst>
        </pc:spChg>
        <pc:spChg chg="del mod">
          <ac:chgData name="Lakshmi Badam, Vijaya - Dell Team" userId="acf7fd54-13d9-4292-a896-7f47718dcd08" providerId="ADAL" clId="{854520DF-B052-4472-8DE1-691C763FB82B}" dt="2023-09-09T15:23:57.316" v="390" actId="478"/>
          <ac:spMkLst>
            <pc:docMk/>
            <pc:sldMk cId="3247798845" sldId="391"/>
            <ac:spMk id="23" creationId="{8E5E4638-9BCB-4C2E-914F-CC868E2020D5}"/>
          </ac:spMkLst>
        </pc:spChg>
      </pc:sldChg>
      <pc:sldChg chg="modSp mod">
        <pc:chgData name="Lakshmi Badam, Vijaya - Dell Team" userId="acf7fd54-13d9-4292-a896-7f47718dcd08" providerId="ADAL" clId="{854520DF-B052-4472-8DE1-691C763FB82B}" dt="2023-09-09T15:24:41.605" v="391" actId="255"/>
        <pc:sldMkLst>
          <pc:docMk/>
          <pc:sldMk cId="2794497179" sldId="392"/>
        </pc:sldMkLst>
        <pc:spChg chg="mod">
          <ac:chgData name="Lakshmi Badam, Vijaya - Dell Team" userId="acf7fd54-13d9-4292-a896-7f47718dcd08" providerId="ADAL" clId="{854520DF-B052-4472-8DE1-691C763FB82B}" dt="2023-09-09T15:24:41.605" v="391" actId="255"/>
          <ac:spMkLst>
            <pc:docMk/>
            <pc:sldMk cId="2794497179" sldId="392"/>
            <ac:spMk id="2" creationId="{0361193E-34FF-2DC4-0CD2-CACD1EC9DF1F}"/>
          </ac:spMkLst>
        </pc:spChg>
        <pc:spChg chg="mod">
          <ac:chgData name="Lakshmi Badam, Vijaya - Dell Team" userId="acf7fd54-13d9-4292-a896-7f47718dcd08" providerId="ADAL" clId="{854520DF-B052-4472-8DE1-691C763FB82B}" dt="2023-09-03T10:13:03.810" v="19" actId="20577"/>
          <ac:spMkLst>
            <pc:docMk/>
            <pc:sldMk cId="2794497179" sldId="392"/>
            <ac:spMk id="4" creationId="{A0FF7CF9-1D9D-3A93-15D5-4CB912E69E27}"/>
          </ac:spMkLst>
        </pc:spChg>
      </pc:sldChg>
      <pc:sldChg chg="modSp mod">
        <pc:chgData name="Lakshmi Badam, Vijaya - Dell Team" userId="acf7fd54-13d9-4292-a896-7f47718dcd08" providerId="ADAL" clId="{854520DF-B052-4472-8DE1-691C763FB82B}" dt="2023-09-09T15:25:03.196" v="392" actId="255"/>
        <pc:sldMkLst>
          <pc:docMk/>
          <pc:sldMk cId="2496363282" sldId="393"/>
        </pc:sldMkLst>
        <pc:spChg chg="mod">
          <ac:chgData name="Lakshmi Badam, Vijaya - Dell Team" userId="acf7fd54-13d9-4292-a896-7f47718dcd08" providerId="ADAL" clId="{854520DF-B052-4472-8DE1-691C763FB82B}" dt="2023-09-09T15:25:03.196" v="392" actId="255"/>
          <ac:spMkLst>
            <pc:docMk/>
            <pc:sldMk cId="2496363282" sldId="393"/>
            <ac:spMk id="2" creationId="{0361193E-34FF-2DC4-0CD2-CACD1EC9DF1F}"/>
          </ac:spMkLst>
        </pc:spChg>
        <pc:spChg chg="mod">
          <ac:chgData name="Lakshmi Badam, Vijaya - Dell Team" userId="acf7fd54-13d9-4292-a896-7f47718dcd08" providerId="ADAL" clId="{854520DF-B052-4472-8DE1-691C763FB82B}" dt="2023-09-03T10:13:06.690" v="20" actId="20577"/>
          <ac:spMkLst>
            <pc:docMk/>
            <pc:sldMk cId="2496363282" sldId="393"/>
            <ac:spMk id="4" creationId="{A0FF7CF9-1D9D-3A93-15D5-4CB912E69E27}"/>
          </ac:spMkLst>
        </pc:spChg>
      </pc:sldChg>
      <pc:sldChg chg="delSp modSp mod">
        <pc:chgData name="Lakshmi Badam, Vijaya - Dell Team" userId="acf7fd54-13d9-4292-a896-7f47718dcd08" providerId="ADAL" clId="{854520DF-B052-4472-8DE1-691C763FB82B}" dt="2023-09-09T15:25:25.610" v="393" actId="255"/>
        <pc:sldMkLst>
          <pc:docMk/>
          <pc:sldMk cId="1380539890" sldId="394"/>
        </pc:sldMkLst>
        <pc:spChg chg="mod">
          <ac:chgData name="Lakshmi Badam, Vijaya - Dell Team" userId="acf7fd54-13d9-4292-a896-7f47718dcd08" providerId="ADAL" clId="{854520DF-B052-4472-8DE1-691C763FB82B}" dt="2023-09-09T15:25:25.610" v="393" actId="255"/>
          <ac:spMkLst>
            <pc:docMk/>
            <pc:sldMk cId="1380539890" sldId="394"/>
            <ac:spMk id="2" creationId="{0361193E-34FF-2DC4-0CD2-CACD1EC9DF1F}"/>
          </ac:spMkLst>
        </pc:spChg>
        <pc:spChg chg="mod">
          <ac:chgData name="Lakshmi Badam, Vijaya - Dell Team" userId="acf7fd54-13d9-4292-a896-7f47718dcd08" providerId="ADAL" clId="{854520DF-B052-4472-8DE1-691C763FB82B}" dt="2023-09-03T10:13:10.218" v="21" actId="20577"/>
          <ac:spMkLst>
            <pc:docMk/>
            <pc:sldMk cId="1380539890" sldId="394"/>
            <ac:spMk id="4" creationId="{A0FF7CF9-1D9D-3A93-15D5-4CB912E69E27}"/>
          </ac:spMkLst>
        </pc:spChg>
        <pc:spChg chg="del">
          <ac:chgData name="Lakshmi Badam, Vijaya - Dell Team" userId="acf7fd54-13d9-4292-a896-7f47718dcd08" providerId="ADAL" clId="{854520DF-B052-4472-8DE1-691C763FB82B}" dt="2023-09-03T10:12:42.517" v="15" actId="478"/>
          <ac:spMkLst>
            <pc:docMk/>
            <pc:sldMk cId="1380539890" sldId="394"/>
            <ac:spMk id="5" creationId="{D029CF27-6AD6-497E-4C80-2907FAE02C6D}"/>
          </ac:spMkLst>
        </pc:spChg>
        <pc:spChg chg="del mod">
          <ac:chgData name="Lakshmi Badam, Vijaya - Dell Team" userId="acf7fd54-13d9-4292-a896-7f47718dcd08" providerId="ADAL" clId="{854520DF-B052-4472-8DE1-691C763FB82B}" dt="2023-09-03T10:12:47.793" v="17" actId="478"/>
          <ac:spMkLst>
            <pc:docMk/>
            <pc:sldMk cId="1380539890" sldId="394"/>
            <ac:spMk id="6" creationId="{39646F5A-2314-E8D0-EF8D-902D7F465D98}"/>
          </ac:spMkLst>
        </pc:spChg>
      </pc:sldChg>
      <pc:sldChg chg="delSp modSp mod">
        <pc:chgData name="Lakshmi Badam, Vijaya - Dell Team" userId="acf7fd54-13d9-4292-a896-7f47718dcd08" providerId="ADAL" clId="{854520DF-B052-4472-8DE1-691C763FB82B}" dt="2023-09-09T15:26:05.399" v="396" actId="478"/>
        <pc:sldMkLst>
          <pc:docMk/>
          <pc:sldMk cId="3475619102" sldId="395"/>
        </pc:sldMkLst>
        <pc:spChg chg="mod">
          <ac:chgData name="Lakshmi Badam, Vijaya - Dell Team" userId="acf7fd54-13d9-4292-a896-7f47718dcd08" providerId="ADAL" clId="{854520DF-B052-4472-8DE1-691C763FB82B}" dt="2023-09-09T15:25:45.780" v="394" actId="255"/>
          <ac:spMkLst>
            <pc:docMk/>
            <pc:sldMk cId="3475619102" sldId="395"/>
            <ac:spMk id="2" creationId="{0361193E-34FF-2DC4-0CD2-CACD1EC9DF1F}"/>
          </ac:spMkLst>
        </pc:spChg>
        <pc:spChg chg="mod">
          <ac:chgData name="Lakshmi Badam, Vijaya - Dell Team" userId="acf7fd54-13d9-4292-a896-7f47718dcd08" providerId="ADAL" clId="{854520DF-B052-4472-8DE1-691C763FB82B}" dt="2023-09-03T10:14:36.263" v="30" actId="255"/>
          <ac:spMkLst>
            <pc:docMk/>
            <pc:sldMk cId="3475619102" sldId="395"/>
            <ac:spMk id="4" creationId="{A0FF7CF9-1D9D-3A93-15D5-4CB912E69E27}"/>
          </ac:spMkLst>
        </pc:spChg>
        <pc:spChg chg="del">
          <ac:chgData name="Lakshmi Badam, Vijaya - Dell Team" userId="acf7fd54-13d9-4292-a896-7f47718dcd08" providerId="ADAL" clId="{854520DF-B052-4472-8DE1-691C763FB82B}" dt="2023-09-09T15:26:01.219" v="395" actId="478"/>
          <ac:spMkLst>
            <pc:docMk/>
            <pc:sldMk cId="3475619102" sldId="395"/>
            <ac:spMk id="5" creationId="{D029CF27-6AD6-497E-4C80-2907FAE02C6D}"/>
          </ac:spMkLst>
        </pc:spChg>
        <pc:spChg chg="del">
          <ac:chgData name="Lakshmi Badam, Vijaya - Dell Team" userId="acf7fd54-13d9-4292-a896-7f47718dcd08" providerId="ADAL" clId="{854520DF-B052-4472-8DE1-691C763FB82B}" dt="2023-09-09T15:26:05.399" v="396" actId="478"/>
          <ac:spMkLst>
            <pc:docMk/>
            <pc:sldMk cId="3475619102" sldId="395"/>
            <ac:spMk id="6" creationId="{39646F5A-2314-E8D0-EF8D-902D7F465D98}"/>
          </ac:spMkLst>
        </pc:spChg>
      </pc:sldChg>
      <pc:sldChg chg="delSp modSp mod">
        <pc:chgData name="Lakshmi Badam, Vijaya - Dell Team" userId="acf7fd54-13d9-4292-a896-7f47718dcd08" providerId="ADAL" clId="{854520DF-B052-4472-8DE1-691C763FB82B}" dt="2023-09-09T15:26:22.636" v="397" actId="255"/>
        <pc:sldMkLst>
          <pc:docMk/>
          <pc:sldMk cId="1175539707" sldId="396"/>
        </pc:sldMkLst>
        <pc:spChg chg="mod">
          <ac:chgData name="Lakshmi Badam, Vijaya - Dell Team" userId="acf7fd54-13d9-4292-a896-7f47718dcd08" providerId="ADAL" clId="{854520DF-B052-4472-8DE1-691C763FB82B}" dt="2023-09-09T15:26:22.636" v="397" actId="255"/>
          <ac:spMkLst>
            <pc:docMk/>
            <pc:sldMk cId="1175539707" sldId="396"/>
            <ac:spMk id="2" creationId="{0361193E-34FF-2DC4-0CD2-CACD1EC9DF1F}"/>
          </ac:spMkLst>
        </pc:spChg>
        <pc:spChg chg="mod">
          <ac:chgData name="Lakshmi Badam, Vijaya - Dell Team" userId="acf7fd54-13d9-4292-a896-7f47718dcd08" providerId="ADAL" clId="{854520DF-B052-4472-8DE1-691C763FB82B}" dt="2023-09-03T11:08:44.785" v="74" actId="20577"/>
          <ac:spMkLst>
            <pc:docMk/>
            <pc:sldMk cId="1175539707" sldId="396"/>
            <ac:spMk id="4" creationId="{A0FF7CF9-1D9D-3A93-15D5-4CB912E69E27}"/>
          </ac:spMkLst>
        </pc:spChg>
        <pc:spChg chg="del mod">
          <ac:chgData name="Lakshmi Badam, Vijaya - Dell Team" userId="acf7fd54-13d9-4292-a896-7f47718dcd08" providerId="ADAL" clId="{854520DF-B052-4472-8DE1-691C763FB82B}" dt="2023-09-03T10:18:16.636" v="69" actId="478"/>
          <ac:spMkLst>
            <pc:docMk/>
            <pc:sldMk cId="1175539707" sldId="396"/>
            <ac:spMk id="5" creationId="{D029CF27-6AD6-497E-4C80-2907FAE02C6D}"/>
          </ac:spMkLst>
        </pc:spChg>
        <pc:spChg chg="del">
          <ac:chgData name="Lakshmi Badam, Vijaya - Dell Team" userId="acf7fd54-13d9-4292-a896-7f47718dcd08" providerId="ADAL" clId="{854520DF-B052-4472-8DE1-691C763FB82B}" dt="2023-09-03T10:19:49.290" v="72" actId="478"/>
          <ac:spMkLst>
            <pc:docMk/>
            <pc:sldMk cId="1175539707" sldId="396"/>
            <ac:spMk id="6" creationId="{39646F5A-2314-E8D0-EF8D-902D7F465D98}"/>
          </ac:spMkLst>
        </pc:spChg>
      </pc:sldChg>
      <pc:sldChg chg="modSp mod">
        <pc:chgData name="Lakshmi Badam, Vijaya - Dell Team" userId="acf7fd54-13d9-4292-a896-7f47718dcd08" providerId="ADAL" clId="{854520DF-B052-4472-8DE1-691C763FB82B}" dt="2023-09-09T15:26:35.782" v="398" actId="255"/>
        <pc:sldMkLst>
          <pc:docMk/>
          <pc:sldMk cId="913974348" sldId="397"/>
        </pc:sldMkLst>
        <pc:spChg chg="mod">
          <ac:chgData name="Lakshmi Badam, Vijaya - Dell Team" userId="acf7fd54-13d9-4292-a896-7f47718dcd08" providerId="ADAL" clId="{854520DF-B052-4472-8DE1-691C763FB82B}" dt="2023-09-09T15:26:35.782" v="398" actId="255"/>
          <ac:spMkLst>
            <pc:docMk/>
            <pc:sldMk cId="913974348" sldId="397"/>
            <ac:spMk id="2" creationId="{0361193E-34FF-2DC4-0CD2-CACD1EC9DF1F}"/>
          </ac:spMkLst>
        </pc:spChg>
        <pc:spChg chg="mod">
          <ac:chgData name="Lakshmi Badam, Vijaya - Dell Team" userId="acf7fd54-13d9-4292-a896-7f47718dcd08" providerId="ADAL" clId="{854520DF-B052-4472-8DE1-691C763FB82B}" dt="2023-09-03T11:10:29.560" v="95" actId="255"/>
          <ac:spMkLst>
            <pc:docMk/>
            <pc:sldMk cId="913974348" sldId="397"/>
            <ac:spMk id="4" creationId="{A0FF7CF9-1D9D-3A93-15D5-4CB912E69E27}"/>
          </ac:spMkLst>
        </pc:spChg>
      </pc:sldChg>
      <pc:sldChg chg="addSp delSp modSp mod setBg">
        <pc:chgData name="Lakshmi Badam, Vijaya - Dell Team" userId="acf7fd54-13d9-4292-a896-7f47718dcd08" providerId="ADAL" clId="{854520DF-B052-4472-8DE1-691C763FB82B}" dt="2023-09-09T15:27:09.351" v="401" actId="14100"/>
        <pc:sldMkLst>
          <pc:docMk/>
          <pc:sldMk cId="4234199162" sldId="398"/>
        </pc:sldMkLst>
        <pc:spChg chg="mod">
          <ac:chgData name="Lakshmi Badam, Vijaya - Dell Team" userId="acf7fd54-13d9-4292-a896-7f47718dcd08" providerId="ADAL" clId="{854520DF-B052-4472-8DE1-691C763FB82B}" dt="2023-09-09T15:26:50.672" v="399" actId="255"/>
          <ac:spMkLst>
            <pc:docMk/>
            <pc:sldMk cId="4234199162" sldId="398"/>
            <ac:spMk id="2" creationId="{0361193E-34FF-2DC4-0CD2-CACD1EC9DF1F}"/>
          </ac:spMkLst>
        </pc:spChg>
        <pc:spChg chg="mod">
          <ac:chgData name="Lakshmi Badam, Vijaya - Dell Team" userId="acf7fd54-13d9-4292-a896-7f47718dcd08" providerId="ADAL" clId="{854520DF-B052-4472-8DE1-691C763FB82B}" dt="2023-09-09T15:26:56.941" v="400" actId="255"/>
          <ac:spMkLst>
            <pc:docMk/>
            <pc:sldMk cId="4234199162" sldId="398"/>
            <ac:spMk id="4" creationId="{A0FF7CF9-1D9D-3A93-15D5-4CB912E69E27}"/>
          </ac:spMkLst>
        </pc:spChg>
        <pc:picChg chg="add del mod">
          <ac:chgData name="Lakshmi Badam, Vijaya - Dell Team" userId="acf7fd54-13d9-4292-a896-7f47718dcd08" providerId="ADAL" clId="{854520DF-B052-4472-8DE1-691C763FB82B}" dt="2023-09-09T15:27:09.351" v="401" actId="14100"/>
          <ac:picMkLst>
            <pc:docMk/>
            <pc:sldMk cId="4234199162" sldId="398"/>
            <ac:picMk id="8" creationId="{F47678A5-825B-8234-3C05-2B8EB3F1FC18}"/>
          </ac:picMkLst>
        </pc:picChg>
      </pc:sldChg>
      <pc:sldChg chg="addSp delSp modSp mod">
        <pc:chgData name="Lakshmi Badam, Vijaya - Dell Team" userId="acf7fd54-13d9-4292-a896-7f47718dcd08" providerId="ADAL" clId="{854520DF-B052-4472-8DE1-691C763FB82B}" dt="2023-09-09T15:27:22.480" v="402" actId="255"/>
        <pc:sldMkLst>
          <pc:docMk/>
          <pc:sldMk cId="3009422865" sldId="399"/>
        </pc:sldMkLst>
        <pc:spChg chg="del mod">
          <ac:chgData name="Lakshmi Badam, Vijaya - Dell Team" userId="acf7fd54-13d9-4292-a896-7f47718dcd08" providerId="ADAL" clId="{854520DF-B052-4472-8DE1-691C763FB82B}" dt="2023-09-04T18:51:21.977" v="110" actId="478"/>
          <ac:spMkLst>
            <pc:docMk/>
            <pc:sldMk cId="3009422865" sldId="399"/>
            <ac:spMk id="2" creationId="{0361193E-34FF-2DC4-0CD2-CACD1EC9DF1F}"/>
          </ac:spMkLst>
        </pc:spChg>
        <pc:spChg chg="mod">
          <ac:chgData name="Lakshmi Badam, Vijaya - Dell Team" userId="acf7fd54-13d9-4292-a896-7f47718dcd08" providerId="ADAL" clId="{854520DF-B052-4472-8DE1-691C763FB82B}" dt="2023-09-09T15:27:22.480" v="402" actId="255"/>
          <ac:spMkLst>
            <pc:docMk/>
            <pc:sldMk cId="3009422865" sldId="399"/>
            <ac:spMk id="4" creationId="{A0FF7CF9-1D9D-3A93-15D5-4CB912E69E27}"/>
          </ac:spMkLst>
        </pc:spChg>
        <pc:spChg chg="del">
          <ac:chgData name="Lakshmi Badam, Vijaya - Dell Team" userId="acf7fd54-13d9-4292-a896-7f47718dcd08" providerId="ADAL" clId="{854520DF-B052-4472-8DE1-691C763FB82B}" dt="2023-09-04T18:52:10.522" v="117" actId="478"/>
          <ac:spMkLst>
            <pc:docMk/>
            <pc:sldMk cId="3009422865" sldId="399"/>
            <ac:spMk id="5" creationId="{D029CF27-6AD6-497E-4C80-2907FAE02C6D}"/>
          </ac:spMkLst>
        </pc:spChg>
        <pc:spChg chg="del">
          <ac:chgData name="Lakshmi Badam, Vijaya - Dell Team" userId="acf7fd54-13d9-4292-a896-7f47718dcd08" providerId="ADAL" clId="{854520DF-B052-4472-8DE1-691C763FB82B}" dt="2023-09-04T18:52:20.638" v="118" actId="478"/>
          <ac:spMkLst>
            <pc:docMk/>
            <pc:sldMk cId="3009422865" sldId="399"/>
            <ac:spMk id="6" creationId="{39646F5A-2314-E8D0-EF8D-902D7F465D98}"/>
          </ac:spMkLst>
        </pc:spChg>
        <pc:spChg chg="add del mod">
          <ac:chgData name="Lakshmi Badam, Vijaya - Dell Team" userId="acf7fd54-13d9-4292-a896-7f47718dcd08" providerId="ADAL" clId="{854520DF-B052-4472-8DE1-691C763FB82B}" dt="2023-09-04T18:51:34.506" v="111" actId="478"/>
          <ac:spMkLst>
            <pc:docMk/>
            <pc:sldMk cId="3009422865" sldId="399"/>
            <ac:spMk id="8" creationId="{1A67B703-E713-2280-1777-A800D0F1073C}"/>
          </ac:spMkLst>
        </pc:spChg>
      </pc:sldChg>
      <pc:sldChg chg="addSp modSp mod">
        <pc:chgData name="Lakshmi Badam, Vijaya - Dell Team" userId="acf7fd54-13d9-4292-a896-7f47718dcd08" providerId="ADAL" clId="{854520DF-B052-4472-8DE1-691C763FB82B}" dt="2023-09-09T15:27:37.540" v="404" actId="255"/>
        <pc:sldMkLst>
          <pc:docMk/>
          <pc:sldMk cId="2028413201" sldId="400"/>
        </pc:sldMkLst>
        <pc:spChg chg="mod">
          <ac:chgData name="Lakshmi Badam, Vijaya - Dell Team" userId="acf7fd54-13d9-4292-a896-7f47718dcd08" providerId="ADAL" clId="{854520DF-B052-4472-8DE1-691C763FB82B}" dt="2023-09-09T15:27:37.540" v="404" actId="255"/>
          <ac:spMkLst>
            <pc:docMk/>
            <pc:sldMk cId="2028413201" sldId="400"/>
            <ac:spMk id="2" creationId="{0361193E-34FF-2DC4-0CD2-CACD1EC9DF1F}"/>
          </ac:spMkLst>
        </pc:spChg>
        <pc:spChg chg="mod">
          <ac:chgData name="Lakshmi Badam, Vijaya - Dell Team" userId="acf7fd54-13d9-4292-a896-7f47718dcd08" providerId="ADAL" clId="{854520DF-B052-4472-8DE1-691C763FB82B}" dt="2023-09-09T15:27:31.427" v="403" actId="255"/>
          <ac:spMkLst>
            <pc:docMk/>
            <pc:sldMk cId="2028413201" sldId="400"/>
            <ac:spMk id="4" creationId="{A0FF7CF9-1D9D-3A93-15D5-4CB912E69E27}"/>
          </ac:spMkLst>
        </pc:spChg>
        <pc:picChg chg="add mod">
          <ac:chgData name="Lakshmi Badam, Vijaya - Dell Team" userId="acf7fd54-13d9-4292-a896-7f47718dcd08" providerId="ADAL" clId="{854520DF-B052-4472-8DE1-691C763FB82B}" dt="2023-09-04T18:56:24.296" v="144" actId="1076"/>
          <ac:picMkLst>
            <pc:docMk/>
            <pc:sldMk cId="2028413201" sldId="400"/>
            <ac:picMk id="8" creationId="{6272BFCF-52FA-B86A-B74F-5AEED4DA451A}"/>
          </ac:picMkLst>
        </pc:picChg>
      </pc:sldChg>
      <pc:sldChg chg="addSp delSp modSp mod">
        <pc:chgData name="Lakshmi Badam, Vijaya - Dell Team" userId="acf7fd54-13d9-4292-a896-7f47718dcd08" providerId="ADAL" clId="{854520DF-B052-4472-8DE1-691C763FB82B}" dt="2023-09-09T15:28:06.210" v="406" actId="1076"/>
        <pc:sldMkLst>
          <pc:docMk/>
          <pc:sldMk cId="2624104182" sldId="401"/>
        </pc:sldMkLst>
        <pc:spChg chg="mod">
          <ac:chgData name="Lakshmi Badam, Vijaya - Dell Team" userId="acf7fd54-13d9-4292-a896-7f47718dcd08" providerId="ADAL" clId="{854520DF-B052-4472-8DE1-691C763FB82B}" dt="2023-09-04T18:57:57.328" v="153" actId="122"/>
          <ac:spMkLst>
            <pc:docMk/>
            <pc:sldMk cId="2624104182" sldId="401"/>
            <ac:spMk id="2" creationId="{0361193E-34FF-2DC4-0CD2-CACD1EC9DF1F}"/>
          </ac:spMkLst>
        </pc:spChg>
        <pc:spChg chg="mod">
          <ac:chgData name="Lakshmi Badam, Vijaya - Dell Team" userId="acf7fd54-13d9-4292-a896-7f47718dcd08" providerId="ADAL" clId="{854520DF-B052-4472-8DE1-691C763FB82B}" dt="2023-09-09T15:27:56.639" v="405" actId="255"/>
          <ac:spMkLst>
            <pc:docMk/>
            <pc:sldMk cId="2624104182" sldId="401"/>
            <ac:spMk id="4" creationId="{A0FF7CF9-1D9D-3A93-15D5-4CB912E69E27}"/>
          </ac:spMkLst>
        </pc:spChg>
        <pc:spChg chg="del">
          <ac:chgData name="Lakshmi Badam, Vijaya - Dell Team" userId="acf7fd54-13d9-4292-a896-7f47718dcd08" providerId="ADAL" clId="{854520DF-B052-4472-8DE1-691C763FB82B}" dt="2023-09-04T19:00:54.090" v="164" actId="478"/>
          <ac:spMkLst>
            <pc:docMk/>
            <pc:sldMk cId="2624104182" sldId="401"/>
            <ac:spMk id="5" creationId="{D029CF27-6AD6-497E-4C80-2907FAE02C6D}"/>
          </ac:spMkLst>
        </pc:spChg>
        <pc:spChg chg="del">
          <ac:chgData name="Lakshmi Badam, Vijaya - Dell Team" userId="acf7fd54-13d9-4292-a896-7f47718dcd08" providerId="ADAL" clId="{854520DF-B052-4472-8DE1-691C763FB82B}" dt="2023-09-04T19:00:56.499" v="165" actId="478"/>
          <ac:spMkLst>
            <pc:docMk/>
            <pc:sldMk cId="2624104182" sldId="401"/>
            <ac:spMk id="6" creationId="{39646F5A-2314-E8D0-EF8D-902D7F465D98}"/>
          </ac:spMkLst>
        </pc:spChg>
        <pc:picChg chg="add mod">
          <ac:chgData name="Lakshmi Badam, Vijaya - Dell Team" userId="acf7fd54-13d9-4292-a896-7f47718dcd08" providerId="ADAL" clId="{854520DF-B052-4472-8DE1-691C763FB82B}" dt="2023-09-09T15:28:06.210" v="406" actId="1076"/>
          <ac:picMkLst>
            <pc:docMk/>
            <pc:sldMk cId="2624104182" sldId="401"/>
            <ac:picMk id="8" creationId="{7FBD8275-6988-5B28-6D5F-5A7E4153567F}"/>
          </ac:picMkLst>
        </pc:picChg>
      </pc:sldChg>
      <pc:sldChg chg="new del">
        <pc:chgData name="Lakshmi Badam, Vijaya - Dell Team" userId="acf7fd54-13d9-4292-a896-7f47718dcd08" providerId="ADAL" clId="{854520DF-B052-4472-8DE1-691C763FB82B}" dt="2023-09-04T19:02:07.389" v="169" actId="680"/>
        <pc:sldMkLst>
          <pc:docMk/>
          <pc:sldMk cId="367303394" sldId="402"/>
        </pc:sldMkLst>
      </pc:sldChg>
      <pc:sldChg chg="add del">
        <pc:chgData name="Lakshmi Badam, Vijaya - Dell Team" userId="acf7fd54-13d9-4292-a896-7f47718dcd08" providerId="ADAL" clId="{854520DF-B052-4472-8DE1-691C763FB82B}" dt="2023-09-03T10:11:21.946" v="1"/>
        <pc:sldMkLst>
          <pc:docMk/>
          <pc:sldMk cId="2319179740" sldId="402"/>
        </pc:sldMkLst>
      </pc:sldChg>
      <pc:sldChg chg="addSp delSp modSp add mod">
        <pc:chgData name="Lakshmi Badam, Vijaya - Dell Team" userId="acf7fd54-13d9-4292-a896-7f47718dcd08" providerId="ADAL" clId="{854520DF-B052-4472-8DE1-691C763FB82B}" dt="2023-09-09T15:28:24.347" v="408" actId="255"/>
        <pc:sldMkLst>
          <pc:docMk/>
          <pc:sldMk cId="2333861122" sldId="402"/>
        </pc:sldMkLst>
        <pc:spChg chg="mod">
          <ac:chgData name="Lakshmi Badam, Vijaya - Dell Team" userId="acf7fd54-13d9-4292-a896-7f47718dcd08" providerId="ADAL" clId="{854520DF-B052-4472-8DE1-691C763FB82B}" dt="2023-09-09T15:28:16.006" v="407" actId="255"/>
          <ac:spMkLst>
            <pc:docMk/>
            <pc:sldMk cId="2333861122" sldId="402"/>
            <ac:spMk id="2" creationId="{0361193E-34FF-2DC4-0CD2-CACD1EC9DF1F}"/>
          </ac:spMkLst>
        </pc:spChg>
        <pc:spChg chg="mod">
          <ac:chgData name="Lakshmi Badam, Vijaya - Dell Team" userId="acf7fd54-13d9-4292-a896-7f47718dcd08" providerId="ADAL" clId="{854520DF-B052-4472-8DE1-691C763FB82B}" dt="2023-09-09T15:28:24.347" v="408" actId="255"/>
          <ac:spMkLst>
            <pc:docMk/>
            <pc:sldMk cId="2333861122" sldId="402"/>
            <ac:spMk id="4" creationId="{A0FF7CF9-1D9D-3A93-15D5-4CB912E69E27}"/>
          </ac:spMkLst>
        </pc:spChg>
        <pc:picChg chg="add mod">
          <ac:chgData name="Lakshmi Badam, Vijaya - Dell Team" userId="acf7fd54-13d9-4292-a896-7f47718dcd08" providerId="ADAL" clId="{854520DF-B052-4472-8DE1-691C763FB82B}" dt="2023-09-09T14:56:51.718" v="195" actId="1076"/>
          <ac:picMkLst>
            <pc:docMk/>
            <pc:sldMk cId="2333861122" sldId="402"/>
            <ac:picMk id="5" creationId="{B9F53BF1-A0E7-9D31-77F7-CDE97A64890A}"/>
          </ac:picMkLst>
        </pc:picChg>
        <pc:picChg chg="del">
          <ac:chgData name="Lakshmi Badam, Vijaya - Dell Team" userId="acf7fd54-13d9-4292-a896-7f47718dcd08" providerId="ADAL" clId="{854520DF-B052-4472-8DE1-691C763FB82B}" dt="2023-09-09T14:55:24.407" v="181" actId="478"/>
          <ac:picMkLst>
            <pc:docMk/>
            <pc:sldMk cId="2333861122" sldId="402"/>
            <ac:picMk id="8" creationId="{7FBD8275-6988-5B28-6D5F-5A7E4153567F}"/>
          </ac:picMkLst>
        </pc:picChg>
      </pc:sldChg>
      <pc:sldChg chg="new del">
        <pc:chgData name="Lakshmi Badam, Vijaya - Dell Team" userId="acf7fd54-13d9-4292-a896-7f47718dcd08" providerId="ADAL" clId="{854520DF-B052-4472-8DE1-691C763FB82B}" dt="2023-09-04T19:01:23.878" v="167" actId="680"/>
        <pc:sldMkLst>
          <pc:docMk/>
          <pc:sldMk cId="2384367462" sldId="402"/>
        </pc:sldMkLst>
      </pc:sldChg>
      <pc:sldChg chg="addSp delSp modSp add mod">
        <pc:chgData name="Lakshmi Badam, Vijaya - Dell Team" userId="acf7fd54-13d9-4292-a896-7f47718dcd08" providerId="ADAL" clId="{854520DF-B052-4472-8DE1-691C763FB82B}" dt="2023-09-09T15:28:50.811" v="411" actId="14100"/>
        <pc:sldMkLst>
          <pc:docMk/>
          <pc:sldMk cId="2796483642" sldId="403"/>
        </pc:sldMkLst>
        <pc:spChg chg="mod">
          <ac:chgData name="Lakshmi Badam, Vijaya - Dell Team" userId="acf7fd54-13d9-4292-a896-7f47718dcd08" providerId="ADAL" clId="{854520DF-B052-4472-8DE1-691C763FB82B}" dt="2023-09-09T15:28:40.080" v="409" actId="255"/>
          <ac:spMkLst>
            <pc:docMk/>
            <pc:sldMk cId="2796483642" sldId="403"/>
            <ac:spMk id="2" creationId="{0361193E-34FF-2DC4-0CD2-CACD1EC9DF1F}"/>
          </ac:spMkLst>
        </pc:spChg>
        <pc:spChg chg="mod">
          <ac:chgData name="Lakshmi Badam, Vijaya - Dell Team" userId="acf7fd54-13d9-4292-a896-7f47718dcd08" providerId="ADAL" clId="{854520DF-B052-4472-8DE1-691C763FB82B}" dt="2023-09-09T15:28:46.874" v="410" actId="255"/>
          <ac:spMkLst>
            <pc:docMk/>
            <pc:sldMk cId="2796483642" sldId="403"/>
            <ac:spMk id="4" creationId="{A0FF7CF9-1D9D-3A93-15D5-4CB912E69E27}"/>
          </ac:spMkLst>
        </pc:spChg>
        <pc:picChg chg="add mod">
          <ac:chgData name="Lakshmi Badam, Vijaya - Dell Team" userId="acf7fd54-13d9-4292-a896-7f47718dcd08" providerId="ADAL" clId="{854520DF-B052-4472-8DE1-691C763FB82B}" dt="2023-09-09T15:28:50.811" v="411" actId="14100"/>
          <ac:picMkLst>
            <pc:docMk/>
            <pc:sldMk cId="2796483642" sldId="403"/>
            <ac:picMk id="5" creationId="{C48D1C6A-6D81-8E78-14C8-7A3B1F06BA6C}"/>
          </ac:picMkLst>
        </pc:picChg>
        <pc:picChg chg="del">
          <ac:chgData name="Lakshmi Badam, Vijaya - Dell Team" userId="acf7fd54-13d9-4292-a896-7f47718dcd08" providerId="ADAL" clId="{854520DF-B052-4472-8DE1-691C763FB82B}" dt="2023-09-09T14:57:40.244" v="199" actId="478"/>
          <ac:picMkLst>
            <pc:docMk/>
            <pc:sldMk cId="2796483642" sldId="403"/>
            <ac:picMk id="8" creationId="{7FBD8275-6988-5B28-6D5F-5A7E4153567F}"/>
          </ac:picMkLst>
        </pc:picChg>
      </pc:sldChg>
      <pc:sldChg chg="modSp add del mod">
        <pc:chgData name="Lakshmi Badam, Vijaya - Dell Team" userId="acf7fd54-13d9-4292-a896-7f47718dcd08" providerId="ADAL" clId="{854520DF-B052-4472-8DE1-691C763FB82B}" dt="2023-09-09T15:30:06.335" v="414" actId="47"/>
        <pc:sldMkLst>
          <pc:docMk/>
          <pc:sldMk cId="3963626292" sldId="404"/>
        </pc:sldMkLst>
        <pc:spChg chg="mod">
          <ac:chgData name="Lakshmi Badam, Vijaya - Dell Team" userId="acf7fd54-13d9-4292-a896-7f47718dcd08" providerId="ADAL" clId="{854520DF-B052-4472-8DE1-691C763FB82B}" dt="2023-09-09T15:29:02.211" v="412" actId="255"/>
          <ac:spMkLst>
            <pc:docMk/>
            <pc:sldMk cId="3963626292" sldId="404"/>
            <ac:spMk id="4" creationId="{A0FF7CF9-1D9D-3A93-15D5-4CB912E69E27}"/>
          </ac:spMkLst>
        </pc:spChg>
        <pc:picChg chg="mod">
          <ac:chgData name="Lakshmi Badam, Vijaya - Dell Team" userId="acf7fd54-13d9-4292-a896-7f47718dcd08" providerId="ADAL" clId="{854520DF-B052-4472-8DE1-691C763FB82B}" dt="2023-09-09T15:29:06.533" v="413" actId="1076"/>
          <ac:picMkLst>
            <pc:docMk/>
            <pc:sldMk cId="3963626292" sldId="404"/>
            <ac:picMk id="8" creationId="{7FBD8275-6988-5B28-6D5F-5A7E4153567F}"/>
          </ac:picMkLst>
        </pc:picChg>
      </pc:sldChg>
      <pc:sldChg chg="delSp modSp add mod">
        <pc:chgData name="Lakshmi Badam, Vijaya - Dell Team" userId="acf7fd54-13d9-4292-a896-7f47718dcd08" providerId="ADAL" clId="{854520DF-B052-4472-8DE1-691C763FB82B}" dt="2023-09-09T15:00:14.166" v="223" actId="20577"/>
        <pc:sldMkLst>
          <pc:docMk/>
          <pc:sldMk cId="2683049268" sldId="405"/>
        </pc:sldMkLst>
        <pc:spChg chg="mod">
          <ac:chgData name="Lakshmi Badam, Vijaya - Dell Team" userId="acf7fd54-13d9-4292-a896-7f47718dcd08" providerId="ADAL" clId="{854520DF-B052-4472-8DE1-691C763FB82B}" dt="2023-09-09T15:00:14.166" v="223" actId="20577"/>
          <ac:spMkLst>
            <pc:docMk/>
            <pc:sldMk cId="2683049268" sldId="405"/>
            <ac:spMk id="2" creationId="{0361193E-34FF-2DC4-0CD2-CACD1EC9DF1F}"/>
          </ac:spMkLst>
        </pc:spChg>
        <pc:spChg chg="del mod">
          <ac:chgData name="Lakshmi Badam, Vijaya - Dell Team" userId="acf7fd54-13d9-4292-a896-7f47718dcd08" providerId="ADAL" clId="{854520DF-B052-4472-8DE1-691C763FB82B}" dt="2023-09-09T15:00:01.276" v="220" actId="478"/>
          <ac:spMkLst>
            <pc:docMk/>
            <pc:sldMk cId="2683049268" sldId="405"/>
            <ac:spMk id="4" creationId="{A0FF7CF9-1D9D-3A93-15D5-4CB912E69E27}"/>
          </ac:spMkLst>
        </pc:spChg>
        <pc:picChg chg="del">
          <ac:chgData name="Lakshmi Badam, Vijaya - Dell Team" userId="acf7fd54-13d9-4292-a896-7f47718dcd08" providerId="ADAL" clId="{854520DF-B052-4472-8DE1-691C763FB82B}" dt="2023-09-09T14:59:10.169" v="211" actId="478"/>
          <ac:picMkLst>
            <pc:docMk/>
            <pc:sldMk cId="2683049268" sldId="405"/>
            <ac:picMk id="8" creationId="{7FBD8275-6988-5B28-6D5F-5A7E4153567F}"/>
          </ac:picMkLst>
        </pc:picChg>
      </pc:sldChg>
      <pc:sldChg chg="addSp delSp modSp add mod">
        <pc:chgData name="Lakshmi Badam, Vijaya - Dell Team" userId="acf7fd54-13d9-4292-a896-7f47718dcd08" providerId="ADAL" clId="{854520DF-B052-4472-8DE1-691C763FB82B}" dt="2023-09-09T15:30:57.213" v="417" actId="255"/>
        <pc:sldMkLst>
          <pc:docMk/>
          <pc:sldMk cId="445597589" sldId="406"/>
        </pc:sldMkLst>
        <pc:spChg chg="mod">
          <ac:chgData name="Lakshmi Badam, Vijaya - Dell Team" userId="acf7fd54-13d9-4292-a896-7f47718dcd08" providerId="ADAL" clId="{854520DF-B052-4472-8DE1-691C763FB82B}" dt="2023-09-09T15:30:47.820" v="416" actId="255"/>
          <ac:spMkLst>
            <pc:docMk/>
            <pc:sldMk cId="445597589" sldId="406"/>
            <ac:spMk id="2" creationId="{0361193E-34FF-2DC4-0CD2-CACD1EC9DF1F}"/>
          </ac:spMkLst>
        </pc:spChg>
        <pc:spChg chg="mod">
          <ac:chgData name="Lakshmi Badam, Vijaya - Dell Team" userId="acf7fd54-13d9-4292-a896-7f47718dcd08" providerId="ADAL" clId="{854520DF-B052-4472-8DE1-691C763FB82B}" dt="2023-09-09T15:30:57.213" v="417" actId="255"/>
          <ac:spMkLst>
            <pc:docMk/>
            <pc:sldMk cId="445597589" sldId="406"/>
            <ac:spMk id="4" creationId="{A0FF7CF9-1D9D-3A93-15D5-4CB912E69E27}"/>
          </ac:spMkLst>
        </pc:spChg>
        <pc:picChg chg="add mod">
          <ac:chgData name="Lakshmi Badam, Vijaya - Dell Team" userId="acf7fd54-13d9-4292-a896-7f47718dcd08" providerId="ADAL" clId="{854520DF-B052-4472-8DE1-691C763FB82B}" dt="2023-09-09T15:01:19.128" v="226" actId="1076"/>
          <ac:picMkLst>
            <pc:docMk/>
            <pc:sldMk cId="445597589" sldId="406"/>
            <ac:picMk id="5" creationId="{9B8FB122-9A4C-CBD4-6EF1-8B1C5D0DBF04}"/>
          </ac:picMkLst>
        </pc:picChg>
        <pc:picChg chg="del">
          <ac:chgData name="Lakshmi Badam, Vijaya - Dell Team" userId="acf7fd54-13d9-4292-a896-7f47718dcd08" providerId="ADAL" clId="{854520DF-B052-4472-8DE1-691C763FB82B}" dt="2023-09-09T15:00:22.485" v="224" actId="478"/>
          <ac:picMkLst>
            <pc:docMk/>
            <pc:sldMk cId="445597589" sldId="406"/>
            <ac:picMk id="8" creationId="{7FBD8275-6988-5B28-6D5F-5A7E4153567F}"/>
          </ac:picMkLst>
        </pc:picChg>
      </pc:sldChg>
      <pc:sldChg chg="addSp delSp modSp add mod">
        <pc:chgData name="Lakshmi Badam, Vijaya - Dell Team" userId="acf7fd54-13d9-4292-a896-7f47718dcd08" providerId="ADAL" clId="{854520DF-B052-4472-8DE1-691C763FB82B}" dt="2023-09-09T15:31:45.887" v="422" actId="14100"/>
        <pc:sldMkLst>
          <pc:docMk/>
          <pc:sldMk cId="1479430088" sldId="407"/>
        </pc:sldMkLst>
        <pc:spChg chg="mod">
          <ac:chgData name="Lakshmi Badam, Vijaya - Dell Team" userId="acf7fd54-13d9-4292-a896-7f47718dcd08" providerId="ADAL" clId="{854520DF-B052-4472-8DE1-691C763FB82B}" dt="2023-09-09T15:31:17.433" v="418" actId="255"/>
          <ac:spMkLst>
            <pc:docMk/>
            <pc:sldMk cId="1479430088" sldId="407"/>
            <ac:spMk id="4" creationId="{A0FF7CF9-1D9D-3A93-15D5-4CB912E69E27}"/>
          </ac:spMkLst>
        </pc:spChg>
        <pc:picChg chg="add del mod">
          <ac:chgData name="Lakshmi Badam, Vijaya - Dell Team" userId="acf7fd54-13d9-4292-a896-7f47718dcd08" providerId="ADAL" clId="{854520DF-B052-4472-8DE1-691C763FB82B}" dt="2023-09-09T15:06:56.979" v="258" actId="478"/>
          <ac:picMkLst>
            <pc:docMk/>
            <pc:sldMk cId="1479430088" sldId="407"/>
            <ac:picMk id="5" creationId="{F25CF4D5-BD3F-56D1-93DD-766BE02CE692}"/>
          </ac:picMkLst>
        </pc:picChg>
        <pc:picChg chg="del">
          <ac:chgData name="Lakshmi Badam, Vijaya - Dell Team" userId="acf7fd54-13d9-4292-a896-7f47718dcd08" providerId="ADAL" clId="{854520DF-B052-4472-8DE1-691C763FB82B}" dt="2023-09-09T15:04:20.176" v="239" actId="478"/>
          <ac:picMkLst>
            <pc:docMk/>
            <pc:sldMk cId="1479430088" sldId="407"/>
            <ac:picMk id="8" creationId="{7FBD8275-6988-5B28-6D5F-5A7E4153567F}"/>
          </ac:picMkLst>
        </pc:picChg>
        <pc:picChg chg="add del mod">
          <ac:chgData name="Lakshmi Badam, Vijaya - Dell Team" userId="acf7fd54-13d9-4292-a896-7f47718dcd08" providerId="ADAL" clId="{854520DF-B052-4472-8DE1-691C763FB82B}" dt="2023-09-09T15:31:38.168" v="419" actId="478"/>
          <ac:picMkLst>
            <pc:docMk/>
            <pc:sldMk cId="1479430088" sldId="407"/>
            <ac:picMk id="9" creationId="{835A0692-5C6F-95F8-1A80-DB38C4D842E3}"/>
          </ac:picMkLst>
        </pc:picChg>
        <pc:picChg chg="add mod">
          <ac:chgData name="Lakshmi Badam, Vijaya - Dell Team" userId="acf7fd54-13d9-4292-a896-7f47718dcd08" providerId="ADAL" clId="{854520DF-B052-4472-8DE1-691C763FB82B}" dt="2023-09-09T15:31:45.887" v="422" actId="14100"/>
          <ac:picMkLst>
            <pc:docMk/>
            <pc:sldMk cId="1479430088" sldId="407"/>
            <ac:picMk id="11" creationId="{C679D36E-7DB2-0785-AD4A-983C0FD41F02}"/>
          </ac:picMkLst>
        </pc:picChg>
      </pc:sldChg>
      <pc:sldChg chg="addSp delSp modSp add mod">
        <pc:chgData name="Lakshmi Badam, Vijaya - Dell Team" userId="acf7fd54-13d9-4292-a896-7f47718dcd08" providerId="ADAL" clId="{854520DF-B052-4472-8DE1-691C763FB82B}" dt="2023-09-09T15:34:07.200" v="437" actId="255"/>
        <pc:sldMkLst>
          <pc:docMk/>
          <pc:sldMk cId="1642223664" sldId="408"/>
        </pc:sldMkLst>
        <pc:spChg chg="mod">
          <ac:chgData name="Lakshmi Badam, Vijaya - Dell Team" userId="acf7fd54-13d9-4292-a896-7f47718dcd08" providerId="ADAL" clId="{854520DF-B052-4472-8DE1-691C763FB82B}" dt="2023-09-09T15:08:25.226" v="266" actId="255"/>
          <ac:spMkLst>
            <pc:docMk/>
            <pc:sldMk cId="1642223664" sldId="408"/>
            <ac:spMk id="2" creationId="{0361193E-34FF-2DC4-0CD2-CACD1EC9DF1F}"/>
          </ac:spMkLst>
        </pc:spChg>
        <pc:spChg chg="mod">
          <ac:chgData name="Lakshmi Badam, Vijaya - Dell Team" userId="acf7fd54-13d9-4292-a896-7f47718dcd08" providerId="ADAL" clId="{854520DF-B052-4472-8DE1-691C763FB82B}" dt="2023-09-09T15:34:07.200" v="437" actId="255"/>
          <ac:spMkLst>
            <pc:docMk/>
            <pc:sldMk cId="1642223664" sldId="408"/>
            <ac:spMk id="4" creationId="{A0FF7CF9-1D9D-3A93-15D5-4CB912E69E27}"/>
          </ac:spMkLst>
        </pc:spChg>
        <pc:picChg chg="add mod">
          <ac:chgData name="Lakshmi Badam, Vijaya - Dell Team" userId="acf7fd54-13d9-4292-a896-7f47718dcd08" providerId="ADAL" clId="{854520DF-B052-4472-8DE1-691C763FB82B}" dt="2023-09-09T15:09:16.046" v="280" actId="1076"/>
          <ac:picMkLst>
            <pc:docMk/>
            <pc:sldMk cId="1642223664" sldId="408"/>
            <ac:picMk id="5" creationId="{E11C5239-60BB-6B5A-9E77-E19E83ADE35B}"/>
          </ac:picMkLst>
        </pc:picChg>
        <pc:picChg chg="del">
          <ac:chgData name="Lakshmi Badam, Vijaya - Dell Team" userId="acf7fd54-13d9-4292-a896-7f47718dcd08" providerId="ADAL" clId="{854520DF-B052-4472-8DE1-691C763FB82B}" dt="2023-09-09T15:06:54.328" v="257" actId="478"/>
          <ac:picMkLst>
            <pc:docMk/>
            <pc:sldMk cId="1642223664" sldId="408"/>
            <ac:picMk id="8" creationId="{7FBD8275-6988-5B28-6D5F-5A7E4153567F}"/>
          </ac:picMkLst>
        </pc:picChg>
        <pc:picChg chg="add del">
          <ac:chgData name="Lakshmi Badam, Vijaya - Dell Team" userId="acf7fd54-13d9-4292-a896-7f47718dcd08" providerId="ADAL" clId="{854520DF-B052-4472-8DE1-691C763FB82B}" dt="2023-09-09T15:09:28.396" v="282" actId="478"/>
          <ac:picMkLst>
            <pc:docMk/>
            <pc:sldMk cId="1642223664" sldId="408"/>
            <ac:picMk id="9" creationId="{9B9B2CD9-C266-B5EA-7881-03B2B78023BD}"/>
          </ac:picMkLst>
        </pc:picChg>
      </pc:sldChg>
      <pc:sldChg chg="addSp delSp modSp add mod">
        <pc:chgData name="Lakshmi Badam, Vijaya - Dell Team" userId="acf7fd54-13d9-4292-a896-7f47718dcd08" providerId="ADAL" clId="{854520DF-B052-4472-8DE1-691C763FB82B}" dt="2023-09-09T15:35:24.072" v="443" actId="14100"/>
        <pc:sldMkLst>
          <pc:docMk/>
          <pc:sldMk cId="228732622" sldId="409"/>
        </pc:sldMkLst>
        <pc:spChg chg="mod">
          <ac:chgData name="Lakshmi Badam, Vijaya - Dell Team" userId="acf7fd54-13d9-4292-a896-7f47718dcd08" providerId="ADAL" clId="{854520DF-B052-4472-8DE1-691C763FB82B}" dt="2023-09-09T15:35:08.473" v="440" actId="255"/>
          <ac:spMkLst>
            <pc:docMk/>
            <pc:sldMk cId="228732622" sldId="409"/>
            <ac:spMk id="2" creationId="{0361193E-34FF-2DC4-0CD2-CACD1EC9DF1F}"/>
          </ac:spMkLst>
        </pc:spChg>
        <pc:spChg chg="mod">
          <ac:chgData name="Lakshmi Badam, Vijaya - Dell Team" userId="acf7fd54-13d9-4292-a896-7f47718dcd08" providerId="ADAL" clId="{854520DF-B052-4472-8DE1-691C763FB82B}" dt="2023-09-09T15:35:15.301" v="441" actId="255"/>
          <ac:spMkLst>
            <pc:docMk/>
            <pc:sldMk cId="228732622" sldId="409"/>
            <ac:spMk id="4" creationId="{A0FF7CF9-1D9D-3A93-15D5-4CB912E69E27}"/>
          </ac:spMkLst>
        </pc:spChg>
        <pc:picChg chg="del">
          <ac:chgData name="Lakshmi Badam, Vijaya - Dell Team" userId="acf7fd54-13d9-4292-a896-7f47718dcd08" providerId="ADAL" clId="{854520DF-B052-4472-8DE1-691C763FB82B}" dt="2023-09-09T15:11:30.689" v="303" actId="478"/>
          <ac:picMkLst>
            <pc:docMk/>
            <pc:sldMk cId="228732622" sldId="409"/>
            <ac:picMk id="5" creationId="{E11C5239-60BB-6B5A-9E77-E19E83ADE35B}"/>
          </ac:picMkLst>
        </pc:picChg>
        <pc:picChg chg="add mod">
          <ac:chgData name="Lakshmi Badam, Vijaya - Dell Team" userId="acf7fd54-13d9-4292-a896-7f47718dcd08" providerId="ADAL" clId="{854520DF-B052-4472-8DE1-691C763FB82B}" dt="2023-09-09T15:35:24.072" v="443" actId="14100"/>
          <ac:picMkLst>
            <pc:docMk/>
            <pc:sldMk cId="228732622" sldId="409"/>
            <ac:picMk id="6" creationId="{DDD245F7-987B-F7CE-C714-E1E0765B52A9}"/>
          </ac:picMkLst>
        </pc:picChg>
      </pc:sldChg>
      <pc:sldChg chg="new del">
        <pc:chgData name="Lakshmi Badam, Vijaya - Dell Team" userId="acf7fd54-13d9-4292-a896-7f47718dcd08" providerId="ADAL" clId="{854520DF-B052-4472-8DE1-691C763FB82B}" dt="2023-09-09T15:09:47.648" v="284" actId="680"/>
        <pc:sldMkLst>
          <pc:docMk/>
          <pc:sldMk cId="1107027348" sldId="409"/>
        </pc:sldMkLst>
      </pc:sldChg>
      <pc:sldChg chg="addSp delSp modSp add mod">
        <pc:chgData name="Lakshmi Badam, Vijaya - Dell Team" userId="acf7fd54-13d9-4292-a896-7f47718dcd08" providerId="ADAL" clId="{854520DF-B052-4472-8DE1-691C763FB82B}" dt="2023-09-09T16:46:31.269" v="457" actId="255"/>
        <pc:sldMkLst>
          <pc:docMk/>
          <pc:sldMk cId="3895394084" sldId="410"/>
        </pc:sldMkLst>
        <pc:spChg chg="mod">
          <ac:chgData name="Lakshmi Badam, Vijaya - Dell Team" userId="acf7fd54-13d9-4292-a896-7f47718dcd08" providerId="ADAL" clId="{854520DF-B052-4472-8DE1-691C763FB82B}" dt="2023-09-09T16:46:31.269" v="457" actId="255"/>
          <ac:spMkLst>
            <pc:docMk/>
            <pc:sldMk cId="3895394084" sldId="410"/>
            <ac:spMk id="2" creationId="{0361193E-34FF-2DC4-0CD2-CACD1EC9DF1F}"/>
          </ac:spMkLst>
        </pc:spChg>
        <pc:spChg chg="mod">
          <ac:chgData name="Lakshmi Badam, Vijaya - Dell Team" userId="acf7fd54-13d9-4292-a896-7f47718dcd08" providerId="ADAL" clId="{854520DF-B052-4472-8DE1-691C763FB82B}" dt="2023-09-09T16:46:23.621" v="456" actId="255"/>
          <ac:spMkLst>
            <pc:docMk/>
            <pc:sldMk cId="3895394084" sldId="410"/>
            <ac:spMk id="4" creationId="{A0FF7CF9-1D9D-3A93-15D5-4CB912E69E27}"/>
          </ac:spMkLst>
        </pc:spChg>
        <pc:picChg chg="del">
          <ac:chgData name="Lakshmi Badam, Vijaya - Dell Team" userId="acf7fd54-13d9-4292-a896-7f47718dcd08" providerId="ADAL" clId="{854520DF-B052-4472-8DE1-691C763FB82B}" dt="2023-09-09T15:12:48.879" v="311" actId="478"/>
          <ac:picMkLst>
            <pc:docMk/>
            <pc:sldMk cId="3895394084" sldId="410"/>
            <ac:picMk id="5" creationId="{E11C5239-60BB-6B5A-9E77-E19E83ADE35B}"/>
          </ac:picMkLst>
        </pc:picChg>
        <pc:picChg chg="add mod">
          <ac:chgData name="Lakshmi Badam, Vijaya - Dell Team" userId="acf7fd54-13d9-4292-a896-7f47718dcd08" providerId="ADAL" clId="{854520DF-B052-4472-8DE1-691C763FB82B}" dt="2023-09-09T15:13:21.983" v="316" actId="1076"/>
          <ac:picMkLst>
            <pc:docMk/>
            <pc:sldMk cId="3895394084" sldId="410"/>
            <ac:picMk id="6" creationId="{2AC4EC27-9526-03CF-7ACF-AC97B5198867}"/>
          </ac:picMkLst>
        </pc:picChg>
      </pc:sldChg>
      <pc:sldChg chg="delSp modSp add mod">
        <pc:chgData name="Lakshmi Badam, Vijaya - Dell Team" userId="acf7fd54-13d9-4292-a896-7f47718dcd08" providerId="ADAL" clId="{854520DF-B052-4472-8DE1-691C763FB82B}" dt="2023-09-09T16:46:09.749" v="455" actId="255"/>
        <pc:sldMkLst>
          <pc:docMk/>
          <pc:sldMk cId="3508493729" sldId="411"/>
        </pc:sldMkLst>
        <pc:spChg chg="mod">
          <ac:chgData name="Lakshmi Badam, Vijaya - Dell Team" userId="acf7fd54-13d9-4292-a896-7f47718dcd08" providerId="ADAL" clId="{854520DF-B052-4472-8DE1-691C763FB82B}" dt="2023-09-09T16:46:09.749" v="455" actId="255"/>
          <ac:spMkLst>
            <pc:docMk/>
            <pc:sldMk cId="3508493729" sldId="411"/>
            <ac:spMk id="2" creationId="{0361193E-34FF-2DC4-0CD2-CACD1EC9DF1F}"/>
          </ac:spMkLst>
        </pc:spChg>
        <pc:spChg chg="del mod">
          <ac:chgData name="Lakshmi Badam, Vijaya - Dell Team" userId="acf7fd54-13d9-4292-a896-7f47718dcd08" providerId="ADAL" clId="{854520DF-B052-4472-8DE1-691C763FB82B}" dt="2023-09-09T15:13:59.854" v="320" actId="478"/>
          <ac:spMkLst>
            <pc:docMk/>
            <pc:sldMk cId="3508493729" sldId="411"/>
            <ac:spMk id="4" creationId="{A0FF7CF9-1D9D-3A93-15D5-4CB912E69E27}"/>
          </ac:spMkLst>
        </pc:spChg>
        <pc:picChg chg="del">
          <ac:chgData name="Lakshmi Badam, Vijaya - Dell Team" userId="acf7fd54-13d9-4292-a896-7f47718dcd08" providerId="ADAL" clId="{854520DF-B052-4472-8DE1-691C763FB82B}" dt="2023-09-09T15:13:53.616" v="319" actId="478"/>
          <ac:picMkLst>
            <pc:docMk/>
            <pc:sldMk cId="3508493729" sldId="411"/>
            <ac:picMk id="5" creationId="{E11C5239-60BB-6B5A-9E77-E19E83ADE35B}"/>
          </ac:picMkLst>
        </pc:picChg>
      </pc:sldChg>
      <pc:sldChg chg="addSp delSp modSp add mod">
        <pc:chgData name="Lakshmi Badam, Vijaya - Dell Team" userId="acf7fd54-13d9-4292-a896-7f47718dcd08" providerId="ADAL" clId="{854520DF-B052-4472-8DE1-691C763FB82B}" dt="2023-09-09T16:45:52.856" v="454" actId="255"/>
        <pc:sldMkLst>
          <pc:docMk/>
          <pc:sldMk cId="3939878799" sldId="412"/>
        </pc:sldMkLst>
        <pc:spChg chg="mod">
          <ac:chgData name="Lakshmi Badam, Vijaya - Dell Team" userId="acf7fd54-13d9-4292-a896-7f47718dcd08" providerId="ADAL" clId="{854520DF-B052-4472-8DE1-691C763FB82B}" dt="2023-09-09T16:45:52.856" v="454" actId="255"/>
          <ac:spMkLst>
            <pc:docMk/>
            <pc:sldMk cId="3939878799" sldId="412"/>
            <ac:spMk id="2" creationId="{0361193E-34FF-2DC4-0CD2-CACD1EC9DF1F}"/>
          </ac:spMkLst>
        </pc:spChg>
        <pc:spChg chg="mod">
          <ac:chgData name="Lakshmi Badam, Vijaya - Dell Team" userId="acf7fd54-13d9-4292-a896-7f47718dcd08" providerId="ADAL" clId="{854520DF-B052-4472-8DE1-691C763FB82B}" dt="2023-09-09T16:45:46.744" v="453" actId="255"/>
          <ac:spMkLst>
            <pc:docMk/>
            <pc:sldMk cId="3939878799" sldId="412"/>
            <ac:spMk id="4" creationId="{A0FF7CF9-1D9D-3A93-15D5-4CB912E69E27}"/>
          </ac:spMkLst>
        </pc:spChg>
        <pc:picChg chg="del">
          <ac:chgData name="Lakshmi Badam, Vijaya - Dell Team" userId="acf7fd54-13d9-4292-a896-7f47718dcd08" providerId="ADAL" clId="{854520DF-B052-4472-8DE1-691C763FB82B}" dt="2023-09-09T15:16:13.276" v="339" actId="478"/>
          <ac:picMkLst>
            <pc:docMk/>
            <pc:sldMk cId="3939878799" sldId="412"/>
            <ac:picMk id="5" creationId="{E11C5239-60BB-6B5A-9E77-E19E83ADE35B}"/>
          </ac:picMkLst>
        </pc:picChg>
        <pc:picChg chg="add mod">
          <ac:chgData name="Lakshmi Badam, Vijaya - Dell Team" userId="acf7fd54-13d9-4292-a896-7f47718dcd08" providerId="ADAL" clId="{854520DF-B052-4472-8DE1-691C763FB82B}" dt="2023-09-09T15:16:23.026" v="342" actId="1076"/>
          <ac:picMkLst>
            <pc:docMk/>
            <pc:sldMk cId="3939878799" sldId="412"/>
            <ac:picMk id="6" creationId="{51D8C314-4BA2-22FF-718A-DEDA91BAF20A}"/>
          </ac:picMkLst>
        </pc:picChg>
      </pc:sldChg>
      <pc:sldChg chg="add del">
        <pc:chgData name="Lakshmi Badam, Vijaya - Dell Team" userId="acf7fd54-13d9-4292-a896-7f47718dcd08" providerId="ADAL" clId="{854520DF-B052-4472-8DE1-691C763FB82B}" dt="2023-09-09T15:19:42.053" v="351" actId="2696"/>
        <pc:sldMkLst>
          <pc:docMk/>
          <pc:sldMk cId="433205398" sldId="413"/>
        </pc:sldMkLst>
      </pc:sldChg>
      <pc:sldChg chg="addSp delSp modSp add mod">
        <pc:chgData name="Lakshmi Badam, Vijaya - Dell Team" userId="acf7fd54-13d9-4292-a896-7f47718dcd08" providerId="ADAL" clId="{854520DF-B052-4472-8DE1-691C763FB82B}" dt="2023-09-09T16:44:36.425" v="451" actId="255"/>
        <pc:sldMkLst>
          <pc:docMk/>
          <pc:sldMk cId="418146222" sldId="414"/>
        </pc:sldMkLst>
        <pc:spChg chg="mod">
          <ac:chgData name="Lakshmi Badam, Vijaya - Dell Team" userId="acf7fd54-13d9-4292-a896-7f47718dcd08" providerId="ADAL" clId="{854520DF-B052-4472-8DE1-691C763FB82B}" dt="2023-09-09T16:44:36.425" v="451" actId="255"/>
          <ac:spMkLst>
            <pc:docMk/>
            <pc:sldMk cId="418146222" sldId="414"/>
            <ac:spMk id="2" creationId="{0361193E-34FF-2DC4-0CD2-CACD1EC9DF1F}"/>
          </ac:spMkLst>
        </pc:spChg>
        <pc:spChg chg="mod">
          <ac:chgData name="Lakshmi Badam, Vijaya - Dell Team" userId="acf7fd54-13d9-4292-a896-7f47718dcd08" providerId="ADAL" clId="{854520DF-B052-4472-8DE1-691C763FB82B}" dt="2023-09-09T16:44:28.939" v="450" actId="255"/>
          <ac:spMkLst>
            <pc:docMk/>
            <pc:sldMk cId="418146222" sldId="414"/>
            <ac:spMk id="4" creationId="{A0FF7CF9-1D9D-3A93-15D5-4CB912E69E27}"/>
          </ac:spMkLst>
        </pc:spChg>
        <pc:picChg chg="add del">
          <ac:chgData name="Lakshmi Badam, Vijaya - Dell Team" userId="acf7fd54-13d9-4292-a896-7f47718dcd08" providerId="ADAL" clId="{854520DF-B052-4472-8DE1-691C763FB82B}" dt="2023-09-09T15:21:55.867" v="373"/>
          <ac:picMkLst>
            <pc:docMk/>
            <pc:sldMk cId="418146222" sldId="414"/>
            <ac:picMk id="3" creationId="{6321F178-8660-AF6D-A401-9F3110DD88E3}"/>
          </ac:picMkLst>
        </pc:picChg>
        <pc:picChg chg="del">
          <ac:chgData name="Lakshmi Badam, Vijaya - Dell Team" userId="acf7fd54-13d9-4292-a896-7f47718dcd08" providerId="ADAL" clId="{854520DF-B052-4472-8DE1-691C763FB82B}" dt="2023-09-09T15:20:36.630" v="356" actId="478"/>
          <ac:picMkLst>
            <pc:docMk/>
            <pc:sldMk cId="418146222" sldId="414"/>
            <ac:picMk id="6" creationId="{51D8C314-4BA2-22FF-718A-DEDA91BAF20A}"/>
          </ac:picMkLst>
        </pc:picChg>
      </pc:sldChg>
      <pc:sldChg chg="addSp delSp modSp add mod">
        <pc:chgData name="Lakshmi Badam, Vijaya - Dell Team" userId="acf7fd54-13d9-4292-a896-7f47718dcd08" providerId="ADAL" clId="{854520DF-B052-4472-8DE1-691C763FB82B}" dt="2023-09-09T16:44:55.825" v="452" actId="255"/>
        <pc:sldMkLst>
          <pc:docMk/>
          <pc:sldMk cId="1694389006" sldId="415"/>
        </pc:sldMkLst>
        <pc:spChg chg="mod">
          <ac:chgData name="Lakshmi Badam, Vijaya - Dell Team" userId="acf7fd54-13d9-4292-a896-7f47718dcd08" providerId="ADAL" clId="{854520DF-B052-4472-8DE1-691C763FB82B}" dt="2023-09-09T15:18:59.014" v="348"/>
          <ac:spMkLst>
            <pc:docMk/>
            <pc:sldMk cId="1694389006" sldId="415"/>
            <ac:spMk id="2" creationId="{0361193E-34FF-2DC4-0CD2-CACD1EC9DF1F}"/>
          </ac:spMkLst>
        </pc:spChg>
        <pc:spChg chg="mod">
          <ac:chgData name="Lakshmi Badam, Vijaya - Dell Team" userId="acf7fd54-13d9-4292-a896-7f47718dcd08" providerId="ADAL" clId="{854520DF-B052-4472-8DE1-691C763FB82B}" dt="2023-09-09T16:44:55.825" v="452" actId="255"/>
          <ac:spMkLst>
            <pc:docMk/>
            <pc:sldMk cId="1694389006" sldId="415"/>
            <ac:spMk id="4" creationId="{A0FF7CF9-1D9D-3A93-15D5-4CB912E69E27}"/>
          </ac:spMkLst>
        </pc:spChg>
        <pc:picChg chg="add mod">
          <ac:chgData name="Lakshmi Badam, Vijaya - Dell Team" userId="acf7fd54-13d9-4292-a896-7f47718dcd08" providerId="ADAL" clId="{854520DF-B052-4472-8DE1-691C763FB82B}" dt="2023-09-09T15:20:11.586" v="354" actId="1076"/>
          <ac:picMkLst>
            <pc:docMk/>
            <pc:sldMk cId="1694389006" sldId="415"/>
            <ac:picMk id="5" creationId="{DEBFF7E3-69C7-1D17-861F-EEF8EC8F24F5}"/>
          </ac:picMkLst>
        </pc:picChg>
        <pc:picChg chg="del">
          <ac:chgData name="Lakshmi Badam, Vijaya - Dell Team" userId="acf7fd54-13d9-4292-a896-7f47718dcd08" providerId="ADAL" clId="{854520DF-B052-4472-8DE1-691C763FB82B}" dt="2023-09-09T15:20:04.767" v="352" actId="478"/>
          <ac:picMkLst>
            <pc:docMk/>
            <pc:sldMk cId="1694389006" sldId="415"/>
            <ac:picMk id="6" creationId="{51D8C314-4BA2-22FF-718A-DEDA91BAF20A}"/>
          </ac:picMkLst>
        </pc:picChg>
      </pc:sldChg>
      <pc:sldChg chg="modSp add mod">
        <pc:chgData name="Lakshmi Badam, Vijaya - Dell Team" userId="acf7fd54-13d9-4292-a896-7f47718dcd08" providerId="ADAL" clId="{854520DF-B052-4472-8DE1-691C763FB82B}" dt="2023-09-09T16:44:17.950" v="449" actId="33524"/>
        <pc:sldMkLst>
          <pc:docMk/>
          <pc:sldMk cId="3714430606" sldId="416"/>
        </pc:sldMkLst>
        <pc:spChg chg="mod">
          <ac:chgData name="Lakshmi Badam, Vijaya - Dell Team" userId="acf7fd54-13d9-4292-a896-7f47718dcd08" providerId="ADAL" clId="{854520DF-B052-4472-8DE1-691C763FB82B}" dt="2023-09-09T16:43:52.325" v="445" actId="255"/>
          <ac:spMkLst>
            <pc:docMk/>
            <pc:sldMk cId="3714430606" sldId="416"/>
            <ac:spMk id="2" creationId="{0361193E-34FF-2DC4-0CD2-CACD1EC9DF1F}"/>
          </ac:spMkLst>
        </pc:spChg>
        <pc:spChg chg="mod">
          <ac:chgData name="Lakshmi Badam, Vijaya - Dell Team" userId="acf7fd54-13d9-4292-a896-7f47718dcd08" providerId="ADAL" clId="{854520DF-B052-4472-8DE1-691C763FB82B}" dt="2023-09-09T16:44:17.950" v="449" actId="33524"/>
          <ac:spMkLst>
            <pc:docMk/>
            <pc:sldMk cId="3714430606" sldId="416"/>
            <ac:spMk id="4" creationId="{A0FF7CF9-1D9D-3A93-15D5-4CB912E69E27}"/>
          </ac:spMkLst>
        </pc:spChg>
      </pc:sldChg>
      <pc:sldChg chg="addSp delSp modSp add mod">
        <pc:chgData name="Lakshmi Badam, Vijaya - Dell Team" userId="acf7fd54-13d9-4292-a896-7f47718dcd08" providerId="ADAL" clId="{854520DF-B052-4472-8DE1-691C763FB82B}" dt="2023-09-09T15:34:40.529" v="439" actId="255"/>
        <pc:sldMkLst>
          <pc:docMk/>
          <pc:sldMk cId="132575887" sldId="417"/>
        </pc:sldMkLst>
        <pc:spChg chg="mod">
          <ac:chgData name="Lakshmi Badam, Vijaya - Dell Team" userId="acf7fd54-13d9-4292-a896-7f47718dcd08" providerId="ADAL" clId="{854520DF-B052-4472-8DE1-691C763FB82B}" dt="2023-09-09T15:34:40.529" v="439" actId="255"/>
          <ac:spMkLst>
            <pc:docMk/>
            <pc:sldMk cId="132575887" sldId="417"/>
            <ac:spMk id="2" creationId="{0361193E-34FF-2DC4-0CD2-CACD1EC9DF1F}"/>
          </ac:spMkLst>
        </pc:spChg>
        <pc:spChg chg="mod">
          <ac:chgData name="Lakshmi Badam, Vijaya - Dell Team" userId="acf7fd54-13d9-4292-a896-7f47718dcd08" providerId="ADAL" clId="{854520DF-B052-4472-8DE1-691C763FB82B}" dt="2023-09-09T15:34:23.371" v="438" actId="255"/>
          <ac:spMkLst>
            <pc:docMk/>
            <pc:sldMk cId="132575887" sldId="417"/>
            <ac:spMk id="4" creationId="{A0FF7CF9-1D9D-3A93-15D5-4CB912E69E27}"/>
          </ac:spMkLst>
        </pc:spChg>
        <pc:picChg chg="add mod">
          <ac:chgData name="Lakshmi Badam, Vijaya - Dell Team" userId="acf7fd54-13d9-4292-a896-7f47718dcd08" providerId="ADAL" clId="{854520DF-B052-4472-8DE1-691C763FB82B}" dt="2023-09-09T15:33:50.875" v="436" actId="14100"/>
          <ac:picMkLst>
            <pc:docMk/>
            <pc:sldMk cId="132575887" sldId="417"/>
            <ac:picMk id="5" creationId="{A4442D7C-8C00-936B-9550-A158FABD0E9E}"/>
          </ac:picMkLst>
        </pc:picChg>
        <pc:picChg chg="del">
          <ac:chgData name="Lakshmi Badam, Vijaya - Dell Team" userId="acf7fd54-13d9-4292-a896-7f47718dcd08" providerId="ADAL" clId="{854520DF-B052-4472-8DE1-691C763FB82B}" dt="2023-09-09T15:33:25.479" v="427" actId="478"/>
          <ac:picMkLst>
            <pc:docMk/>
            <pc:sldMk cId="132575887" sldId="417"/>
            <ac:picMk id="11" creationId="{C679D36E-7DB2-0785-AD4A-983C0FD41F0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81900" y="161925"/>
            <a:ext cx="3983038" cy="3171826"/>
          </a:xfrm>
        </p:spPr>
        <p:txBody>
          <a:bodyPr anchor="b" anchorCtr="0">
            <a:normAutofit/>
          </a:bodyPr>
          <a:lstStyle/>
          <a:p>
            <a:r>
              <a:rPr lang="en-US" dirty="0"/>
              <a:t>Credit EDA Assignment</a:t>
            </a:r>
            <a:br>
              <a:rPr lang="en-US" dirty="0"/>
            </a:br>
            <a:br>
              <a:rPr lang="en-US" dirty="0"/>
            </a:br>
            <a:r>
              <a:rPr lang="en-US" dirty="0"/>
              <a:t>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800975" y="3676651"/>
            <a:ext cx="3763964" cy="1952624"/>
          </a:xfrm>
        </p:spPr>
        <p:txBody>
          <a:bodyPr>
            <a:normAutofit/>
          </a:bodyPr>
          <a:lstStyle/>
          <a:p>
            <a:r>
              <a:rPr lang="en-US" dirty="0"/>
              <a:t>Credit EDA ANALYSIS</a:t>
            </a:r>
            <a:endParaRPr lang="en-IN" dirty="0"/>
          </a:p>
          <a:p>
            <a:r>
              <a:rPr lang="en-IN" dirty="0"/>
              <a:t>By</a:t>
            </a:r>
          </a:p>
          <a:p>
            <a:r>
              <a:rPr lang="en-IN" dirty="0"/>
              <a:t>V</a:t>
            </a:r>
            <a:r>
              <a:rPr lang="en-US" dirty="0" err="1"/>
              <a:t>ijaya</a:t>
            </a:r>
            <a:r>
              <a:rPr lang="en-US" dirty="0"/>
              <a:t> Lakshmi Badam</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00026" y="196899"/>
            <a:ext cx="11991974" cy="817513"/>
          </a:xfrm>
        </p:spPr>
        <p:txBody>
          <a:bodyPr/>
          <a:lstStyle/>
          <a:p>
            <a:r>
              <a:rPr lang="en-US" sz="4000" dirty="0"/>
              <a:t>Data Imbalance Check</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6379211" cy="5492799"/>
          </a:xfrm>
        </p:spPr>
        <p:txBody>
          <a:bodyPr/>
          <a:lstStyle/>
          <a:p>
            <a:pPr marL="342900" indent="-342900">
              <a:buFont typeface="Wingdings" panose="05000000000000000000" pitchFamily="2" charset="2"/>
              <a:buChar char="Ø"/>
            </a:pPr>
            <a:r>
              <a:rPr lang="en-US" sz="2400" dirty="0"/>
              <a:t>Clients with Payment Difficulties over the clients who paid on time or no difficulties. 1. Target 0 is Clients with NO Payment Difficulty. 2. Target 1 is Clients with Payment Difficulty. Data Imbalance Ratio = 10.55 </a:t>
            </a:r>
          </a:p>
        </p:txBody>
      </p:sp>
      <p:sp>
        <p:nvSpPr>
          <p:cNvPr id="5" name="Date Placeholder 4">
            <a:extLst>
              <a:ext uri="{FF2B5EF4-FFF2-40B4-BE49-F238E27FC236}">
                <a16:creationId xmlns:a16="http://schemas.microsoft.com/office/drawing/2014/main" id="{D029CF27-6AD6-497E-4C80-2907FAE02C6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rPr>
              <a:t>Tuesday, February 2, 20XX</a:t>
            </a:r>
          </a:p>
        </p:txBody>
      </p:sp>
      <p:sp>
        <p:nvSpPr>
          <p:cNvPr id="6" name="Footer Placeholder 5">
            <a:extLst>
              <a:ext uri="{FF2B5EF4-FFF2-40B4-BE49-F238E27FC236}">
                <a16:creationId xmlns:a16="http://schemas.microsoft.com/office/drawing/2014/main" id="{39646F5A-2314-E8D0-EF8D-902D7F465D9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rPr>
              <a:t>Sample Footer Text</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8" name="Picture 7">
            <a:extLst>
              <a:ext uri="{FF2B5EF4-FFF2-40B4-BE49-F238E27FC236}">
                <a16:creationId xmlns:a16="http://schemas.microsoft.com/office/drawing/2014/main" id="{F47678A5-825B-8234-3C05-2B8EB3F1FC18}"/>
              </a:ext>
            </a:extLst>
          </p:cNvPr>
          <p:cNvPicPr>
            <a:picLocks noChangeAspect="1"/>
          </p:cNvPicPr>
          <p:nvPr/>
        </p:nvPicPr>
        <p:blipFill>
          <a:blip r:embed="rId2"/>
          <a:stretch>
            <a:fillRect/>
          </a:stretch>
        </p:blipFill>
        <p:spPr>
          <a:xfrm>
            <a:off x="7667463" y="2175401"/>
            <a:ext cx="3734124" cy="3823465"/>
          </a:xfrm>
          <a:prstGeom prst="rect">
            <a:avLst/>
          </a:prstGeom>
        </p:spPr>
      </p:pic>
    </p:spTree>
    <p:extLst>
      <p:ext uri="{BB962C8B-B14F-4D97-AF65-F5344CB8AC3E}">
        <p14:creationId xmlns:p14="http://schemas.microsoft.com/office/powerpoint/2010/main" val="423419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1730477" y="2420425"/>
            <a:ext cx="8750710" cy="686569"/>
          </a:xfrm>
        </p:spPr>
        <p:txBody>
          <a:bodyPr/>
          <a:lstStyle/>
          <a:p>
            <a:pPr algn="ctr"/>
            <a:r>
              <a:rPr lang="en-US" sz="4000" u="sng" dirty="0"/>
              <a:t>Univariate Analysis For Target - 0 </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Tree>
    <p:extLst>
      <p:ext uri="{BB962C8B-B14F-4D97-AF65-F5344CB8AC3E}">
        <p14:creationId xmlns:p14="http://schemas.microsoft.com/office/powerpoint/2010/main" val="300942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00026" y="196899"/>
            <a:ext cx="11991974" cy="817513"/>
          </a:xfrm>
        </p:spPr>
        <p:txBody>
          <a:bodyPr/>
          <a:lstStyle/>
          <a:p>
            <a:r>
              <a:rPr lang="en-US" sz="4000" dirty="0"/>
              <a:t>Income Across Various Gender</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6082787" cy="5492799"/>
          </a:xfrm>
        </p:spPr>
        <p:txBody>
          <a:bodyPr/>
          <a:lstStyle/>
          <a:p>
            <a:pPr marL="342900" indent="-342900">
              <a:buFont typeface="Wingdings" panose="05000000000000000000" pitchFamily="2" charset="2"/>
              <a:buChar char="Ø"/>
            </a:pPr>
            <a:r>
              <a:rPr lang="en-US" sz="2400" dirty="0"/>
              <a:t>From Income range of 125000 to 150000 have highest number of credit.</a:t>
            </a:r>
          </a:p>
          <a:p>
            <a:pPr marL="342900" indent="-342900">
              <a:buFont typeface="Wingdings" panose="05000000000000000000" pitchFamily="2" charset="2"/>
              <a:buChar char="Ø"/>
            </a:pPr>
            <a:r>
              <a:rPr lang="en-US" sz="2400" dirty="0"/>
              <a:t>The count is very small for the income range of 450000 - 475000 </a:t>
            </a:r>
          </a:p>
          <a:p>
            <a:pPr marL="342900" indent="-342900">
              <a:buFont typeface="Wingdings" panose="05000000000000000000" pitchFamily="2" charset="2"/>
              <a:buChar char="Ø"/>
            </a:pPr>
            <a:r>
              <a:rPr lang="en-US" sz="2400" dirty="0"/>
              <a:t>We can see from the graph females are more than males in having credit from range of 125000-150000 to the range of 275000-300000</a:t>
            </a:r>
          </a:p>
        </p:txBody>
      </p:sp>
      <p:sp>
        <p:nvSpPr>
          <p:cNvPr id="5" name="Date Placeholder 4">
            <a:extLst>
              <a:ext uri="{FF2B5EF4-FFF2-40B4-BE49-F238E27FC236}">
                <a16:creationId xmlns:a16="http://schemas.microsoft.com/office/drawing/2014/main" id="{D029CF27-6AD6-497E-4C80-2907FAE02C6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rPr>
              <a:t>Tuesday, February 2, 20XX</a:t>
            </a:r>
          </a:p>
        </p:txBody>
      </p:sp>
      <p:sp>
        <p:nvSpPr>
          <p:cNvPr id="6" name="Footer Placeholder 5">
            <a:extLst>
              <a:ext uri="{FF2B5EF4-FFF2-40B4-BE49-F238E27FC236}">
                <a16:creationId xmlns:a16="http://schemas.microsoft.com/office/drawing/2014/main" id="{39646F5A-2314-E8D0-EF8D-902D7F465D9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rPr>
              <a:t>Sample Footer Text</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8" name="Picture 7">
            <a:extLst>
              <a:ext uri="{FF2B5EF4-FFF2-40B4-BE49-F238E27FC236}">
                <a16:creationId xmlns:a16="http://schemas.microsoft.com/office/drawing/2014/main" id="{6272BFCF-52FA-B86A-B74F-5AEED4DA451A}"/>
              </a:ext>
            </a:extLst>
          </p:cNvPr>
          <p:cNvPicPr>
            <a:picLocks noChangeAspect="1"/>
          </p:cNvPicPr>
          <p:nvPr/>
        </p:nvPicPr>
        <p:blipFill>
          <a:blip r:embed="rId2"/>
          <a:stretch>
            <a:fillRect/>
          </a:stretch>
        </p:blipFill>
        <p:spPr>
          <a:xfrm>
            <a:off x="6895638" y="1668627"/>
            <a:ext cx="4968671" cy="3520745"/>
          </a:xfrm>
          <a:prstGeom prst="rect">
            <a:avLst/>
          </a:prstGeom>
        </p:spPr>
      </p:pic>
    </p:spTree>
    <p:extLst>
      <p:ext uri="{BB962C8B-B14F-4D97-AF65-F5344CB8AC3E}">
        <p14:creationId xmlns:p14="http://schemas.microsoft.com/office/powerpoint/2010/main" val="202841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95274" y="78659"/>
            <a:ext cx="11896725" cy="935754"/>
          </a:xfrm>
        </p:spPr>
        <p:txBody>
          <a:bodyPr/>
          <a:lstStyle/>
          <a:p>
            <a:pPr algn="ctr"/>
            <a:r>
              <a:rPr lang="en-US" sz="4000" dirty="0"/>
              <a:t>Distribution of Income across various Gender</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400" dirty="0"/>
              <a:t>We can se from the graph that the women's have more credit than men in every category except in the category of student and businessman where men are dominating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 Those women's whose on-maternity leave have less credit </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8" name="Picture 7">
            <a:extLst>
              <a:ext uri="{FF2B5EF4-FFF2-40B4-BE49-F238E27FC236}">
                <a16:creationId xmlns:a16="http://schemas.microsoft.com/office/drawing/2014/main" id="{7FBD8275-6988-5B28-6D5F-5A7E4153567F}"/>
              </a:ext>
            </a:extLst>
          </p:cNvPr>
          <p:cNvPicPr>
            <a:picLocks noChangeAspect="1"/>
          </p:cNvPicPr>
          <p:nvPr/>
        </p:nvPicPr>
        <p:blipFill>
          <a:blip r:embed="rId2"/>
          <a:stretch>
            <a:fillRect/>
          </a:stretch>
        </p:blipFill>
        <p:spPr>
          <a:xfrm>
            <a:off x="8278055" y="3375858"/>
            <a:ext cx="3543607" cy="3208298"/>
          </a:xfrm>
          <a:prstGeom prst="rect">
            <a:avLst/>
          </a:prstGeom>
        </p:spPr>
      </p:pic>
    </p:spTree>
    <p:extLst>
      <p:ext uri="{BB962C8B-B14F-4D97-AF65-F5344CB8AC3E}">
        <p14:creationId xmlns:p14="http://schemas.microsoft.com/office/powerpoint/2010/main" val="2624104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95274" y="78659"/>
            <a:ext cx="11896725" cy="935754"/>
          </a:xfrm>
        </p:spPr>
        <p:txBody>
          <a:bodyPr/>
          <a:lstStyle/>
          <a:p>
            <a:pPr algn="ctr"/>
            <a:r>
              <a:rPr lang="en-US" sz="4000" dirty="0"/>
              <a:t>Distribution of Contract Across various Gender</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We can see from the graph that the women's have more credit than the men </a:t>
            </a:r>
          </a:p>
          <a:p>
            <a:pPr marL="342900" indent="-342900">
              <a:buFont typeface="Wingdings" panose="05000000000000000000" pitchFamily="2" charset="2"/>
              <a:buChar char="Ø"/>
            </a:pPr>
            <a:r>
              <a:rPr lang="en-US" sz="2400" dirty="0"/>
              <a:t> we can clearly see from the graph that cash loan have higher number than the Receiving Loans</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5" name="Picture 4">
            <a:extLst>
              <a:ext uri="{FF2B5EF4-FFF2-40B4-BE49-F238E27FC236}">
                <a16:creationId xmlns:a16="http://schemas.microsoft.com/office/drawing/2014/main" id="{B9F53BF1-A0E7-9D31-77F7-CDE97A64890A}"/>
              </a:ext>
            </a:extLst>
          </p:cNvPr>
          <p:cNvPicPr>
            <a:picLocks noChangeAspect="1"/>
          </p:cNvPicPr>
          <p:nvPr/>
        </p:nvPicPr>
        <p:blipFill>
          <a:blip r:embed="rId2"/>
          <a:stretch>
            <a:fillRect/>
          </a:stretch>
        </p:blipFill>
        <p:spPr>
          <a:xfrm>
            <a:off x="8655922" y="2626918"/>
            <a:ext cx="3336052" cy="3957238"/>
          </a:xfrm>
          <a:prstGeom prst="rect">
            <a:avLst/>
          </a:prstGeom>
        </p:spPr>
      </p:pic>
    </p:spTree>
    <p:extLst>
      <p:ext uri="{BB962C8B-B14F-4D97-AF65-F5344CB8AC3E}">
        <p14:creationId xmlns:p14="http://schemas.microsoft.com/office/powerpoint/2010/main" val="233386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95274" y="78659"/>
            <a:ext cx="11896725" cy="935754"/>
          </a:xfrm>
        </p:spPr>
        <p:txBody>
          <a:bodyPr/>
          <a:lstStyle/>
          <a:p>
            <a:pPr algn="ctr"/>
            <a:r>
              <a:rPr lang="en-US" sz="4000" dirty="0"/>
              <a:t>Distribution of various </a:t>
            </a:r>
            <a:r>
              <a:rPr lang="en-US" sz="4000" dirty="0" err="1"/>
              <a:t>organisation</a:t>
            </a:r>
            <a:r>
              <a:rPr lang="en-US" sz="4000" dirty="0"/>
              <a:t> type</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As we seen from the graph people from the Business entity Type 3, Self Employed ,Other, Medicine, “ Government , Business entity Type 2 have more credit . </a:t>
            </a:r>
          </a:p>
          <a:p>
            <a:pPr marL="342900" indent="-342900">
              <a:buFont typeface="Wingdings" panose="05000000000000000000" pitchFamily="2" charset="2"/>
              <a:buChar char="Ø"/>
            </a:pPr>
            <a:r>
              <a:rPr lang="en-US" sz="2400" dirty="0"/>
              <a:t> Industry type 8,Trade type 5,industry type 13,Trade Type 4,Religion have less credit</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5" name="Picture 4">
            <a:extLst>
              <a:ext uri="{FF2B5EF4-FFF2-40B4-BE49-F238E27FC236}">
                <a16:creationId xmlns:a16="http://schemas.microsoft.com/office/drawing/2014/main" id="{C48D1C6A-6D81-8E78-14C8-7A3B1F06BA6C}"/>
              </a:ext>
            </a:extLst>
          </p:cNvPr>
          <p:cNvPicPr>
            <a:picLocks noChangeAspect="1"/>
          </p:cNvPicPr>
          <p:nvPr/>
        </p:nvPicPr>
        <p:blipFill>
          <a:blip r:embed="rId2"/>
          <a:stretch>
            <a:fillRect/>
          </a:stretch>
        </p:blipFill>
        <p:spPr>
          <a:xfrm>
            <a:off x="8601389" y="2843684"/>
            <a:ext cx="3295336" cy="3817416"/>
          </a:xfrm>
          <a:prstGeom prst="rect">
            <a:avLst/>
          </a:prstGeom>
        </p:spPr>
      </p:pic>
    </p:spTree>
    <p:extLst>
      <p:ext uri="{BB962C8B-B14F-4D97-AF65-F5344CB8AC3E}">
        <p14:creationId xmlns:p14="http://schemas.microsoft.com/office/powerpoint/2010/main" val="2796483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95274" y="3020030"/>
            <a:ext cx="11896725" cy="999312"/>
          </a:xfrm>
        </p:spPr>
        <p:txBody>
          <a:bodyPr/>
          <a:lstStyle/>
          <a:p>
            <a:pPr algn="ctr"/>
            <a:r>
              <a:rPr lang="en-US" sz="4000" dirty="0"/>
              <a:t>Univariate Analysis For Target - 1</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Tree>
    <p:extLst>
      <p:ext uri="{BB962C8B-B14F-4D97-AF65-F5344CB8AC3E}">
        <p14:creationId xmlns:p14="http://schemas.microsoft.com/office/powerpoint/2010/main" val="2683049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1252172" y="196900"/>
            <a:ext cx="11896725" cy="935754"/>
          </a:xfrm>
        </p:spPr>
        <p:txBody>
          <a:bodyPr/>
          <a:lstStyle/>
          <a:p>
            <a:pPr algn="ctr"/>
            <a:r>
              <a:rPr lang="en-US" sz="4000" dirty="0"/>
              <a:t>Income Across Various Gender </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 From the graph we can see in many income ranges the count of the male are high </a:t>
            </a:r>
          </a:p>
          <a:p>
            <a:pPr marL="342900" indent="-342900">
              <a:buFont typeface="Wingdings" panose="05000000000000000000" pitchFamily="2" charset="2"/>
              <a:buChar char="Ø"/>
            </a:pPr>
            <a:r>
              <a:rPr lang="en-US" sz="2400" dirty="0"/>
              <a:t> The highest number of credit are from the range of 100000 ton 200000 </a:t>
            </a:r>
          </a:p>
          <a:p>
            <a:pPr marL="342900" indent="-342900">
              <a:buFont typeface="Wingdings" panose="05000000000000000000" pitchFamily="2" charset="2"/>
              <a:buChar char="Ø"/>
            </a:pPr>
            <a:r>
              <a:rPr lang="en-US" sz="2400" dirty="0"/>
              <a:t> The lowest number of credit are from the range of 450000 to 475000</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5" name="Picture 4">
            <a:extLst>
              <a:ext uri="{FF2B5EF4-FFF2-40B4-BE49-F238E27FC236}">
                <a16:creationId xmlns:a16="http://schemas.microsoft.com/office/drawing/2014/main" id="{9B8FB122-9A4C-CBD4-6EF1-8B1C5D0DBF04}"/>
              </a:ext>
            </a:extLst>
          </p:cNvPr>
          <p:cNvPicPr>
            <a:picLocks noChangeAspect="1"/>
          </p:cNvPicPr>
          <p:nvPr/>
        </p:nvPicPr>
        <p:blipFill>
          <a:blip r:embed="rId2"/>
          <a:stretch>
            <a:fillRect/>
          </a:stretch>
        </p:blipFill>
        <p:spPr>
          <a:xfrm>
            <a:off x="6661331" y="3535154"/>
            <a:ext cx="5235394" cy="2972058"/>
          </a:xfrm>
          <a:prstGeom prst="rect">
            <a:avLst/>
          </a:prstGeom>
        </p:spPr>
      </p:pic>
    </p:spTree>
    <p:extLst>
      <p:ext uri="{BB962C8B-B14F-4D97-AF65-F5344CB8AC3E}">
        <p14:creationId xmlns:p14="http://schemas.microsoft.com/office/powerpoint/2010/main" val="44559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95274" y="78659"/>
            <a:ext cx="11896725" cy="935754"/>
          </a:xfrm>
        </p:spPr>
        <p:txBody>
          <a:bodyPr/>
          <a:lstStyle/>
          <a:p>
            <a:pPr algn="ctr"/>
            <a:r>
              <a:rPr lang="en-US" sz="4000" dirty="0"/>
              <a:t>Distribution of Income across various Gender</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400" dirty="0"/>
              <a:t>From the graph we can see that the credit values are high for the working class, commercial associate class, state servant class </a:t>
            </a:r>
          </a:p>
          <a:p>
            <a:pPr marL="342900" indent="-342900">
              <a:buFont typeface="Wingdings" panose="05000000000000000000" pitchFamily="2" charset="2"/>
              <a:buChar char="Ø"/>
            </a:pPr>
            <a:r>
              <a:rPr lang="en-US" sz="2400" dirty="0"/>
              <a:t>The lowest credit for only those females who have on maternity leave </a:t>
            </a:r>
          </a:p>
          <a:p>
            <a:pPr marL="342900" indent="-342900">
              <a:buFont typeface="Wingdings" panose="05000000000000000000" pitchFamily="2" charset="2"/>
              <a:buChar char="Ø"/>
            </a:pPr>
            <a:r>
              <a:rPr lang="en-US" sz="2400" dirty="0"/>
              <a:t>Females are dominating either its for high credit or low credit</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11" name="Picture 10">
            <a:extLst>
              <a:ext uri="{FF2B5EF4-FFF2-40B4-BE49-F238E27FC236}">
                <a16:creationId xmlns:a16="http://schemas.microsoft.com/office/drawing/2014/main" id="{C679D36E-7DB2-0785-AD4A-983C0FD41F02}"/>
              </a:ext>
            </a:extLst>
          </p:cNvPr>
          <p:cNvPicPr>
            <a:picLocks noChangeAspect="1"/>
          </p:cNvPicPr>
          <p:nvPr/>
        </p:nvPicPr>
        <p:blipFill>
          <a:blip r:embed="rId2"/>
          <a:stretch>
            <a:fillRect/>
          </a:stretch>
        </p:blipFill>
        <p:spPr>
          <a:xfrm>
            <a:off x="6260281" y="3828421"/>
            <a:ext cx="5784081" cy="2950919"/>
          </a:xfrm>
          <a:prstGeom prst="rect">
            <a:avLst/>
          </a:prstGeom>
        </p:spPr>
      </p:pic>
    </p:spTree>
    <p:extLst>
      <p:ext uri="{BB962C8B-B14F-4D97-AF65-F5344CB8AC3E}">
        <p14:creationId xmlns:p14="http://schemas.microsoft.com/office/powerpoint/2010/main" val="1479430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95274" y="78659"/>
            <a:ext cx="11896725" cy="935754"/>
          </a:xfrm>
        </p:spPr>
        <p:txBody>
          <a:bodyPr/>
          <a:lstStyle/>
          <a:p>
            <a:pPr algn="ctr"/>
            <a:r>
              <a:rPr lang="en-US" sz="4000" dirty="0"/>
              <a:t>Distribution of Contract Across various Gender</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We can clearly see that the count for the cash loans are higher than the receiving loans </a:t>
            </a:r>
          </a:p>
          <a:p>
            <a:pPr marL="342900" indent="-342900">
              <a:buFont typeface="Wingdings" panose="05000000000000000000" pitchFamily="2" charset="2"/>
              <a:buChar char="Ø"/>
            </a:pPr>
            <a:r>
              <a:rPr lang="en-US" sz="2400" dirty="0"/>
              <a:t> The females have more credited than the male have </a:t>
            </a:r>
          </a:p>
          <a:p>
            <a:pPr marL="342900" indent="-342900">
              <a:buFont typeface="Wingdings" panose="05000000000000000000" pitchFamily="2" charset="2"/>
              <a:buChar char="Ø"/>
            </a:pPr>
            <a:r>
              <a:rPr lang="en-US" sz="2400" dirty="0"/>
              <a:t> In the receiving loan there is big gap between male and female as it seems that female are more interested in receiving loans</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5" name="Picture 4">
            <a:extLst>
              <a:ext uri="{FF2B5EF4-FFF2-40B4-BE49-F238E27FC236}">
                <a16:creationId xmlns:a16="http://schemas.microsoft.com/office/drawing/2014/main" id="{A4442D7C-8C00-936B-9550-A158FABD0E9E}"/>
              </a:ext>
            </a:extLst>
          </p:cNvPr>
          <p:cNvPicPr>
            <a:picLocks noChangeAspect="1"/>
          </p:cNvPicPr>
          <p:nvPr/>
        </p:nvPicPr>
        <p:blipFill>
          <a:blip r:embed="rId2"/>
          <a:stretch>
            <a:fillRect/>
          </a:stretch>
        </p:blipFill>
        <p:spPr>
          <a:xfrm>
            <a:off x="7786589" y="2733152"/>
            <a:ext cx="4110136" cy="3774060"/>
          </a:xfrm>
          <a:prstGeom prst="rect">
            <a:avLst/>
          </a:prstGeom>
        </p:spPr>
      </p:pic>
    </p:spTree>
    <p:extLst>
      <p:ext uri="{BB962C8B-B14F-4D97-AF65-F5344CB8AC3E}">
        <p14:creationId xmlns:p14="http://schemas.microsoft.com/office/powerpoint/2010/main" val="13257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196901"/>
            <a:ext cx="3565525" cy="641299"/>
          </a:xfrm>
        </p:spPr>
        <p:txBody>
          <a:bodyPr/>
          <a:lstStyle/>
          <a:p>
            <a:r>
              <a:rPr lang="en-US"/>
              <a:t>Content - I</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163512" y="838200"/>
            <a:ext cx="7027863" cy="5757823"/>
          </a:xfrm>
        </p:spPr>
        <p:txBody>
          <a:bodyPr/>
          <a:lstStyle/>
          <a:p>
            <a:pPr marL="342900" indent="-342900">
              <a:buFont typeface="Wingdings" panose="05000000000000000000" pitchFamily="2" charset="2"/>
              <a:buChar char="Ø"/>
            </a:pPr>
            <a:r>
              <a:rPr lang="en-US" sz="1600"/>
              <a:t>Definition Of EDA </a:t>
            </a:r>
          </a:p>
          <a:p>
            <a:pPr marL="342900" indent="-342900">
              <a:buFont typeface="Wingdings" panose="05000000000000000000" pitchFamily="2" charset="2"/>
              <a:buChar char="Ø"/>
            </a:pPr>
            <a:r>
              <a:rPr lang="en-US" sz="1600"/>
              <a:t>Use of EDA </a:t>
            </a:r>
          </a:p>
          <a:p>
            <a:pPr marL="342900" indent="-342900">
              <a:buFont typeface="Wingdings" panose="05000000000000000000" pitchFamily="2" charset="2"/>
              <a:buChar char="Ø"/>
            </a:pPr>
            <a:r>
              <a:rPr lang="en-US" sz="1600"/>
              <a:t>Importance of EDA in DATA SCIENCE </a:t>
            </a:r>
          </a:p>
          <a:p>
            <a:pPr marL="342900" indent="-342900">
              <a:buFont typeface="Wingdings" panose="05000000000000000000" pitchFamily="2" charset="2"/>
              <a:buChar char="Ø"/>
            </a:pPr>
            <a:r>
              <a:rPr lang="en-US" sz="1600"/>
              <a:t>Business Understanding &amp; Objective </a:t>
            </a:r>
          </a:p>
          <a:p>
            <a:pPr marL="342900" indent="-342900">
              <a:buFont typeface="Wingdings" panose="05000000000000000000" pitchFamily="2" charset="2"/>
              <a:buChar char="Ø"/>
            </a:pPr>
            <a:r>
              <a:rPr lang="en-US" sz="1600"/>
              <a:t>Problem Statement </a:t>
            </a:r>
          </a:p>
          <a:p>
            <a:pPr marL="342900" indent="-342900">
              <a:buFont typeface="Wingdings" panose="05000000000000000000" pitchFamily="2" charset="2"/>
              <a:buChar char="Ø"/>
            </a:pPr>
            <a:r>
              <a:rPr lang="en-US" sz="1600"/>
              <a:t>Data Cleaning </a:t>
            </a:r>
          </a:p>
          <a:p>
            <a:pPr marL="342900" indent="-342900">
              <a:buFont typeface="Wingdings" panose="05000000000000000000" pitchFamily="2" charset="2"/>
              <a:buChar char="Ø"/>
            </a:pPr>
            <a:r>
              <a:rPr lang="en-US" sz="1600"/>
              <a:t>Data Imbalance Check </a:t>
            </a:r>
          </a:p>
          <a:p>
            <a:pPr marL="342900" indent="-342900">
              <a:buFont typeface="Wingdings" panose="05000000000000000000" pitchFamily="2" charset="2"/>
              <a:buChar char="Ø"/>
            </a:pPr>
            <a:r>
              <a:rPr lang="en-US" sz="1600" u="sng"/>
              <a:t>Univariate Analysis For Target - 0 </a:t>
            </a:r>
          </a:p>
          <a:p>
            <a:pPr marL="342900" indent="-342900">
              <a:buAutoNum type="arabicPeriod"/>
            </a:pPr>
            <a:r>
              <a:rPr lang="en-US" sz="1600"/>
              <a:t>Income Across Various Gender</a:t>
            </a:r>
          </a:p>
          <a:p>
            <a:pPr marL="342900" indent="-342900">
              <a:buAutoNum type="arabicPeriod"/>
            </a:pPr>
            <a:r>
              <a:rPr lang="en-US" sz="1600"/>
              <a:t>Distribution of Income across various Gender </a:t>
            </a:r>
          </a:p>
          <a:p>
            <a:pPr marL="342900" indent="-342900">
              <a:buAutoNum type="arabicPeriod"/>
            </a:pPr>
            <a:r>
              <a:rPr lang="en-US" sz="1600"/>
              <a:t>Distribution of Contract Across various Gender </a:t>
            </a:r>
          </a:p>
          <a:p>
            <a:pPr marL="342900" indent="-342900">
              <a:buAutoNum type="arabicPeriod"/>
            </a:pPr>
            <a:r>
              <a:rPr lang="en-US" sz="1600"/>
              <a:t>4. Distribution of various organization </a:t>
            </a:r>
            <a:r>
              <a:rPr lang="en-US" sz="1600" err="1"/>
              <a:t>typ</a:t>
            </a:r>
            <a:endParaRPr lang="en-US" sz="160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75878" y="1600454"/>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45163" y="596391"/>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11058525" y="6858000"/>
            <a:ext cx="123825" cy="228600"/>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flipH="1" flipV="1">
            <a:off x="9738359" y="6661099"/>
            <a:ext cx="615315" cy="65075"/>
          </a:xfrm>
        </p:spPr>
        <p:txBody>
          <a:bodyPr/>
          <a:lstStyle/>
          <a:p>
            <a:r>
              <a:rPr lang="en-US"/>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11572875" y="6596024"/>
            <a:ext cx="68262" cy="65076"/>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95274" y="78659"/>
            <a:ext cx="11896725" cy="935754"/>
          </a:xfrm>
        </p:spPr>
        <p:txBody>
          <a:bodyPr/>
          <a:lstStyle/>
          <a:p>
            <a:pPr algn="ctr"/>
            <a:r>
              <a:rPr lang="en-US" sz="4000" dirty="0"/>
              <a:t>Distribution of various </a:t>
            </a:r>
            <a:r>
              <a:rPr lang="en-US" sz="4000" dirty="0" err="1"/>
              <a:t>organisation</a:t>
            </a:r>
            <a:r>
              <a:rPr lang="en-US" sz="4000" dirty="0"/>
              <a:t> type</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As we seen from the graph client from the "Business entity Type 3 ","Self </a:t>
            </a:r>
            <a:r>
              <a:rPr lang="en-US" sz="2400" dirty="0" err="1"/>
              <a:t>Employed","Other","Medicine</a:t>
            </a:r>
            <a:r>
              <a:rPr lang="en-US" sz="2400" dirty="0"/>
              <a:t>" ,"Government", "Business entity Type 2" have more credit .</a:t>
            </a:r>
          </a:p>
          <a:p>
            <a:pPr marL="342900" indent="-342900">
              <a:buFont typeface="Wingdings" panose="05000000000000000000" pitchFamily="2" charset="2"/>
              <a:buChar char="Ø"/>
            </a:pPr>
            <a:r>
              <a:rPr lang="en-US" sz="2400" dirty="0"/>
              <a:t>Clients from industry type 8,Trade type 5,industry type 13,Trade Type 4,Religion have less credit` </a:t>
            </a:r>
          </a:p>
          <a:p>
            <a:pPr marL="342900" indent="-342900">
              <a:buFont typeface="Wingdings" panose="05000000000000000000" pitchFamily="2" charset="2"/>
              <a:buChar char="Ø"/>
            </a:pPr>
            <a:r>
              <a:rPr lang="en-US" sz="2400" dirty="0"/>
              <a:t>Same as type 0 observation</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5" name="Picture 4">
            <a:extLst>
              <a:ext uri="{FF2B5EF4-FFF2-40B4-BE49-F238E27FC236}">
                <a16:creationId xmlns:a16="http://schemas.microsoft.com/office/drawing/2014/main" id="{E11C5239-60BB-6B5A-9E77-E19E83ADE35B}"/>
              </a:ext>
            </a:extLst>
          </p:cNvPr>
          <p:cNvPicPr>
            <a:picLocks noChangeAspect="1"/>
          </p:cNvPicPr>
          <p:nvPr/>
        </p:nvPicPr>
        <p:blipFill>
          <a:blip r:embed="rId2"/>
          <a:stretch>
            <a:fillRect/>
          </a:stretch>
        </p:blipFill>
        <p:spPr>
          <a:xfrm>
            <a:off x="7588736" y="3133902"/>
            <a:ext cx="2621507" cy="3162574"/>
          </a:xfrm>
          <a:prstGeom prst="rect">
            <a:avLst/>
          </a:prstGeom>
        </p:spPr>
      </p:pic>
    </p:spTree>
    <p:extLst>
      <p:ext uri="{BB962C8B-B14F-4D97-AF65-F5344CB8AC3E}">
        <p14:creationId xmlns:p14="http://schemas.microsoft.com/office/powerpoint/2010/main" val="164222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95274" y="78659"/>
            <a:ext cx="11896725" cy="935754"/>
          </a:xfrm>
        </p:spPr>
        <p:txBody>
          <a:bodyPr/>
          <a:lstStyle/>
          <a:p>
            <a:pPr algn="ctr"/>
            <a:r>
              <a:rPr lang="en-US" sz="4000" dirty="0"/>
              <a:t>Correlation for Target = 0</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400" dirty="0"/>
              <a:t>Credit amount is inversely proportional to the date of birth, which means Credit amount is higher for low age and </a:t>
            </a:r>
            <a:r>
              <a:rPr lang="en-US" sz="2400" dirty="0" err="1"/>
              <a:t>viceversa</a:t>
            </a:r>
            <a:r>
              <a:rPr lang="en-US" sz="2400" dirty="0"/>
              <a:t>. </a:t>
            </a:r>
          </a:p>
          <a:p>
            <a:pPr marL="342900" indent="-342900">
              <a:buFont typeface="Wingdings" panose="05000000000000000000" pitchFamily="2" charset="2"/>
              <a:buChar char="Ø"/>
            </a:pPr>
            <a:r>
              <a:rPr lang="en-US" sz="2400" dirty="0"/>
              <a:t>Credit amount is inversely proportional to the number of children client have, means Credit amount is higher for less children count client have and vice-versa. </a:t>
            </a:r>
          </a:p>
          <a:p>
            <a:pPr marL="342900" indent="-342900">
              <a:buFont typeface="Wingdings" panose="05000000000000000000" pitchFamily="2" charset="2"/>
              <a:buChar char="Ø"/>
            </a:pPr>
            <a:r>
              <a:rPr lang="en-US" sz="2400" dirty="0"/>
              <a:t>Income amount is inversely proportional to the number of children client have, means more income for less children client have and vice-versa. </a:t>
            </a:r>
          </a:p>
          <a:p>
            <a:pPr marL="342900" indent="-342900">
              <a:buFont typeface="Wingdings" panose="05000000000000000000" pitchFamily="2" charset="2"/>
              <a:buChar char="Ø"/>
            </a:pPr>
            <a:r>
              <a:rPr lang="en-US" sz="2400" dirty="0"/>
              <a:t>Less children client have in densely populated area. </a:t>
            </a:r>
          </a:p>
          <a:p>
            <a:pPr marL="342900" indent="-342900">
              <a:buFont typeface="Wingdings" panose="05000000000000000000" pitchFamily="2" charset="2"/>
              <a:buChar char="Ø"/>
            </a:pPr>
            <a:r>
              <a:rPr lang="en-US" sz="2400" dirty="0"/>
              <a:t>Credit amount is higher to densely populated area. </a:t>
            </a:r>
          </a:p>
          <a:p>
            <a:pPr marL="342900" indent="-342900">
              <a:buFont typeface="Wingdings" panose="05000000000000000000" pitchFamily="2" charset="2"/>
              <a:buChar char="Ø"/>
            </a:pPr>
            <a:r>
              <a:rPr lang="en-US" sz="2400" dirty="0"/>
              <a:t> The income is also higher in densely populated area Correlation </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6" name="Picture 5">
            <a:extLst>
              <a:ext uri="{FF2B5EF4-FFF2-40B4-BE49-F238E27FC236}">
                <a16:creationId xmlns:a16="http://schemas.microsoft.com/office/drawing/2014/main" id="{DDD245F7-987B-F7CE-C714-E1E0765B52A9}"/>
              </a:ext>
            </a:extLst>
          </p:cNvPr>
          <p:cNvPicPr>
            <a:picLocks noChangeAspect="1"/>
          </p:cNvPicPr>
          <p:nvPr/>
        </p:nvPicPr>
        <p:blipFill>
          <a:blip r:embed="rId2"/>
          <a:stretch>
            <a:fillRect/>
          </a:stretch>
        </p:blipFill>
        <p:spPr>
          <a:xfrm>
            <a:off x="8528860" y="4142593"/>
            <a:ext cx="3463114" cy="2636748"/>
          </a:xfrm>
          <a:prstGeom prst="rect">
            <a:avLst/>
          </a:prstGeom>
        </p:spPr>
      </p:pic>
    </p:spTree>
    <p:extLst>
      <p:ext uri="{BB962C8B-B14F-4D97-AF65-F5344CB8AC3E}">
        <p14:creationId xmlns:p14="http://schemas.microsoft.com/office/powerpoint/2010/main" val="228732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95274" y="78659"/>
            <a:ext cx="11896725" cy="935754"/>
          </a:xfrm>
        </p:spPr>
        <p:txBody>
          <a:bodyPr/>
          <a:lstStyle/>
          <a:p>
            <a:pPr algn="ctr"/>
            <a:r>
              <a:rPr lang="en-US" sz="4000" dirty="0"/>
              <a:t>Correlation for Target = 1</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The client's permanent address does not match contact address are having less children and vice-versa </a:t>
            </a:r>
          </a:p>
          <a:p>
            <a:pPr marL="342900" indent="-342900">
              <a:buFont typeface="Wingdings" panose="05000000000000000000" pitchFamily="2" charset="2"/>
              <a:buChar char="Ø"/>
            </a:pPr>
            <a:r>
              <a:rPr lang="en-US" sz="2400" dirty="0"/>
              <a:t> The client's permanent address does not match work address are having less children and vice-versa </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6" name="Picture 5">
            <a:extLst>
              <a:ext uri="{FF2B5EF4-FFF2-40B4-BE49-F238E27FC236}">
                <a16:creationId xmlns:a16="http://schemas.microsoft.com/office/drawing/2014/main" id="{2AC4EC27-9526-03CF-7ACF-AC97B5198867}"/>
              </a:ext>
            </a:extLst>
          </p:cNvPr>
          <p:cNvPicPr>
            <a:picLocks noChangeAspect="1"/>
          </p:cNvPicPr>
          <p:nvPr/>
        </p:nvPicPr>
        <p:blipFill>
          <a:blip r:embed="rId2"/>
          <a:stretch>
            <a:fillRect/>
          </a:stretch>
        </p:blipFill>
        <p:spPr>
          <a:xfrm>
            <a:off x="6915417" y="2884783"/>
            <a:ext cx="4450466" cy="3238781"/>
          </a:xfrm>
          <a:prstGeom prst="rect">
            <a:avLst/>
          </a:prstGeom>
        </p:spPr>
      </p:pic>
    </p:spTree>
    <p:extLst>
      <p:ext uri="{BB962C8B-B14F-4D97-AF65-F5344CB8AC3E}">
        <p14:creationId xmlns:p14="http://schemas.microsoft.com/office/powerpoint/2010/main" val="3895394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722584" y="2843682"/>
            <a:ext cx="11008090" cy="720321"/>
          </a:xfrm>
        </p:spPr>
        <p:txBody>
          <a:bodyPr/>
          <a:lstStyle/>
          <a:p>
            <a:pPr algn="ctr"/>
            <a:r>
              <a:rPr lang="en-US" sz="4000" dirty="0"/>
              <a:t>Bivariate Analysis For Numerical Columns</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Tree>
    <p:extLst>
      <p:ext uri="{BB962C8B-B14F-4D97-AF65-F5344CB8AC3E}">
        <p14:creationId xmlns:p14="http://schemas.microsoft.com/office/powerpoint/2010/main" val="3508493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95274" y="78659"/>
            <a:ext cx="11896725" cy="935754"/>
          </a:xfrm>
        </p:spPr>
        <p:txBody>
          <a:bodyPr/>
          <a:lstStyle/>
          <a:p>
            <a:pPr algn="ctr"/>
            <a:r>
              <a:rPr lang="en-US" sz="4000" dirty="0"/>
              <a:t>Income vs Credit</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Those who are non defaulters have more Income than credit </a:t>
            </a:r>
          </a:p>
          <a:p>
            <a:pPr marL="342900" indent="-342900">
              <a:buFont typeface="Wingdings" panose="05000000000000000000" pitchFamily="2" charset="2"/>
              <a:buChar char="Ø"/>
            </a:pPr>
            <a:r>
              <a:rPr lang="en-US" sz="2400" dirty="0"/>
              <a:t> Those who are defaulters have less income than credit</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6" name="Picture 5">
            <a:extLst>
              <a:ext uri="{FF2B5EF4-FFF2-40B4-BE49-F238E27FC236}">
                <a16:creationId xmlns:a16="http://schemas.microsoft.com/office/drawing/2014/main" id="{51D8C314-4BA2-22FF-718A-DEDA91BAF20A}"/>
              </a:ext>
            </a:extLst>
          </p:cNvPr>
          <p:cNvPicPr>
            <a:picLocks noChangeAspect="1"/>
          </p:cNvPicPr>
          <p:nvPr/>
        </p:nvPicPr>
        <p:blipFill>
          <a:blip r:embed="rId2"/>
          <a:stretch>
            <a:fillRect/>
          </a:stretch>
        </p:blipFill>
        <p:spPr>
          <a:xfrm>
            <a:off x="5687367" y="2745936"/>
            <a:ext cx="6061510" cy="3353013"/>
          </a:xfrm>
          <a:prstGeom prst="rect">
            <a:avLst/>
          </a:prstGeom>
        </p:spPr>
      </p:pic>
    </p:spTree>
    <p:extLst>
      <p:ext uri="{BB962C8B-B14F-4D97-AF65-F5344CB8AC3E}">
        <p14:creationId xmlns:p14="http://schemas.microsoft.com/office/powerpoint/2010/main" val="3939878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95274" y="78659"/>
            <a:ext cx="11896725" cy="935754"/>
          </a:xfrm>
        </p:spPr>
        <p:txBody>
          <a:bodyPr/>
          <a:lstStyle/>
          <a:p>
            <a:pPr algn="ctr"/>
            <a:r>
              <a:rPr lang="en-US" sz="800" dirty="0"/>
              <a:t>Credit Vs Goods Price </a:t>
            </a:r>
            <a:endParaRPr lang="en-US" sz="4000" dirty="0"/>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There are not too much difference between those who are non-defaulters and defaulters</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pic>
        <p:nvPicPr>
          <p:cNvPr id="5" name="Picture 4">
            <a:extLst>
              <a:ext uri="{FF2B5EF4-FFF2-40B4-BE49-F238E27FC236}">
                <a16:creationId xmlns:a16="http://schemas.microsoft.com/office/drawing/2014/main" id="{DEBFF7E3-69C7-1D17-861F-EEF8EC8F24F5}"/>
              </a:ext>
            </a:extLst>
          </p:cNvPr>
          <p:cNvPicPr>
            <a:picLocks noChangeAspect="1"/>
          </p:cNvPicPr>
          <p:nvPr/>
        </p:nvPicPr>
        <p:blipFill>
          <a:blip r:embed="rId2"/>
          <a:stretch>
            <a:fillRect/>
          </a:stretch>
        </p:blipFill>
        <p:spPr>
          <a:xfrm>
            <a:off x="5434405" y="2531741"/>
            <a:ext cx="6462320" cy="3482642"/>
          </a:xfrm>
          <a:prstGeom prst="rect">
            <a:avLst/>
          </a:prstGeom>
        </p:spPr>
      </p:pic>
    </p:spTree>
    <p:extLst>
      <p:ext uri="{BB962C8B-B14F-4D97-AF65-F5344CB8AC3E}">
        <p14:creationId xmlns:p14="http://schemas.microsoft.com/office/powerpoint/2010/main" val="1694389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95274" y="78659"/>
            <a:ext cx="11896725" cy="935754"/>
          </a:xfrm>
        </p:spPr>
        <p:txBody>
          <a:bodyPr/>
          <a:lstStyle/>
          <a:p>
            <a:pPr algn="ctr"/>
            <a:r>
              <a:rPr lang="en-US" sz="2400" dirty="0"/>
              <a:t>Conclusion - I</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Most of the people who applied for loans were unaccompanied. The people who were accompanied by other are more likely to not pay the loan on time(defaulter's percentage is high). One should target clients who were accompanied by children as they are most likely to pay the loan on time </a:t>
            </a:r>
          </a:p>
          <a:p>
            <a:pPr marL="342900" indent="-342900">
              <a:buFont typeface="Wingdings" panose="05000000000000000000" pitchFamily="2" charset="2"/>
              <a:buChar char="Ø"/>
            </a:pPr>
            <a:r>
              <a:rPr lang="en-US" sz="2400" dirty="0"/>
              <a:t>Maternity leave clients are most likely to have a high defaulter percentage. Pensioners are at low risk compared to working professionals to be a defaulter. Student, Businessman, pensioners are most likely to be a non-defaulters </a:t>
            </a:r>
          </a:p>
          <a:p>
            <a:pPr marL="342900" indent="-342900">
              <a:buFont typeface="Wingdings" panose="05000000000000000000" pitchFamily="2" charset="2"/>
              <a:buChar char="Ø"/>
            </a:pPr>
            <a:r>
              <a:rPr lang="en-US" sz="2400" dirty="0"/>
              <a:t> The clients from lower secondary are most likely to have high defaulters percentage as compared to other education qualifications. Clients having academic degree are the ones who are least likely to default </a:t>
            </a:r>
          </a:p>
          <a:p>
            <a:pPr marL="342900" indent="-342900">
              <a:buFont typeface="Wingdings" panose="05000000000000000000" pitchFamily="2" charset="2"/>
              <a:buChar char="Ø"/>
            </a:pPr>
            <a:r>
              <a:rPr lang="en-US" sz="2400" dirty="0"/>
              <a:t>People who live in rented apartments are the ones who are most likely to have high defaulters percentage. People who lives in office apartments are least likely to default.</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Tree>
    <p:extLst>
      <p:ext uri="{BB962C8B-B14F-4D97-AF65-F5344CB8AC3E}">
        <p14:creationId xmlns:p14="http://schemas.microsoft.com/office/powerpoint/2010/main" val="418146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147637" y="78658"/>
            <a:ext cx="11896725" cy="935754"/>
          </a:xfrm>
        </p:spPr>
        <p:txBody>
          <a:bodyPr/>
          <a:lstStyle/>
          <a:p>
            <a:pPr algn="ctr"/>
            <a:r>
              <a:rPr lang="en-US" sz="4000" dirty="0"/>
              <a:t>Conclusion - II</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Low skill laborers are most likely to have high percentage of being a defaulter. Accountant, high skilled and managers are least likely to default. </a:t>
            </a:r>
          </a:p>
          <a:p>
            <a:pPr marL="342900" indent="-342900">
              <a:buFont typeface="Wingdings" panose="05000000000000000000" pitchFamily="2" charset="2"/>
              <a:buChar char="Ø"/>
            </a:pPr>
            <a:r>
              <a:rPr lang="en-US" sz="2400" dirty="0"/>
              <a:t>Using the previous data's name contract type column, we can get more fine-grained analysis of risk of default among people who own a car or not. EG- among people who don't own car, the application data give us a 9..5% risk of default but using the previous application data name-contract status field we can see that is a higher risk of default among people whose previous application was refused. overall, this graph tells us that people who don't own a car and previous application got refused are twice as likely to default than people who own a car and previous application was refused. </a:t>
            </a:r>
          </a:p>
          <a:p>
            <a:pPr marL="342900" indent="-342900">
              <a:buFont typeface="Wingdings" panose="05000000000000000000" pitchFamily="2" charset="2"/>
              <a:buChar char="Ø"/>
            </a:pPr>
            <a:r>
              <a:rPr lang="en-US" sz="2400" dirty="0"/>
              <a:t>Age group- people who are in age group of 20-30 are most likely to have high percentage of defaulters. 60-70 are least likely to default. One should target people from 60-70 &amp; 50-60. </a:t>
            </a:r>
          </a:p>
          <a:p>
            <a:pPr marL="342900" indent="-342900">
              <a:buFont typeface="Wingdings" panose="05000000000000000000" pitchFamily="2" charset="2"/>
              <a:buChar char="Ø"/>
            </a:pPr>
            <a:r>
              <a:rPr lang="en-US" sz="2400" dirty="0"/>
              <a:t>Widow and married can be targeted as they are most likely to pay loan on time</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Tree>
    <p:extLst>
      <p:ext uri="{BB962C8B-B14F-4D97-AF65-F5344CB8AC3E}">
        <p14:creationId xmlns:p14="http://schemas.microsoft.com/office/powerpoint/2010/main" val="3714430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592336"/>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76200" y="746224"/>
            <a:ext cx="12115800" cy="5760988"/>
          </a:xfrm>
        </p:spPr>
        <p:txBody>
          <a:bodyPr>
            <a:normAutofit fontScale="92500" lnSpcReduction="20000"/>
          </a:bodyPr>
          <a:lstStyle/>
          <a:p>
            <a:r>
              <a:rPr lang="en-US"/>
              <a:t>Univariate Analysis For Target -1 </a:t>
            </a:r>
          </a:p>
          <a:p>
            <a:pPr marL="457200" indent="-457200">
              <a:buAutoNum type="arabicPeriod"/>
            </a:pPr>
            <a:r>
              <a:rPr lang="en-US"/>
              <a:t>Income Across Various Gender </a:t>
            </a:r>
          </a:p>
          <a:p>
            <a:pPr marL="457200" indent="-457200">
              <a:buAutoNum type="arabicPeriod"/>
            </a:pPr>
            <a:r>
              <a:rPr lang="en-US"/>
              <a:t>Distribution of Income across various Gender </a:t>
            </a:r>
          </a:p>
          <a:p>
            <a:pPr marL="457200" indent="-457200">
              <a:buAutoNum type="arabicPeriod"/>
            </a:pPr>
            <a:r>
              <a:rPr lang="en-US"/>
              <a:t>Distribution of Contract Across various Gender </a:t>
            </a:r>
          </a:p>
          <a:p>
            <a:pPr marL="457200" indent="-457200">
              <a:buAutoNum type="arabicPeriod"/>
            </a:pPr>
            <a:r>
              <a:rPr lang="en-US"/>
              <a:t>Distribution of various </a:t>
            </a:r>
            <a:r>
              <a:rPr lang="en-US" err="1"/>
              <a:t>organisation</a:t>
            </a:r>
            <a:r>
              <a:rPr lang="en-US"/>
              <a:t> type </a:t>
            </a:r>
          </a:p>
          <a:p>
            <a:pPr marL="457200" indent="-457200">
              <a:buFont typeface="Arial" panose="020B0604020202020204" pitchFamily="34" charset="0"/>
              <a:buChar char="•"/>
            </a:pPr>
            <a:r>
              <a:rPr lang="en-US"/>
              <a:t>  Correlation for Target = 0</a:t>
            </a:r>
          </a:p>
          <a:p>
            <a:pPr marL="457200" indent="-457200">
              <a:buFont typeface="Arial" panose="020B0604020202020204" pitchFamily="34" charset="0"/>
              <a:buChar char="•"/>
            </a:pPr>
            <a:r>
              <a:rPr lang="en-US"/>
              <a:t>  Correlation for Target = 1 </a:t>
            </a:r>
          </a:p>
          <a:p>
            <a:pPr marL="457200" indent="-457200">
              <a:buFont typeface="Arial" panose="020B0604020202020204" pitchFamily="34" charset="0"/>
              <a:buChar char="•"/>
            </a:pPr>
            <a:r>
              <a:rPr lang="en-US"/>
              <a:t>  Bivariate Analysis For Numerical Columns </a:t>
            </a:r>
          </a:p>
          <a:p>
            <a:pPr marL="457200" indent="-457200">
              <a:buAutoNum type="arabicPeriod"/>
            </a:pPr>
            <a:r>
              <a:rPr lang="en-US"/>
              <a:t>Income vs Credit </a:t>
            </a:r>
          </a:p>
          <a:p>
            <a:pPr marL="457200" indent="-457200">
              <a:buAutoNum type="arabicPeriod"/>
            </a:pPr>
            <a:r>
              <a:rPr lang="en-US"/>
              <a:t>Credit Vs Goods Price </a:t>
            </a:r>
          </a:p>
          <a:p>
            <a:pPr marL="457200" indent="-457200">
              <a:buAutoNum type="arabicPeriod"/>
            </a:pPr>
            <a:r>
              <a:rPr lang="en-US"/>
              <a:t>Conclusion – I </a:t>
            </a:r>
          </a:p>
          <a:p>
            <a:pPr marL="457200" indent="-457200">
              <a:buAutoNum type="arabicPeriod"/>
            </a:pPr>
            <a:r>
              <a:rPr lang="en-US"/>
              <a:t>Conclusion - II</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3" name="Title 2">
            <a:extLst>
              <a:ext uri="{FF2B5EF4-FFF2-40B4-BE49-F238E27FC236}">
                <a16:creationId xmlns:a16="http://schemas.microsoft.com/office/drawing/2014/main" id="{7052BEC7-3B14-7F76-E245-8FD8594C2EE2}"/>
              </a:ext>
            </a:extLst>
          </p:cNvPr>
          <p:cNvSpPr>
            <a:spLocks noGrp="1"/>
          </p:cNvSpPr>
          <p:nvPr>
            <p:ph type="title"/>
          </p:nvPr>
        </p:nvSpPr>
        <p:spPr>
          <a:xfrm>
            <a:off x="550863" y="114300"/>
            <a:ext cx="4500562" cy="631924"/>
          </a:xfrm>
        </p:spPr>
        <p:txBody>
          <a:bodyPr/>
          <a:lstStyle/>
          <a:p>
            <a:r>
              <a:rPr lang="en-IN"/>
              <a:t>Content II</a:t>
            </a:r>
            <a:endParaRPr lang="en-US"/>
          </a:p>
        </p:txBody>
      </p:sp>
    </p:spTree>
    <p:extLst>
      <p:ext uri="{BB962C8B-B14F-4D97-AF65-F5344CB8AC3E}">
        <p14:creationId xmlns:p14="http://schemas.microsoft.com/office/powerpoint/2010/main" val="352156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00026" y="196899"/>
            <a:ext cx="11991974" cy="817513"/>
          </a:xfrm>
        </p:spPr>
        <p:txBody>
          <a:bodyPr/>
          <a:lstStyle/>
          <a:p>
            <a:r>
              <a:rPr lang="en-US" sz="4000" dirty="0"/>
              <a:t>Definition Of EDA</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Exploratory Data Analysis is the process of using statistical tools (such as graphs, measures of center, and measures of variation) to investigate data sets to understand their important characteristics. An outlier is a value that is located very far away from almost all the other values.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 Originally developed by American mathematician John Tukey in the 1970s, EDA techniques continue to be a widely used method in the data discovery process today.</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279449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00026" y="196899"/>
            <a:ext cx="11991974" cy="817513"/>
          </a:xfrm>
        </p:spPr>
        <p:txBody>
          <a:bodyPr/>
          <a:lstStyle/>
          <a:p>
            <a:r>
              <a:rPr lang="en-US" sz="4000" dirty="0"/>
              <a:t>Use of EDA</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sz="2400" dirty="0"/>
              <a:t>EDA is primarily used to see what data can reveal beyond the formal modeling or hypothesis testing task and provides a provides a better understanding of data set variables and the relationships between them. </a:t>
            </a:r>
          </a:p>
          <a:p>
            <a:endParaRPr lang="en-US" sz="2400" dirty="0"/>
          </a:p>
          <a:p>
            <a:pPr marL="342900" indent="-342900">
              <a:buFont typeface="Wingdings" panose="05000000000000000000" pitchFamily="2" charset="2"/>
              <a:buChar char="Ø"/>
            </a:pPr>
            <a:r>
              <a:rPr lang="en-US" sz="2400" dirty="0"/>
              <a:t>It can also help determine if the statistical techniques you are considering for data analysis are appropriate.</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Tree>
    <p:extLst>
      <p:ext uri="{BB962C8B-B14F-4D97-AF65-F5344CB8AC3E}">
        <p14:creationId xmlns:p14="http://schemas.microsoft.com/office/powerpoint/2010/main" val="249636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00026" y="196899"/>
            <a:ext cx="11991974" cy="817513"/>
          </a:xfrm>
        </p:spPr>
        <p:txBody>
          <a:bodyPr/>
          <a:lstStyle/>
          <a:p>
            <a:r>
              <a:rPr lang="en-US" sz="4000" dirty="0"/>
              <a:t>Importance of EDA in DATA SCIENCE</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Data scientists can use exploratory analysis to ensure the results they produce are valid and applicable to any desired business outcomes and goals. </a:t>
            </a:r>
          </a:p>
          <a:p>
            <a:pPr marL="342900" indent="-342900">
              <a:buFont typeface="Wingdings" panose="05000000000000000000" pitchFamily="2" charset="2"/>
              <a:buChar char="Ø"/>
            </a:pPr>
            <a:r>
              <a:rPr lang="en-US" sz="2400" dirty="0"/>
              <a:t>EDA also helps stakeholders by confirming they are asking the right questions. </a:t>
            </a:r>
          </a:p>
          <a:p>
            <a:pPr marL="342900" indent="-342900">
              <a:buFont typeface="Wingdings" panose="05000000000000000000" pitchFamily="2" charset="2"/>
              <a:buChar char="Ø"/>
            </a:pPr>
            <a:r>
              <a:rPr lang="en-US" sz="2400" dirty="0"/>
              <a:t>EDA can help answer questions about standard deviations, categorical variables, and confidence intervals. </a:t>
            </a:r>
          </a:p>
          <a:p>
            <a:pPr marL="342900" indent="-342900">
              <a:buFont typeface="Wingdings" panose="05000000000000000000" pitchFamily="2" charset="2"/>
              <a:buChar char="Ø"/>
            </a:pPr>
            <a:r>
              <a:rPr lang="en-US" sz="2400" dirty="0"/>
              <a:t> Once EDA is complete and insights are drawn, its features can then be used for more sophisticated data analysis or modeling, including machine learning.</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Tree>
    <p:extLst>
      <p:ext uri="{BB962C8B-B14F-4D97-AF65-F5344CB8AC3E}">
        <p14:creationId xmlns:p14="http://schemas.microsoft.com/office/powerpoint/2010/main" val="138053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00026" y="196899"/>
            <a:ext cx="11991974" cy="817513"/>
          </a:xfrm>
        </p:spPr>
        <p:txBody>
          <a:bodyPr/>
          <a:lstStyle/>
          <a:p>
            <a:r>
              <a:rPr lang="en-US" sz="4000" dirty="0"/>
              <a:t>Business Understanding &amp; Objective</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The loan providing companies find it hard to give loans to the people due to their insufficient or non-existent credit history. Because of that, some consumers use it to their advantage by becoming a defaulter. </a:t>
            </a:r>
          </a:p>
          <a:p>
            <a:pPr marL="342900" indent="-342900">
              <a:buFont typeface="Wingdings" panose="05000000000000000000" pitchFamily="2" charset="2"/>
              <a:buChar char="Ø"/>
            </a:pPr>
            <a:r>
              <a:rPr lang="en-US" sz="2400" dirty="0"/>
              <a:t>When the company receives a loan application, the company has to decide for loan approval based on the applicant’s profile. </a:t>
            </a:r>
          </a:p>
          <a:p>
            <a:pPr marL="342900" indent="-342900">
              <a:buFont typeface="Wingdings" panose="05000000000000000000" pitchFamily="2" charset="2"/>
              <a:buChar char="Ø"/>
            </a:pPr>
            <a:r>
              <a:rPr lang="en-US" sz="2400" dirty="0"/>
              <a:t>Business Objective - 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Tree>
    <p:extLst>
      <p:ext uri="{BB962C8B-B14F-4D97-AF65-F5344CB8AC3E}">
        <p14:creationId xmlns:p14="http://schemas.microsoft.com/office/powerpoint/2010/main" val="347561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00026" y="196899"/>
            <a:ext cx="11991974" cy="817513"/>
          </a:xfrm>
        </p:spPr>
        <p:txBody>
          <a:bodyPr/>
          <a:lstStyle/>
          <a:p>
            <a:r>
              <a:rPr lang="en-US" sz="4000" dirty="0"/>
              <a:t>Problem Statement</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r>
              <a:rPr lang="en-US" sz="1800" dirty="0"/>
              <a:t>The data given contains the information about the loan application at the time of applying for the loan. It contains two types of scenarios: </a:t>
            </a:r>
          </a:p>
          <a:p>
            <a:pPr marL="342900" indent="-342900">
              <a:buFont typeface="Wingdings" panose="05000000000000000000" pitchFamily="2" charset="2"/>
              <a:buChar char="Ø"/>
            </a:pPr>
            <a:r>
              <a:rPr lang="en-US" sz="1800" dirty="0"/>
              <a:t>The client with payment difficulties: he/she had late payment more than X days on at least one of the first Y instalments of the loan in our sample.</a:t>
            </a:r>
          </a:p>
          <a:p>
            <a:pPr marL="342900" indent="-342900">
              <a:buFont typeface="Wingdings" panose="05000000000000000000" pitchFamily="2" charset="2"/>
              <a:buChar char="Ø"/>
            </a:pPr>
            <a:r>
              <a:rPr lang="en-US" sz="1800" dirty="0"/>
              <a:t>All other cases when the payment is paid on time. </a:t>
            </a:r>
          </a:p>
          <a:p>
            <a:pPr marL="342900" indent="-342900">
              <a:buFont typeface="Wingdings" panose="05000000000000000000" pitchFamily="2" charset="2"/>
              <a:buChar char="Ø"/>
            </a:pPr>
            <a:r>
              <a:rPr lang="en-US" sz="1800" dirty="0"/>
              <a:t>When a client applies for a loan, there are four types of decisions that could be taken by the client/company):</a:t>
            </a:r>
          </a:p>
          <a:p>
            <a:pPr marL="342900" indent="-342900">
              <a:buFont typeface="Wingdings" panose="05000000000000000000" pitchFamily="2" charset="2"/>
              <a:buChar char="§"/>
            </a:pPr>
            <a:r>
              <a:rPr lang="en-US" sz="1800" dirty="0"/>
              <a:t>Approved: The Company has approved loan Application </a:t>
            </a:r>
          </a:p>
          <a:p>
            <a:pPr marL="342900" indent="-342900">
              <a:buFont typeface="Wingdings" panose="05000000000000000000" pitchFamily="2" charset="2"/>
              <a:buChar char="§"/>
            </a:pPr>
            <a:r>
              <a:rPr lang="en-US" sz="1800" dirty="0"/>
              <a:t>Cancelled: The client cancelled the application sometime during approval. Either the client changed her/his mind about the loan or in some cases due to a higher risk of the client, he received worse pricing which he did not want. </a:t>
            </a:r>
          </a:p>
          <a:p>
            <a:pPr marL="342900" indent="-342900">
              <a:buFont typeface="Wingdings" panose="05000000000000000000" pitchFamily="2" charset="2"/>
              <a:buChar char="§"/>
            </a:pPr>
            <a:r>
              <a:rPr lang="en-US" sz="1800" dirty="0"/>
              <a:t>Refused: The company had rejected the loan (because the client does not meet their requirements etc.). </a:t>
            </a:r>
          </a:p>
          <a:p>
            <a:pPr marL="342900" indent="-342900">
              <a:buFont typeface="Wingdings" panose="05000000000000000000" pitchFamily="2" charset="2"/>
              <a:buChar char="§"/>
            </a:pPr>
            <a:r>
              <a:rPr lang="en-US" sz="1800" dirty="0"/>
              <a:t>Unused offer: Loan has been cancelled by the client but at different stages of the process. </a:t>
            </a:r>
          </a:p>
          <a:p>
            <a:pPr marL="342900" indent="-342900">
              <a:buFont typeface="Wingdings" panose="05000000000000000000" pitchFamily="2" charset="2"/>
              <a:buChar char="§"/>
            </a:pPr>
            <a:r>
              <a:rPr lang="en-US" sz="1800" dirty="0"/>
              <a:t>In this case study, using EDA we will understand how consumer attributes and loan attributes influence the tendency to default</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Tree>
    <p:extLst>
      <p:ext uri="{BB962C8B-B14F-4D97-AF65-F5344CB8AC3E}">
        <p14:creationId xmlns:p14="http://schemas.microsoft.com/office/powerpoint/2010/main" val="1175539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93E-34FF-2DC4-0CD2-CACD1EC9DF1F}"/>
              </a:ext>
            </a:extLst>
          </p:cNvPr>
          <p:cNvSpPr>
            <a:spLocks noGrp="1"/>
          </p:cNvSpPr>
          <p:nvPr>
            <p:ph type="title"/>
          </p:nvPr>
        </p:nvSpPr>
        <p:spPr>
          <a:xfrm>
            <a:off x="200026" y="196899"/>
            <a:ext cx="11991974" cy="817513"/>
          </a:xfrm>
        </p:spPr>
        <p:txBody>
          <a:bodyPr/>
          <a:lstStyle/>
          <a:p>
            <a:r>
              <a:rPr lang="en-US" sz="4000" dirty="0"/>
              <a:t>Data Cleaning </a:t>
            </a:r>
          </a:p>
        </p:txBody>
      </p:sp>
      <p:sp>
        <p:nvSpPr>
          <p:cNvPr id="4" name="Content Placeholder 3">
            <a:extLst>
              <a:ext uri="{FF2B5EF4-FFF2-40B4-BE49-F238E27FC236}">
                <a16:creationId xmlns:a16="http://schemas.microsoft.com/office/drawing/2014/main" id="{A0FF7CF9-1D9D-3A93-15D5-4CB912E69E27}"/>
              </a:ext>
            </a:extLst>
          </p:cNvPr>
          <p:cNvSpPr>
            <a:spLocks noGrp="1"/>
          </p:cNvSpPr>
          <p:nvPr>
            <p:ph sz="quarter" idx="15"/>
          </p:nvPr>
        </p:nvSpPr>
        <p:spPr>
          <a:xfrm>
            <a:off x="200026" y="1014412"/>
            <a:ext cx="11696699" cy="5492799"/>
          </a:xfrm>
        </p:spPr>
        <p:txBody>
          <a:bodyPr/>
          <a:lstStyle/>
          <a:p>
            <a:pPr marL="342900" indent="-342900">
              <a:buFont typeface="Wingdings" panose="05000000000000000000" pitchFamily="2" charset="2"/>
              <a:buChar char="Ø"/>
            </a:pPr>
            <a:r>
              <a:rPr lang="en-US" sz="2400" dirty="0"/>
              <a:t>The Most essential part of the analysis is Data Cleaning.</a:t>
            </a:r>
          </a:p>
          <a:p>
            <a:pPr marL="342900" indent="-342900">
              <a:buFont typeface="Wingdings" panose="05000000000000000000" pitchFamily="2" charset="2"/>
              <a:buChar char="Ø"/>
            </a:pPr>
            <a:r>
              <a:rPr lang="en-US" sz="2400" dirty="0"/>
              <a:t> Here are Some Important Steps taken in the Process: </a:t>
            </a:r>
          </a:p>
          <a:p>
            <a:pPr marL="457200" indent="-457200">
              <a:buAutoNum type="arabicPeriod"/>
            </a:pPr>
            <a:r>
              <a:rPr lang="en-US" sz="2400" dirty="0"/>
              <a:t>Dropping the columns that have null values greater than 45% also making sure they are not relevant for the analysis. </a:t>
            </a:r>
          </a:p>
          <a:p>
            <a:pPr marL="457200" indent="-457200">
              <a:buAutoNum type="arabicPeriod"/>
            </a:pPr>
            <a:r>
              <a:rPr lang="en-US" sz="2400" dirty="0"/>
              <a:t>2. Handling Missing Values with mean, median or mode on the basis of numerical or categorical data. </a:t>
            </a:r>
          </a:p>
          <a:p>
            <a:pPr marL="457200" indent="-457200">
              <a:buAutoNum type="arabicPeriod"/>
            </a:pPr>
            <a:r>
              <a:rPr lang="en-US" sz="2400" dirty="0"/>
              <a:t>3. Drop all the unwanted columns which doesn’t affect our analysis.</a:t>
            </a:r>
          </a:p>
        </p:txBody>
      </p:sp>
      <p:sp>
        <p:nvSpPr>
          <p:cNvPr id="5" name="Date Placeholder 4">
            <a:extLst>
              <a:ext uri="{FF2B5EF4-FFF2-40B4-BE49-F238E27FC236}">
                <a16:creationId xmlns:a16="http://schemas.microsoft.com/office/drawing/2014/main" id="{D029CF27-6AD6-497E-4C80-2907FAE02C6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rPr>
              <a:t>Tuesday, February 2, 20XX</a:t>
            </a:r>
          </a:p>
        </p:txBody>
      </p:sp>
      <p:sp>
        <p:nvSpPr>
          <p:cNvPr id="6" name="Footer Placeholder 5">
            <a:extLst>
              <a:ext uri="{FF2B5EF4-FFF2-40B4-BE49-F238E27FC236}">
                <a16:creationId xmlns:a16="http://schemas.microsoft.com/office/drawing/2014/main" id="{39646F5A-2314-E8D0-EF8D-902D7F465D9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rPr>
              <a:t>Sample Footer Text</a:t>
            </a:r>
          </a:p>
        </p:txBody>
      </p:sp>
      <p:sp>
        <p:nvSpPr>
          <p:cNvPr id="7" name="Slide Number Placeholder 6">
            <a:extLst>
              <a:ext uri="{FF2B5EF4-FFF2-40B4-BE49-F238E27FC236}">
                <a16:creationId xmlns:a16="http://schemas.microsoft.com/office/drawing/2014/main" id="{8758D592-A88B-C3B3-4A7A-2DAA1278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Tree>
    <p:extLst>
      <p:ext uri="{BB962C8B-B14F-4D97-AF65-F5344CB8AC3E}">
        <p14:creationId xmlns:p14="http://schemas.microsoft.com/office/powerpoint/2010/main" val="91397434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0811A92-D464-4AC4-A396-BA73B10CEEAC}">
  <ds:schemaRefs>
    <ds:schemaRef ds:uri="71af3243-3dd4-4a8d-8c0d-dd76da1f02a5"/>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230e9df3-be65-4c73-a93b-d1236ebd677e"/>
    <ds:schemaRef ds:uri="http://purl.org/dc/terms/"/>
    <ds:schemaRef ds:uri="16c05727-aa75-4e4a-9b5f-8a80a1165891"/>
    <ds:schemaRef ds:uri="http://schemas.microsoft.com/sharepoint/v3"/>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{7A7BC742-3B33-4DC8-B377-2051C2BEABE3}tf33713516_win32</Template>
  <TotalTime>0</TotalTime>
  <Words>1860</Words>
  <Application>Microsoft Office PowerPoint</Application>
  <PresentationFormat>Widescreen</PresentationFormat>
  <Paragraphs>167</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Gill Sans MT</vt:lpstr>
      <vt:lpstr>Walbaum Display</vt:lpstr>
      <vt:lpstr>Wingdings</vt:lpstr>
      <vt:lpstr>3DFloatVTI</vt:lpstr>
      <vt:lpstr>Credit EDA Assignment   </vt:lpstr>
      <vt:lpstr>Content - I</vt:lpstr>
      <vt:lpstr>Content II</vt:lpstr>
      <vt:lpstr>Definition Of EDA</vt:lpstr>
      <vt:lpstr>Use of EDA</vt:lpstr>
      <vt:lpstr>Importance of EDA in DATA SCIENCE</vt:lpstr>
      <vt:lpstr>Business Understanding &amp; Objective</vt:lpstr>
      <vt:lpstr>Problem Statement</vt:lpstr>
      <vt:lpstr>Data Cleaning </vt:lpstr>
      <vt:lpstr>Data Imbalance Check</vt:lpstr>
      <vt:lpstr>PowerPoint Presentation</vt:lpstr>
      <vt:lpstr>Income Across Various Gender</vt:lpstr>
      <vt:lpstr>Distribution of Income across various Gender</vt:lpstr>
      <vt:lpstr>Distribution of Contract Across various Gender</vt:lpstr>
      <vt:lpstr>Distribution of various organisation type</vt:lpstr>
      <vt:lpstr>Univariate Analysis For Target - 1</vt:lpstr>
      <vt:lpstr>Income Across Various Gender </vt:lpstr>
      <vt:lpstr>Distribution of Income across various Gender</vt:lpstr>
      <vt:lpstr>Distribution of Contract Across various Gender</vt:lpstr>
      <vt:lpstr>Distribution of various organisation type</vt:lpstr>
      <vt:lpstr>Correlation for Target = 0</vt:lpstr>
      <vt:lpstr>Correlation for Target = 1</vt:lpstr>
      <vt:lpstr>Bivariate Analysis For Numerical Columns</vt:lpstr>
      <vt:lpstr>Income vs Credit</vt:lpstr>
      <vt:lpstr>Credit Vs Goods Price </vt:lpstr>
      <vt:lpstr>Conclusion - I</vt:lpstr>
      <vt:lpstr>Conclusion - II</vt:lpstr>
      <vt:lpstr>Thank You</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Lakshmi Badam, Vijaya - Dell Team</dc:creator>
  <cp:lastModifiedBy>Lakshmi Badam, Vijaya - Dell Team</cp:lastModifiedBy>
  <cp:revision>1</cp:revision>
  <dcterms:created xsi:type="dcterms:W3CDTF">2023-09-02T19:26:10Z</dcterms:created>
  <dcterms:modified xsi:type="dcterms:W3CDTF">2023-09-09T16:49:02Z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ad3be33-4108-4738-9e07-d8656a181486_Enabled">
    <vt:lpwstr>true</vt:lpwstr>
  </property>
  <property fmtid="{D5CDD505-2E9C-101B-9397-08002B2CF9AE}" pid="4" name="MSIP_Label_dad3be33-4108-4738-9e07-d8656a181486_SetDate">
    <vt:lpwstr>2023-09-03T19:00:49Z</vt:lpwstr>
  </property>
  <property fmtid="{D5CDD505-2E9C-101B-9397-08002B2CF9AE}" pid="5" name="MSIP_Label_dad3be33-4108-4738-9e07-d8656a181486_Method">
    <vt:lpwstr>Privileged</vt:lpwstr>
  </property>
  <property fmtid="{D5CDD505-2E9C-101B-9397-08002B2CF9AE}" pid="6" name="MSIP_Label_dad3be33-4108-4738-9e07-d8656a181486_Name">
    <vt:lpwstr>Public No Visual Label</vt:lpwstr>
  </property>
  <property fmtid="{D5CDD505-2E9C-101B-9397-08002B2CF9AE}" pid="7" name="MSIP_Label_dad3be33-4108-4738-9e07-d8656a181486_SiteId">
    <vt:lpwstr>945c199a-83a2-4e80-9f8c-5a91be5752dd</vt:lpwstr>
  </property>
  <property fmtid="{D5CDD505-2E9C-101B-9397-08002B2CF9AE}" pid="8" name="MSIP_Label_dad3be33-4108-4738-9e07-d8656a181486_ActionId">
    <vt:lpwstr>ef38f23d-d5f9-4c71-998d-57144d7b3b5c</vt:lpwstr>
  </property>
  <property fmtid="{D5CDD505-2E9C-101B-9397-08002B2CF9AE}" pid="9" name="MSIP_Label_dad3be33-4108-4738-9e07-d8656a181486_ContentBits">
    <vt:lpwstr>0</vt:lpwstr>
  </property>
</Properties>
</file>