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0" r:id="rId7"/>
    <p:sldId id="261" r:id="rId8"/>
    <p:sldId id="263" r:id="rId9"/>
    <p:sldId id="264" r:id="rId10"/>
    <p:sldId id="265"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69" d="100"/>
          <a:sy n="6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6449" y="1953491"/>
            <a:ext cx="7766936" cy="2097342"/>
          </a:xfrm>
        </p:spPr>
        <p:txBody>
          <a:bodyPr/>
          <a:lstStyle/>
          <a:p>
            <a:r>
              <a:rPr lang="en-US" dirty="0"/>
              <a:t/>
            </a:r>
            <a:br>
              <a:rPr lang="en-US" dirty="0"/>
            </a:br>
            <a:r>
              <a:rPr lang="en-US" dirty="0" smtClean="0"/>
              <a:t/>
            </a:r>
            <a:br>
              <a:rPr lang="en-US" dirty="0" smtClean="0"/>
            </a:br>
            <a:r>
              <a:rPr lang="en-US" dirty="0"/>
              <a:t/>
            </a:r>
            <a:br>
              <a:rPr lang="en-US" dirty="0"/>
            </a:br>
            <a:r>
              <a:rPr lang="en-US" sz="3200" dirty="0" smtClean="0">
                <a:latin typeface="Times New Roman" panose="02020603050405020304" pitchFamily="18" charset="0"/>
                <a:cs typeface="Times New Roman" panose="02020603050405020304" pitchFamily="18" charset="0"/>
              </a:rPr>
              <a:t>African Cultural Influences in Information Technology</a:t>
            </a:r>
            <a:br>
              <a:rPr lang="en-US" sz="3200" dirty="0" smtClean="0">
                <a:latin typeface="Times New Roman" panose="02020603050405020304" pitchFamily="18" charset="0"/>
                <a:cs typeface="Times New Roman" panose="02020603050405020304" pitchFamily="18" charset="0"/>
              </a:rPr>
            </a:br>
            <a:endParaRPr lang="en-US" dirty="0"/>
          </a:p>
        </p:txBody>
      </p:sp>
      <p:sp>
        <p:nvSpPr>
          <p:cNvPr id="3" name="Subtitle 2"/>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Presented by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Macharia</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Ronard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Karimire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Reg</a:t>
            </a:r>
            <a:r>
              <a:rPr lang="en-US" dirty="0">
                <a:latin typeface="Times New Roman" panose="02020603050405020304" pitchFamily="18" charset="0"/>
                <a:cs typeface="Times New Roman" panose="02020603050405020304" pitchFamily="18" charset="0"/>
              </a:rPr>
              <a:t> No:C025-01-2555/2020</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Course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Bsc</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a:t>
            </a:r>
            <a:endParaRPr lang="en-US" dirty="0"/>
          </a:p>
        </p:txBody>
      </p:sp>
    </p:spTree>
    <p:extLst>
      <p:ext uri="{BB962C8B-B14F-4D97-AF65-F5344CB8AC3E}">
        <p14:creationId xmlns:p14="http://schemas.microsoft.com/office/powerpoint/2010/main" val="2578403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Adapting to Local Contexts</a:t>
            </a:r>
            <a:endParaRPr lang="en-US" dirty="0"/>
          </a:p>
        </p:txBody>
      </p:sp>
      <p:sp>
        <p:nvSpPr>
          <p:cNvPr id="3" name="Content Placeholder 2"/>
          <p:cNvSpPr>
            <a:spLocks noGrp="1"/>
          </p:cNvSpPr>
          <p:nvPr>
            <p:ph idx="1"/>
          </p:nvPr>
        </p:nvSpPr>
        <p:spPr/>
        <p:txBody>
          <a:bodyPr/>
          <a:lstStyle/>
          <a:p>
            <a:pPr marL="0" indent="0" algn="just">
              <a:buNone/>
            </a:pPr>
            <a:r>
              <a:rPr lang="en-US" dirty="0"/>
              <a:t> </a:t>
            </a:r>
            <a:r>
              <a:rPr lang="en-US" sz="2000" dirty="0">
                <a:latin typeface="Times New Roman" panose="02020603050405020304" pitchFamily="18" charset="0"/>
                <a:cs typeface="Times New Roman" panose="02020603050405020304" pitchFamily="18" charset="0"/>
              </a:rPr>
              <a:t>Adopting community-driven development models in software development, such as open-source projects that allow for collaborative contributions from developers worldwide. For example, a software platform could be developed using open-source principles, allowing users to contribute code, suggest features, and collaborate on improvements, leading to a more inclusive and innovative product.</a:t>
            </a:r>
          </a:p>
        </p:txBody>
      </p:sp>
    </p:spTree>
    <p:extLst>
      <p:ext uri="{BB962C8B-B14F-4D97-AF65-F5344CB8AC3E}">
        <p14:creationId xmlns:p14="http://schemas.microsoft.com/office/powerpoint/2010/main" val="2122697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Challenges and Opportunities</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challenge of digital divide highlights the need for technology to be inclusive and accessible, presenting opportunities for innovative solutions that bridge the gap. For example, initiatives to provide affordable internet access in rural areas can create new opportunities for education, healthcare, and economic development, benefiting communities that were previously underserved by technology.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716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smtClean="0">
                <a:latin typeface="Times New Roman" panose="02020603050405020304" pitchFamily="18" charset="0"/>
                <a:cs typeface="Times New Roman" panose="02020603050405020304" pitchFamily="18" charset="0"/>
              </a:rPr>
              <a:t>Embracing </a:t>
            </a:r>
            <a:r>
              <a:rPr lang="en-US" sz="2000" dirty="0">
                <a:latin typeface="Times New Roman" panose="02020603050405020304" pitchFamily="18" charset="0"/>
                <a:cs typeface="Times New Roman" panose="02020603050405020304" pitchFamily="18" charset="0"/>
              </a:rPr>
              <a:t>cultural diversity in Information Technology not only enriches the user experience but also promotes inclusivity and innovation in the digital world. By incorporating elements of African culture into technology design and development, we can create more meaningful and impactful solutions that resonate with users across diverse cultural backgrounds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295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Africa is not just a continent of stunning landscapes and diverse cultures; it is also a land rich in ancient wisdom and traditions that continue to influence the modern world. In the field of Information Technology, these cultural influences are profound, shaping ethical frameworks, design principles, and innovation. Today, we embark on a journey to explore how African culture intertwines with Information Technology, demonstrating its importance and relevance in our ever-evolving digital landscape.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542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Oral Traditions and Storytelling</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In user experience design, the storytelling approach can be used to create a narrative flow in mobile applications, guiding users through a seamless and engaging experience. For instance, a travel app could use storytelling techniques to present information about destinations, weaving together historical facts, local legends, and personal anecdotes to create a rich and immersive experience for users</a:t>
            </a:r>
          </a:p>
        </p:txBody>
      </p:sp>
    </p:spTree>
    <p:extLst>
      <p:ext uri="{BB962C8B-B14F-4D97-AF65-F5344CB8AC3E}">
        <p14:creationId xmlns:p14="http://schemas.microsoft.com/office/powerpoint/2010/main" val="392927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Art and Aesthetics</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African design motifs can inspire the creation of visually appealing and culturally relevant graphics for websites and digital media. For example, a website promoting African tourism could incorporate traditional patterns and colors into its design to create a sense of authenticity and cultural richness.</a:t>
            </a:r>
          </a:p>
        </p:txBody>
      </p:sp>
    </p:spTree>
    <p:extLst>
      <p:ext uri="{BB962C8B-B14F-4D97-AF65-F5344CB8AC3E}">
        <p14:creationId xmlns:p14="http://schemas.microsoft.com/office/powerpoint/2010/main" val="418634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Music and Rhythm</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 Rhythmic patterns from African music can influence the design of notification sounds and user interface animations, enhancing user interaction and feedback. For instance, a music streaming app could use African drum beats to create unique and engaging sound effects for notifications, adding a touch of cultural flair to the user experience.</a:t>
            </a:r>
          </a:p>
        </p:txBody>
      </p:sp>
    </p:spTree>
    <p:extLst>
      <p:ext uri="{BB962C8B-B14F-4D97-AF65-F5344CB8AC3E}">
        <p14:creationId xmlns:p14="http://schemas.microsoft.com/office/powerpoint/2010/main" val="386062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Linguistic </a:t>
            </a:r>
            <a:r>
              <a:rPr lang="en-US" b="1" dirty="0"/>
              <a:t>Diversity</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Developing voice recognition software that supports multiple African languages, enabling more inclusive and accessible technology for diverse linguistic communities. For example, a virtual assistant could be programmed to understand and respond in various African languages, making it easier for users to interact with technology in their preferred language.</a:t>
            </a:r>
          </a:p>
        </p:txBody>
      </p:sp>
    </p:spTree>
    <p:extLst>
      <p:ext uri="{BB962C8B-B14F-4D97-AF65-F5344CB8AC3E}">
        <p14:creationId xmlns:p14="http://schemas.microsoft.com/office/powerpoint/2010/main" val="156831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Traditional Knowledge Systems</a:t>
            </a:r>
            <a:endParaRPr lang="en-US" dirty="0"/>
          </a:p>
        </p:txBody>
      </p:sp>
      <p:sp>
        <p:nvSpPr>
          <p:cNvPr id="3" name="Content Placeholder 2"/>
          <p:cNvSpPr>
            <a:spLocks noGrp="1"/>
          </p:cNvSpPr>
          <p:nvPr>
            <p:ph idx="1"/>
          </p:nvPr>
        </p:nvSpPr>
        <p:spPr/>
        <p:txBody>
          <a:bodyPr/>
          <a:lstStyle/>
          <a:p>
            <a:pPr marL="0" indent="0" algn="just">
              <a:buNone/>
            </a:pPr>
            <a:r>
              <a:rPr lang="en-US" dirty="0"/>
              <a:t> </a:t>
            </a:r>
            <a:r>
              <a:rPr lang="en-US" sz="2000" dirty="0">
                <a:latin typeface="Times New Roman" panose="02020603050405020304" pitchFamily="18" charset="0"/>
                <a:cs typeface="Times New Roman" panose="02020603050405020304" pitchFamily="18" charset="0"/>
              </a:rPr>
              <a:t>Incorporating indigenous agricultural knowledge into mobile applications that provide farmers with information on weather patterns and crop management practices. For instance, an app could integrate traditional farming calendars and techniques into its recommendations, helping farmers make informed decisions based on local wisdom.</a:t>
            </a:r>
          </a:p>
        </p:txBody>
      </p:sp>
    </p:spTree>
    <p:extLst>
      <p:ext uri="{BB962C8B-B14F-4D97-AF65-F5344CB8AC3E}">
        <p14:creationId xmlns:p14="http://schemas.microsoft.com/office/powerpoint/2010/main" val="3009898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African Philosophical Influences</a:t>
            </a:r>
            <a:endParaRPr lang="en-US" dirty="0"/>
          </a:p>
        </p:txBody>
      </p:sp>
      <p:sp>
        <p:nvSpPr>
          <p:cNvPr id="3" name="Content Placeholder 2"/>
          <p:cNvSpPr>
            <a:spLocks noGrp="1"/>
          </p:cNvSpPr>
          <p:nvPr>
            <p:ph idx="1"/>
          </p:nvPr>
        </p:nvSpPr>
        <p:spPr/>
        <p:txBody>
          <a:bodyPr/>
          <a:lstStyle/>
          <a:p>
            <a:pPr marL="0" indent="0" algn="just">
              <a:buNone/>
            </a:pPr>
            <a:r>
              <a:rPr lang="en-US" sz="2000" dirty="0">
                <a:latin typeface="Times New Roman" panose="02020603050405020304" pitchFamily="18" charset="0"/>
                <a:cs typeface="Times New Roman" panose="02020603050405020304" pitchFamily="18" charset="0"/>
              </a:rPr>
              <a:t>The concept of Ubuntu, which emphasizes the interconnectedness of humanity, can inspire the development of collaborative online platforms that promote community engagement and mutual support. For example, a social networking platform could be designed with features that encourage users to share resources and support each other, reflecting the Ubuntu philosophy of communalism</a:t>
            </a:r>
            <a:r>
              <a:rPr lang="en-US" dirty="0"/>
              <a:t>.</a:t>
            </a:r>
          </a:p>
        </p:txBody>
      </p:sp>
    </p:spTree>
    <p:extLst>
      <p:ext uri="{BB962C8B-B14F-4D97-AF65-F5344CB8AC3E}">
        <p14:creationId xmlns:p14="http://schemas.microsoft.com/office/powerpoint/2010/main" val="1923706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Community and Collaboration</a:t>
            </a:r>
            <a:endParaRPr lang="en-US" dirty="0"/>
          </a:p>
        </p:txBody>
      </p:sp>
      <p:sp>
        <p:nvSpPr>
          <p:cNvPr id="3" name="Content Placeholder 2"/>
          <p:cNvSpPr>
            <a:spLocks noGrp="1"/>
          </p:cNvSpPr>
          <p:nvPr>
            <p:ph idx="1"/>
          </p:nvPr>
        </p:nvSpPr>
        <p:spPr/>
        <p:txBody>
          <a:bodyPr/>
          <a:lstStyle/>
          <a:p>
            <a:pPr marL="0" indent="0" algn="just">
              <a:buNone/>
            </a:pPr>
            <a:r>
              <a:rPr lang="en-US" dirty="0"/>
              <a:t> Adopting community-driven development models in software development, such as open-source projects that allow for collaborative contributions from </a:t>
            </a:r>
            <a:r>
              <a:rPr lang="en-US" sz="2000" dirty="0">
                <a:latin typeface="Times New Roman" panose="02020603050405020304" pitchFamily="18" charset="0"/>
                <a:cs typeface="Times New Roman" panose="02020603050405020304" pitchFamily="18" charset="0"/>
              </a:rPr>
              <a:t>developers</a:t>
            </a:r>
            <a:r>
              <a:rPr lang="en-US" dirty="0"/>
              <a:t> worldwide. For example, a software platform could be developed using open-source principles, allowing users to contribute code, suggest features, and collaborate on improvements, leading to a more inclusive and innovative product.</a:t>
            </a:r>
          </a:p>
        </p:txBody>
      </p:sp>
    </p:spTree>
    <p:extLst>
      <p:ext uri="{BB962C8B-B14F-4D97-AF65-F5344CB8AC3E}">
        <p14:creationId xmlns:p14="http://schemas.microsoft.com/office/powerpoint/2010/main" val="13830205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TotalTime>
  <Words>675</Words>
  <Application>Microsoft Office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   African Cultural Influences in Information Technology </vt:lpstr>
      <vt:lpstr>Introduction:</vt:lpstr>
      <vt:lpstr>Oral Traditions and Storytelling</vt:lpstr>
      <vt:lpstr>Art and Aesthetics</vt:lpstr>
      <vt:lpstr>Music and Rhythm</vt:lpstr>
      <vt:lpstr>Linguistic Diversity</vt:lpstr>
      <vt:lpstr>Traditional Knowledge Systems</vt:lpstr>
      <vt:lpstr>African Philosophical Influences</vt:lpstr>
      <vt:lpstr>Community and Collaboration</vt:lpstr>
      <vt:lpstr>Adapting to Local Contexts</vt:lpstr>
      <vt:lpstr>Challenges and Opportunities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African Cultural Influences in Information Technology</dc:title>
  <dc:creator>Ronald</dc:creator>
  <cp:lastModifiedBy>Ronald</cp:lastModifiedBy>
  <cp:revision>3</cp:revision>
  <dcterms:created xsi:type="dcterms:W3CDTF">2024-04-03T21:16:37Z</dcterms:created>
  <dcterms:modified xsi:type="dcterms:W3CDTF">2024-04-03T21:45:20Z</dcterms:modified>
</cp:coreProperties>
</file>