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 Autobiographical </a:t>
            </a:r>
            <a:r>
              <a:rPr lang="en-US" dirty="0" smtClean="0"/>
              <a:t>Reflection</a:t>
            </a:r>
            <a:endParaRPr lang="en-US" dirty="0"/>
          </a:p>
        </p:txBody>
      </p:sp>
      <p:sp>
        <p:nvSpPr>
          <p:cNvPr id="3" name="Subtitle 2"/>
          <p:cNvSpPr>
            <a:spLocks noGrp="1"/>
          </p:cNvSpPr>
          <p:nvPr>
            <p:ph type="subTitle" idx="1"/>
          </p:nvPr>
        </p:nvSpPr>
        <p:spPr/>
        <p:txBody>
          <a:bodyPr>
            <a:normAutofit lnSpcReduction="10000"/>
          </a:bodyPr>
          <a:lstStyle/>
          <a:p>
            <a:r>
              <a:rPr lang="en-US" dirty="0" smtClean="0"/>
              <a:t>Presented by: </a:t>
            </a:r>
            <a:r>
              <a:rPr lang="en-US" dirty="0" err="1" smtClean="0"/>
              <a:t>Macharia</a:t>
            </a:r>
            <a:r>
              <a:rPr lang="en-US" dirty="0" smtClean="0"/>
              <a:t> </a:t>
            </a:r>
            <a:r>
              <a:rPr lang="en-US" dirty="0" err="1" smtClean="0"/>
              <a:t>Ronard</a:t>
            </a:r>
            <a:r>
              <a:rPr lang="en-US" dirty="0" smtClean="0"/>
              <a:t> </a:t>
            </a:r>
            <a:r>
              <a:rPr lang="en-US" dirty="0" err="1" smtClean="0"/>
              <a:t>Karimire</a:t>
            </a:r>
            <a:endParaRPr lang="en-US" dirty="0" smtClean="0"/>
          </a:p>
          <a:p>
            <a:r>
              <a:rPr lang="en-US" dirty="0" err="1" smtClean="0"/>
              <a:t>Reg</a:t>
            </a:r>
            <a:r>
              <a:rPr lang="en-US" dirty="0" smtClean="0"/>
              <a:t> no: C025-01-2555/2020</a:t>
            </a:r>
          </a:p>
          <a:p>
            <a:r>
              <a:rPr lang="en-US" dirty="0" smtClean="0"/>
              <a:t>Course: </a:t>
            </a:r>
            <a:r>
              <a:rPr lang="en-US" dirty="0" err="1" smtClean="0"/>
              <a:t>Bsc</a:t>
            </a:r>
            <a:r>
              <a:rPr lang="en-US" dirty="0" smtClean="0"/>
              <a:t> IT</a:t>
            </a:r>
            <a:endParaRPr lang="en-US" dirty="0"/>
          </a:p>
        </p:txBody>
      </p:sp>
    </p:spTree>
    <p:extLst>
      <p:ext uri="{BB962C8B-B14F-4D97-AF65-F5344CB8AC3E}">
        <p14:creationId xmlns:p14="http://schemas.microsoft.com/office/powerpoint/2010/main" val="2815938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Impact on Others</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I hope that my journey and experiences can inspire others to pursue their dreams and never give up, no matter the challenges they may face. I also strive to be a positive role model for my family and community, showing them the power of perseverance and determination in achieving success.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82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My life journey has been filled with ups and downs, but each experience has helped shape me into the person I am today. I am grateful for the opportunities I've had and the people who have supported me along the way. As I look to the future, I do so with optimism and excitement, knowing that I have the skills, knowledge, and determination to achieve my goals and make a positive impact in the world.</a:t>
            </a:r>
          </a:p>
        </p:txBody>
      </p:sp>
    </p:spTree>
    <p:extLst>
      <p:ext uri="{BB962C8B-B14F-4D97-AF65-F5344CB8AC3E}">
        <p14:creationId xmlns:p14="http://schemas.microsoft.com/office/powerpoint/2010/main" val="1336691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lgn="just">
              <a:buNone/>
            </a:pPr>
            <a:r>
              <a:rPr lang="en-US" dirty="0"/>
              <a:t> </a:t>
            </a:r>
            <a:r>
              <a:rPr lang="en-US" sz="2000" dirty="0">
                <a:latin typeface="Times New Roman" panose="02020603050405020304" pitchFamily="18" charset="0"/>
                <a:cs typeface="Times New Roman" panose="02020603050405020304" pitchFamily="18" charset="0"/>
              </a:rPr>
              <a:t>My autobiographical essay reflects on the pivotal moments and influences that have shaped me into the person I am today. From my early days in </a:t>
            </a:r>
            <a:r>
              <a:rPr lang="en-US" sz="2000" dirty="0" err="1">
                <a:latin typeface="Times New Roman" panose="02020603050405020304" pitchFamily="18" charset="0"/>
                <a:cs typeface="Times New Roman" panose="02020603050405020304" pitchFamily="18" charset="0"/>
              </a:rPr>
              <a:t>Murang'a</a:t>
            </a:r>
            <a:r>
              <a:rPr lang="en-US" sz="2000" dirty="0">
                <a:latin typeface="Times New Roman" panose="02020603050405020304" pitchFamily="18" charset="0"/>
                <a:cs typeface="Times New Roman" panose="02020603050405020304" pitchFamily="18" charset="0"/>
              </a:rPr>
              <a:t> County, Kenya, surrounded by the beauty of nature and the warmth of my family, to my educational journey filled with academic achievements and personal growth, each chapter of my life has contributed to my development and perspective.</a:t>
            </a:r>
          </a:p>
        </p:txBody>
      </p:sp>
    </p:spTree>
    <p:extLst>
      <p:ext uri="{BB962C8B-B14F-4D97-AF65-F5344CB8AC3E}">
        <p14:creationId xmlns:p14="http://schemas.microsoft.com/office/powerpoint/2010/main" val="1056923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Early Life</a:t>
            </a:r>
            <a:endParaRPr lang="en-US" dirty="0"/>
          </a:p>
        </p:txBody>
      </p:sp>
      <p:sp>
        <p:nvSpPr>
          <p:cNvPr id="3" name="Content Placeholder 2"/>
          <p:cNvSpPr>
            <a:spLocks noGrp="1"/>
          </p:cNvSpPr>
          <p:nvPr>
            <p:ph idx="1"/>
          </p:nvPr>
        </p:nvSpPr>
        <p:spPr/>
        <p:txBody>
          <a:bodyPr/>
          <a:lstStyle/>
          <a:p>
            <a:pPr marL="0" indent="0" algn="just">
              <a:buNone/>
            </a:pPr>
            <a:r>
              <a:rPr lang="en-US" dirty="0" smtClean="0"/>
              <a:t> </a:t>
            </a:r>
            <a:r>
              <a:rPr lang="en-US" sz="2000" dirty="0">
                <a:latin typeface="Times New Roman" panose="02020603050405020304" pitchFamily="18" charset="0"/>
                <a:cs typeface="Times New Roman" panose="02020603050405020304" pitchFamily="18" charset="0"/>
              </a:rPr>
              <a:t>I was born and raised in </a:t>
            </a:r>
            <a:r>
              <a:rPr lang="en-US" sz="2000" dirty="0" err="1">
                <a:latin typeface="Times New Roman" panose="02020603050405020304" pitchFamily="18" charset="0"/>
                <a:cs typeface="Times New Roman" panose="02020603050405020304" pitchFamily="18" charset="0"/>
              </a:rPr>
              <a:t>Murang'a</a:t>
            </a:r>
            <a:r>
              <a:rPr lang="en-US" sz="2000" dirty="0">
                <a:latin typeface="Times New Roman" panose="02020603050405020304" pitchFamily="18" charset="0"/>
                <a:cs typeface="Times New Roman" panose="02020603050405020304" pitchFamily="18" charset="0"/>
              </a:rPr>
              <a:t> County, Kenya, in a close-knit family that placed a strong emphasis on education and hard work. Growing up, I was surrounded by the lush landscapes of the countryside, which instilled in me a deep appreciation for nature and the environment</a:t>
            </a:r>
            <a:r>
              <a:rPr lang="en-US" dirty="0"/>
              <a:t>.</a:t>
            </a:r>
            <a:endParaRPr lang="en-US" dirty="0"/>
          </a:p>
        </p:txBody>
      </p:sp>
    </p:spTree>
    <p:extLst>
      <p:ext uri="{BB962C8B-B14F-4D97-AF65-F5344CB8AC3E}">
        <p14:creationId xmlns:p14="http://schemas.microsoft.com/office/powerpoint/2010/main" val="1229907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Educational Journey</a:t>
            </a:r>
            <a:endParaRPr lang="en-US" dirty="0"/>
          </a:p>
        </p:txBody>
      </p:sp>
      <p:sp>
        <p:nvSpPr>
          <p:cNvPr id="3" name="Content Placeholder 2"/>
          <p:cNvSpPr>
            <a:spLocks noGrp="1"/>
          </p:cNvSpPr>
          <p:nvPr>
            <p:ph idx="1"/>
          </p:nvPr>
        </p:nvSpPr>
        <p:spPr/>
        <p:txBody>
          <a:bodyPr/>
          <a:lstStyle/>
          <a:p>
            <a:pPr marL="0" indent="0" algn="just">
              <a:buNone/>
            </a:pPr>
            <a:r>
              <a:rPr lang="en-US" dirty="0"/>
              <a:t> </a:t>
            </a:r>
            <a:r>
              <a:rPr lang="en-US" sz="2000" dirty="0">
                <a:latin typeface="Times New Roman" panose="02020603050405020304" pitchFamily="18" charset="0"/>
                <a:cs typeface="Times New Roman" panose="02020603050405020304" pitchFamily="18" charset="0"/>
              </a:rPr>
              <a:t>My educational journey began at a local primary school, where I excelled academically and developed a passion for learning. I went on to attend a secondary school in the nearby town, where I continued to excel and was actively involved in extracurricular activities, such as debate club and sports.</a:t>
            </a:r>
          </a:p>
        </p:txBody>
      </p:sp>
    </p:spTree>
    <p:extLst>
      <p:ext uri="{BB962C8B-B14F-4D97-AF65-F5344CB8AC3E}">
        <p14:creationId xmlns:p14="http://schemas.microsoft.com/office/powerpoint/2010/main" val="1424944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Personal Challenges and Triumphs</a:t>
            </a:r>
            <a:endParaRPr lang="en-US" dirty="0"/>
          </a:p>
        </p:txBody>
      </p:sp>
      <p:sp>
        <p:nvSpPr>
          <p:cNvPr id="3" name="Content Placeholder 2"/>
          <p:cNvSpPr>
            <a:spLocks noGrp="1"/>
          </p:cNvSpPr>
          <p:nvPr>
            <p:ph idx="1"/>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One of the biggest challenges I faced was balancing my studies with my responsibilities at home. However, with the support of my family and my determination to succeed, I was able to overcome these challenges and achieve my academic goals. This experience taught me the importance of perseverance and resilience in the face of adversity, lessons that have stayed with me throughout my life</a:t>
            </a:r>
            <a:r>
              <a:rPr lang="en-US" dirty="0"/>
              <a:t>.</a:t>
            </a:r>
          </a:p>
        </p:txBody>
      </p:sp>
    </p:spTree>
    <p:extLst>
      <p:ext uri="{BB962C8B-B14F-4D97-AF65-F5344CB8AC3E}">
        <p14:creationId xmlns:p14="http://schemas.microsoft.com/office/powerpoint/2010/main" val="30937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Hobbies and Interests</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In my free time, I enjoy reading about new technologies and advancements in the field of Information Technology. I also have a passion for hiking and exploring the natural beauty of Kenya. Additionally, I volunteer at local community centers, where I teach basic computer skills to children and adults, helping them develop new skills and access opportunities in the digital world.</a:t>
            </a:r>
          </a:p>
        </p:txBody>
      </p:sp>
    </p:spTree>
    <p:extLst>
      <p:ext uri="{BB962C8B-B14F-4D97-AF65-F5344CB8AC3E}">
        <p14:creationId xmlns:p14="http://schemas.microsoft.com/office/powerpoint/2010/main" val="227630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Values and Beliefs</a:t>
            </a:r>
            <a:endParaRPr lang="en-US" dirty="0"/>
          </a:p>
        </p:txBody>
      </p:sp>
      <p:sp>
        <p:nvSpPr>
          <p:cNvPr id="3" name="Content Placeholder 2"/>
          <p:cNvSpPr>
            <a:spLocks noGrp="1"/>
          </p:cNvSpPr>
          <p:nvPr>
            <p:ph idx="1"/>
          </p:nvPr>
        </p:nvSpPr>
        <p:spPr/>
        <p:txBody>
          <a:bodyPr/>
          <a:lstStyle/>
          <a:p>
            <a:pPr marL="0" indent="0" algn="just">
              <a:buNone/>
            </a:pPr>
            <a:r>
              <a:rPr lang="en-US" dirty="0"/>
              <a:t> </a:t>
            </a:r>
            <a:r>
              <a:rPr lang="en-US" sz="2000" dirty="0">
                <a:latin typeface="Times New Roman" panose="02020603050405020304" pitchFamily="18" charset="0"/>
                <a:cs typeface="Times New Roman" panose="02020603050405020304" pitchFamily="18" charset="0"/>
              </a:rPr>
              <a:t>My core values include honesty, integrity, and respect for others. These values guide my interactions with others and shape my decisions in both my personal and professional life. I believe in the importance of lifelong learning and continuous improvement, and I strive to embody these values in everything I do.</a:t>
            </a:r>
          </a:p>
        </p:txBody>
      </p:sp>
    </p:spTree>
    <p:extLst>
      <p:ext uri="{BB962C8B-B14F-4D97-AF65-F5344CB8AC3E}">
        <p14:creationId xmlns:p14="http://schemas.microsoft.com/office/powerpoint/2010/main" val="179360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t>
            </a:r>
            <a:r>
              <a:rPr lang="en-US" b="1" dirty="0" smtClean="0"/>
              <a:t>essons </a:t>
            </a:r>
            <a:r>
              <a:rPr lang="en-US" b="1" dirty="0"/>
              <a:t>Learned</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One of the most important lessons I've learned is the value of hard work and dedication. I've also learned the importance of adaptability and embracing change, especially in the rapidly evolving field of Information Technology. These lessons have helped me navigate challenges and seize opportunities throughout my life.</a:t>
            </a:r>
          </a:p>
        </p:txBody>
      </p:sp>
    </p:spTree>
    <p:extLst>
      <p:ext uri="{BB962C8B-B14F-4D97-AF65-F5344CB8AC3E}">
        <p14:creationId xmlns:p14="http://schemas.microsoft.com/office/powerpoint/2010/main" val="3988322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Goals and Aspirations</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In the future, I hope to continue growing and learning in my field, while also giving back to my community. I aspire to use my skills and knowledge to create positive change and make a difference in the world. I also hope to inspire others to pursue their passions and achieve their dreams, no matter the obstacles they may face.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0108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TotalTime>
  <Words>672</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An Autobiographical Reflection</vt:lpstr>
      <vt:lpstr>Introduction</vt:lpstr>
      <vt:lpstr>Early Life</vt:lpstr>
      <vt:lpstr>Educational Journey</vt:lpstr>
      <vt:lpstr>Personal Challenges and Triumphs</vt:lpstr>
      <vt:lpstr>Hobbies and Interests</vt:lpstr>
      <vt:lpstr>Values and Beliefs</vt:lpstr>
      <vt:lpstr>Lessons Learned</vt:lpstr>
      <vt:lpstr>Future Goals and Aspirations</vt:lpstr>
      <vt:lpstr>Impact on Others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Autobiographical Reflection</dc:title>
  <dc:creator>Ronald</dc:creator>
  <cp:lastModifiedBy>Ronald</cp:lastModifiedBy>
  <cp:revision>3</cp:revision>
  <dcterms:created xsi:type="dcterms:W3CDTF">2024-04-03T21:47:58Z</dcterms:created>
  <dcterms:modified xsi:type="dcterms:W3CDTF">2024-04-03T22:07:06Z</dcterms:modified>
</cp:coreProperties>
</file>