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72"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Poultry Farm Management System for </a:t>
            </a:r>
            <a:r>
              <a:rPr lang="en-US" dirty="0" err="1" smtClean="0"/>
              <a:t>Mashchick</a:t>
            </a:r>
            <a:r>
              <a:rPr lang="en-US" dirty="0" smtClean="0"/>
              <a:t> Farm </a:t>
            </a:r>
            <a:endParaRPr lang="en-US" dirty="0"/>
          </a:p>
        </p:txBody>
      </p:sp>
      <p:sp>
        <p:nvSpPr>
          <p:cNvPr id="3" name="Subtitle 2"/>
          <p:cNvSpPr>
            <a:spLocks noGrp="1"/>
          </p:cNvSpPr>
          <p:nvPr>
            <p:ph type="subTitle" idx="1"/>
          </p:nvPr>
        </p:nvSpPr>
        <p:spPr/>
        <p:txBody>
          <a:bodyPr>
            <a:normAutofit lnSpcReduction="10000"/>
          </a:bodyPr>
          <a:lstStyle/>
          <a:p>
            <a:r>
              <a:rPr lang="en-US" dirty="0" smtClean="0"/>
              <a:t>  Presented by:   </a:t>
            </a:r>
          </a:p>
          <a:p>
            <a:r>
              <a:rPr lang="en-US" dirty="0" smtClean="0"/>
              <a:t>Name: </a:t>
            </a:r>
            <a:r>
              <a:rPr lang="en-US" dirty="0" err="1" smtClean="0"/>
              <a:t>Macharia</a:t>
            </a:r>
            <a:r>
              <a:rPr lang="en-US" dirty="0" smtClean="0"/>
              <a:t> Ronard Karimire</a:t>
            </a:r>
          </a:p>
          <a:p>
            <a:r>
              <a:rPr lang="en-US" dirty="0" smtClean="0"/>
              <a:t>Registration No: C025-01-2555-2020</a:t>
            </a:r>
            <a:endParaRPr lang="en-US" dirty="0"/>
          </a:p>
        </p:txBody>
      </p:sp>
    </p:spTree>
    <p:extLst>
      <p:ext uri="{BB962C8B-B14F-4D97-AF65-F5344CB8AC3E}">
        <p14:creationId xmlns:p14="http://schemas.microsoft.com/office/powerpoint/2010/main" val="2332782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Waterfall Method</a:t>
            </a:r>
            <a:endParaRPr lang="en-US" dirty="0"/>
          </a:p>
        </p:txBody>
      </p:sp>
      <p:sp>
        <p:nvSpPr>
          <p:cNvPr id="3" name="Content Placeholder 2"/>
          <p:cNvSpPr>
            <a:spLocks noGrp="1"/>
          </p:cNvSpPr>
          <p:nvPr>
            <p:ph idx="1"/>
          </p:nvPr>
        </p:nvSpPr>
        <p:spPr/>
        <p:txBody>
          <a:bodyPr>
            <a:normAutofit fontScale="85000" lnSpcReduction="10000"/>
          </a:bodyPr>
          <a:lstStyle/>
          <a:p>
            <a:pPr lvl="0"/>
            <a:r>
              <a:rPr lang="en-US" b="1" dirty="0"/>
              <a:t>Fact Finding</a:t>
            </a:r>
            <a:r>
              <a:rPr lang="en-US" dirty="0"/>
              <a:t>: This is the first step where we gather requirements for the system. We can use various techniques like interviews, questionnaires, observation, and document analysis to gather information from farmers.</a:t>
            </a:r>
          </a:p>
          <a:p>
            <a:pPr lvl="0"/>
            <a:r>
              <a:rPr lang="en-US" b="1" dirty="0"/>
              <a:t>Analysis</a:t>
            </a:r>
            <a:r>
              <a:rPr lang="en-US" dirty="0"/>
              <a:t>: In this phase, we analyze the gathered requirements to create a detailed set of specifications that the system should meet. They use tools like Data Flow Diagrams (DFDs) or Entity-Relationship Diagrams (ERDs) to visually represent the requirements.</a:t>
            </a:r>
          </a:p>
          <a:p>
            <a:pPr lvl="0"/>
            <a:r>
              <a:rPr lang="en-US" b="1" dirty="0"/>
              <a:t>Design</a:t>
            </a:r>
            <a:r>
              <a:rPr lang="en-US" dirty="0"/>
              <a:t>: Here, design the system based on the specifications set out in the analysis phase. This includes designing the system architecture, database, user interfaces, and security measures among others.</a:t>
            </a:r>
          </a:p>
          <a:p>
            <a:pPr lvl="0"/>
            <a:r>
              <a:rPr lang="en-US" b="1" dirty="0"/>
              <a:t>Development</a:t>
            </a:r>
            <a:r>
              <a:rPr lang="en-US" dirty="0"/>
              <a:t>: In this phase, the design of the system is translated into code. A programming language that suits the requirements of the project is chosen and the system is built.</a:t>
            </a:r>
          </a:p>
          <a:p>
            <a:r>
              <a:rPr lang="en-US" b="1" dirty="0"/>
              <a:t>Deployment</a:t>
            </a:r>
            <a:r>
              <a:rPr lang="en-US" dirty="0"/>
              <a:t>: After development, the system is installed and tested in the client environment. It involves careful planning for data migration and system testing to ensure that the system works as expected</a:t>
            </a:r>
          </a:p>
        </p:txBody>
      </p:sp>
    </p:spTree>
    <p:extLst>
      <p:ext uri="{BB962C8B-B14F-4D97-AF65-F5344CB8AC3E}">
        <p14:creationId xmlns:p14="http://schemas.microsoft.com/office/powerpoint/2010/main" val="3225742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Methods</a:t>
            </a:r>
            <a:endParaRPr lang="en-US" dirty="0"/>
          </a:p>
        </p:txBody>
      </p:sp>
      <p:sp>
        <p:nvSpPr>
          <p:cNvPr id="3" name="Content Placeholder 2"/>
          <p:cNvSpPr>
            <a:spLocks noGrp="1"/>
          </p:cNvSpPr>
          <p:nvPr>
            <p:ph idx="1"/>
          </p:nvPr>
        </p:nvSpPr>
        <p:spPr/>
        <p:txBody>
          <a:bodyPr/>
          <a:lstStyle/>
          <a:p>
            <a:r>
              <a:rPr lang="en-US" dirty="0" smtClean="0"/>
              <a:t>Interviews- </a:t>
            </a:r>
            <a:r>
              <a:rPr lang="en-US" dirty="0"/>
              <a:t>Interviews will be preferred where a particular number of farmers in the related field will give their insight concerning the topic of study. </a:t>
            </a:r>
            <a:endParaRPr lang="en-US" dirty="0" smtClean="0"/>
          </a:p>
          <a:p>
            <a:r>
              <a:rPr lang="en-US" dirty="0" smtClean="0"/>
              <a:t>Questionnaires- </a:t>
            </a:r>
            <a:r>
              <a:rPr lang="en-US" dirty="0"/>
              <a:t>A blend between closed and open questionnaires will be used to collect data from the selected subject of </a:t>
            </a:r>
            <a:r>
              <a:rPr lang="en-US" dirty="0" smtClean="0"/>
              <a:t>study.</a:t>
            </a:r>
            <a:endParaRPr lang="en-US" dirty="0"/>
          </a:p>
        </p:txBody>
      </p:sp>
    </p:spTree>
    <p:extLst>
      <p:ext uri="{BB962C8B-B14F-4D97-AF65-F5344CB8AC3E}">
        <p14:creationId xmlns:p14="http://schemas.microsoft.com/office/powerpoint/2010/main" val="2701734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Questionnaires Questions</a:t>
            </a:r>
            <a:endParaRPr lang="en-US" dirty="0"/>
          </a:p>
        </p:txBody>
      </p:sp>
      <p:sp>
        <p:nvSpPr>
          <p:cNvPr id="3" name="Content Placeholder 2"/>
          <p:cNvSpPr>
            <a:spLocks noGrp="1"/>
          </p:cNvSpPr>
          <p:nvPr>
            <p:ph idx="1"/>
          </p:nvPr>
        </p:nvSpPr>
        <p:spPr/>
        <p:txBody>
          <a:bodyPr/>
          <a:lstStyle/>
          <a:p>
            <a:r>
              <a:rPr lang="en-US" dirty="0"/>
              <a:t>Question 1: Please specify who you are?</a:t>
            </a:r>
          </a:p>
          <a:p>
            <a:r>
              <a:rPr lang="en-US" dirty="0"/>
              <a:t>Question 2: Have you ever heard of a Poultry Farming Management system?</a:t>
            </a:r>
          </a:p>
          <a:p>
            <a:r>
              <a:rPr lang="en-US" dirty="0"/>
              <a:t>Question 3: Would you like to use a Poultry farm management system in your farm processes within the company as a management tool for your inputs and outputs?</a:t>
            </a:r>
          </a:p>
          <a:p>
            <a:r>
              <a:rPr lang="en-US" dirty="0"/>
              <a:t>Question 4: Do you think an automated Poultry information management system will improve management of the farm?</a:t>
            </a:r>
          </a:p>
          <a:p>
            <a:r>
              <a:rPr lang="en-US" dirty="0"/>
              <a:t>Question 5: If the Poultry Management information system is implemented, how would you like it to affect the existing system?</a:t>
            </a:r>
          </a:p>
          <a:p>
            <a:r>
              <a:rPr lang="en-US" dirty="0"/>
              <a:t>Question 6: How do you want the system to be accessed by users?</a:t>
            </a:r>
          </a:p>
          <a:p>
            <a:endParaRPr lang="en-US" dirty="0"/>
          </a:p>
        </p:txBody>
      </p:sp>
    </p:spTree>
    <p:extLst>
      <p:ext uri="{BB962C8B-B14F-4D97-AF65-F5344CB8AC3E}">
        <p14:creationId xmlns:p14="http://schemas.microsoft.com/office/powerpoint/2010/main" val="336395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lstStyle/>
          <a:p>
            <a:r>
              <a:rPr lang="en-US" dirty="0"/>
              <a:t>Is it easy to keep track of records using the existing system</a:t>
            </a:r>
            <a:r>
              <a:rPr lang="en-US" dirty="0" smtClean="0"/>
              <a:t>?</a:t>
            </a:r>
          </a:p>
          <a:p>
            <a:r>
              <a:rPr lang="en-US" dirty="0"/>
              <a:t>Is the process of recording and keeping farm records </a:t>
            </a:r>
            <a:r>
              <a:rPr lang="en-US" dirty="0" smtClean="0"/>
              <a:t>reliable?</a:t>
            </a:r>
          </a:p>
          <a:p>
            <a:r>
              <a:rPr lang="en-US" dirty="0"/>
              <a:t>Does it have an impact on your </a:t>
            </a:r>
            <a:r>
              <a:rPr lang="en-US" dirty="0" smtClean="0"/>
              <a:t>work? How </a:t>
            </a:r>
            <a:r>
              <a:rPr lang="en-US" dirty="0"/>
              <a:t>does it have an Impact</a:t>
            </a:r>
            <a:r>
              <a:rPr lang="en-US" dirty="0" smtClean="0"/>
              <a:t>?</a:t>
            </a:r>
          </a:p>
          <a:p>
            <a:endParaRPr lang="en-US" dirty="0"/>
          </a:p>
        </p:txBody>
      </p:sp>
    </p:spTree>
    <p:extLst>
      <p:ext uri="{BB962C8B-B14F-4D97-AF65-F5344CB8AC3E}">
        <p14:creationId xmlns:p14="http://schemas.microsoft.com/office/powerpoint/2010/main" val="383739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Studies</a:t>
            </a:r>
            <a:endParaRPr lang="en-US" dirty="0"/>
          </a:p>
        </p:txBody>
      </p:sp>
      <p:sp>
        <p:nvSpPr>
          <p:cNvPr id="3" name="Content Placeholder 2"/>
          <p:cNvSpPr>
            <a:spLocks noGrp="1"/>
          </p:cNvSpPr>
          <p:nvPr>
            <p:ph idx="1"/>
          </p:nvPr>
        </p:nvSpPr>
        <p:spPr/>
        <p:txBody>
          <a:bodyPr/>
          <a:lstStyle/>
          <a:p>
            <a:r>
              <a:rPr lang="en-US" dirty="0"/>
              <a:t>The system was subjected to various feasibility studies to evaluate its viability of how possible it is to be accomplished. The following feasibility studies were considered</a:t>
            </a:r>
            <a:r>
              <a:rPr lang="en-US" dirty="0" smtClean="0"/>
              <a:t>:</a:t>
            </a:r>
          </a:p>
          <a:p>
            <a:endParaRPr lang="en-US" dirty="0"/>
          </a:p>
          <a:p>
            <a:r>
              <a:rPr lang="en-US" b="1" dirty="0"/>
              <a:t>Technical Feasibility </a:t>
            </a:r>
            <a:r>
              <a:rPr lang="en-US" dirty="0"/>
              <a:t>– According to the deployment of the application, the technological resources available are enough to undertake the project. All processes and procedures are conducive to project success.</a:t>
            </a:r>
          </a:p>
          <a:p>
            <a:r>
              <a:rPr lang="en-US" b="1" dirty="0"/>
              <a:t>Legal Feasibility </a:t>
            </a:r>
            <a:r>
              <a:rPr lang="en-US" dirty="0"/>
              <a:t>– All legal and ethical requirements are observed in building of the system and collecting data from the participating population</a:t>
            </a:r>
          </a:p>
        </p:txBody>
      </p:sp>
    </p:spTree>
    <p:extLst>
      <p:ext uri="{BB962C8B-B14F-4D97-AF65-F5344CB8AC3E}">
        <p14:creationId xmlns:p14="http://schemas.microsoft.com/office/powerpoint/2010/main" val="2292161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lstStyle/>
          <a:p>
            <a:pPr lvl="0"/>
            <a:r>
              <a:rPr lang="en-US" dirty="0"/>
              <a:t>Signing up – Each user is issued an account upon signing up through the register form that will be filled in the register window.</a:t>
            </a:r>
          </a:p>
          <a:p>
            <a:pPr lvl="0"/>
            <a:r>
              <a:rPr lang="en-US" dirty="0"/>
              <a:t>Confirmation of Identity of the user – Only the user who can access his account through unique username and password which will be confirmed at the login window.</a:t>
            </a:r>
          </a:p>
          <a:p>
            <a:pPr lvl="0"/>
            <a:r>
              <a:rPr lang="en-US" dirty="0"/>
              <a:t>Database – An open-source database will be used to store the user details such as the email, username and password.</a:t>
            </a:r>
          </a:p>
          <a:p>
            <a:pPr lvl="0"/>
            <a:r>
              <a:rPr lang="en-US" dirty="0"/>
              <a:t>Dashboard screen – This consists of the interface upon authentication of the user which displays the system modules and its sub-topics.</a:t>
            </a:r>
          </a:p>
          <a:p>
            <a:endParaRPr lang="en-US" dirty="0"/>
          </a:p>
        </p:txBody>
      </p:sp>
    </p:spTree>
    <p:extLst>
      <p:ext uri="{BB962C8B-B14F-4D97-AF65-F5344CB8AC3E}">
        <p14:creationId xmlns:p14="http://schemas.microsoft.com/office/powerpoint/2010/main" val="1267029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Ease of use - The system will use non-technical terms so that the user can be able to navigate and use the application comfortably. Moreover, the system’s user interface will be easy to interact with, as it involves less clicks to reach the module of your choice.</a:t>
            </a:r>
          </a:p>
          <a:p>
            <a:pPr lvl="0"/>
            <a:r>
              <a:rPr lang="en-US" dirty="0"/>
              <a:t>Security - The system should only allow authorized users to be able to access and use its functionalities. With uniqueness in password and username no unauthorized person will access any account.</a:t>
            </a:r>
          </a:p>
          <a:p>
            <a:pPr lvl="0"/>
            <a:r>
              <a:rPr lang="en-US" dirty="0"/>
              <a:t>Reliability - The system will always be reliable to perform the tasks it’s meant to perform with minimum failure.</a:t>
            </a:r>
          </a:p>
          <a:p>
            <a:pPr lvl="0"/>
            <a:r>
              <a:rPr lang="en-US" dirty="0"/>
              <a:t>Speed - The system should have an acceptable response time while performing its functions.</a:t>
            </a:r>
          </a:p>
          <a:p>
            <a:pPr lvl="0"/>
            <a:r>
              <a:rPr lang="en-US" dirty="0"/>
              <a:t>Portability – With the account details you can access your application through portable phones.</a:t>
            </a:r>
          </a:p>
          <a:p>
            <a:r>
              <a:rPr lang="en-US" dirty="0"/>
              <a:t> </a:t>
            </a:r>
          </a:p>
          <a:p>
            <a:endParaRPr lang="en-US" dirty="0"/>
          </a:p>
        </p:txBody>
      </p:sp>
    </p:spTree>
    <p:extLst>
      <p:ext uri="{BB962C8B-B14F-4D97-AF65-F5344CB8AC3E}">
        <p14:creationId xmlns:p14="http://schemas.microsoft.com/office/powerpoint/2010/main" val="660927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25698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Information management systems play a crucial role in managing poultry farms efficiently by organizing vast amounts of data, facilitating real-time monitoring of farm operations, and enabling integrated record-keeping of important activities such as vaccinations, medication administration, and production performance</a:t>
            </a:r>
            <a:r>
              <a:rPr lang="en-US" dirty="0" smtClean="0"/>
              <a:t>.</a:t>
            </a:r>
          </a:p>
          <a:p>
            <a:r>
              <a:rPr lang="en-US" dirty="0"/>
              <a:t>Seemingly, </a:t>
            </a:r>
            <a:r>
              <a:rPr lang="en-US" dirty="0" err="1"/>
              <a:t>Mashchick</a:t>
            </a:r>
            <a:r>
              <a:rPr lang="en-US" dirty="0"/>
              <a:t> Farm is in a situation where it currently lacks a system that would help provide specialized security and functionalities tailored to the needs of management for successfully and easily managing the poultry farm. This has brought about bottlenecks and delays in making reports or handle issues regarding the poultry farm. Therefore, there is need for a poultry farm management system.</a:t>
            </a:r>
          </a:p>
        </p:txBody>
      </p:sp>
    </p:spTree>
    <p:extLst>
      <p:ext uri="{BB962C8B-B14F-4D97-AF65-F5344CB8AC3E}">
        <p14:creationId xmlns:p14="http://schemas.microsoft.com/office/powerpoint/2010/main" val="2067811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objective:</a:t>
            </a:r>
            <a:endParaRPr lang="en-US" dirty="0"/>
          </a:p>
        </p:txBody>
      </p:sp>
      <p:sp>
        <p:nvSpPr>
          <p:cNvPr id="3" name="Content Placeholder 2"/>
          <p:cNvSpPr>
            <a:spLocks noGrp="1"/>
          </p:cNvSpPr>
          <p:nvPr>
            <p:ph idx="1"/>
          </p:nvPr>
        </p:nvSpPr>
        <p:spPr/>
        <p:txBody>
          <a:bodyPr/>
          <a:lstStyle/>
          <a:p>
            <a:r>
              <a:rPr lang="en-US" dirty="0"/>
              <a:t>The primary objective of the poultry farm management system is to keep track of all transactions and activities involved in a poultry farm for improved efficiency and productivity.</a:t>
            </a:r>
          </a:p>
          <a:p>
            <a:endParaRPr lang="en-US" dirty="0"/>
          </a:p>
        </p:txBody>
      </p:sp>
    </p:spTree>
    <p:extLst>
      <p:ext uri="{BB962C8B-B14F-4D97-AF65-F5344CB8AC3E}">
        <p14:creationId xmlns:p14="http://schemas.microsoft.com/office/powerpoint/2010/main" val="2139404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objectives:</a:t>
            </a:r>
            <a:endParaRPr lang="en-US" dirty="0"/>
          </a:p>
        </p:txBody>
      </p:sp>
      <p:sp>
        <p:nvSpPr>
          <p:cNvPr id="3" name="Content Placeholder 2"/>
          <p:cNvSpPr>
            <a:spLocks noGrp="1"/>
          </p:cNvSpPr>
          <p:nvPr>
            <p:ph idx="1"/>
          </p:nvPr>
        </p:nvSpPr>
        <p:spPr/>
        <p:txBody>
          <a:bodyPr>
            <a:noAutofit/>
          </a:bodyPr>
          <a:lstStyle/>
          <a:p>
            <a:pPr marL="0" indent="0">
              <a:lnSpc>
                <a:spcPct val="150000"/>
              </a:lnSpc>
              <a:buNone/>
            </a:pPr>
            <a:r>
              <a:rPr lang="en-US" dirty="0"/>
              <a:t>The specific objectives include: </a:t>
            </a:r>
            <a:r>
              <a:rPr lang="en-US" dirty="0" smtClean="0"/>
              <a:t>-</a:t>
            </a:r>
          </a:p>
          <a:p>
            <a:pPr marL="0" indent="0">
              <a:lnSpc>
                <a:spcPct val="150000"/>
              </a:lnSpc>
              <a:buNone/>
            </a:pPr>
            <a:endParaRPr lang="en-US" dirty="0"/>
          </a:p>
          <a:p>
            <a:pPr lvl="0"/>
            <a:r>
              <a:rPr lang="en-US" dirty="0"/>
              <a:t>To record birds’ health and </a:t>
            </a:r>
            <a:r>
              <a:rPr lang="en-US" dirty="0" smtClean="0"/>
              <a:t>mortality</a:t>
            </a:r>
            <a:endParaRPr lang="en-US" dirty="0"/>
          </a:p>
          <a:p>
            <a:pPr lvl="0"/>
            <a:r>
              <a:rPr lang="en-US" dirty="0"/>
              <a:t>Feed </a:t>
            </a:r>
            <a:r>
              <a:rPr lang="en-US" dirty="0" smtClean="0"/>
              <a:t>management</a:t>
            </a:r>
            <a:endParaRPr lang="en-US" dirty="0"/>
          </a:p>
          <a:p>
            <a:pPr lvl="0"/>
            <a:r>
              <a:rPr lang="en-US" dirty="0"/>
              <a:t>To record meat and egg </a:t>
            </a:r>
            <a:r>
              <a:rPr lang="en-US" dirty="0" smtClean="0"/>
              <a:t>production</a:t>
            </a:r>
            <a:endParaRPr lang="en-US" dirty="0"/>
          </a:p>
          <a:p>
            <a:pPr lvl="0"/>
            <a:r>
              <a:rPr lang="en-US" dirty="0"/>
              <a:t>Financial </a:t>
            </a:r>
            <a:r>
              <a:rPr lang="en-US" dirty="0" smtClean="0"/>
              <a:t>management</a:t>
            </a:r>
            <a:endParaRPr lang="en-US" dirty="0"/>
          </a:p>
          <a:p>
            <a:pPr lvl="0"/>
            <a:r>
              <a:rPr lang="en-US" dirty="0"/>
              <a:t>To g</a:t>
            </a:r>
            <a:r>
              <a:rPr lang="en-US" dirty="0" smtClean="0"/>
              <a:t>enerate management reports</a:t>
            </a:r>
            <a:endParaRPr lang="en-US" dirty="0"/>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sz="1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921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scope:</a:t>
            </a:r>
            <a:endParaRPr lang="en-US" dirty="0"/>
          </a:p>
        </p:txBody>
      </p:sp>
      <p:sp>
        <p:nvSpPr>
          <p:cNvPr id="3" name="Content Placeholder 2"/>
          <p:cNvSpPr>
            <a:spLocks noGrp="1"/>
          </p:cNvSpPr>
          <p:nvPr>
            <p:ph idx="1"/>
          </p:nvPr>
        </p:nvSpPr>
        <p:spPr/>
        <p:txBody>
          <a:bodyPr/>
          <a:lstStyle/>
          <a:p>
            <a:r>
              <a:rPr lang="en-US" dirty="0"/>
              <a:t>The scope of this study will initially be limited to the </a:t>
            </a:r>
            <a:r>
              <a:rPr lang="en-US" dirty="0" err="1"/>
              <a:t>Mashchick</a:t>
            </a:r>
            <a:r>
              <a:rPr lang="en-US" dirty="0"/>
              <a:t> Poultry Farm in </a:t>
            </a:r>
            <a:r>
              <a:rPr lang="en-US" dirty="0" err="1"/>
              <a:t>Nyeri</a:t>
            </a:r>
            <a:r>
              <a:rPr lang="en-US" dirty="0"/>
              <a:t> County. The period of the research will take about three months. It will surely be applicable in this </a:t>
            </a:r>
            <a:r>
              <a:rPr lang="en-US" dirty="0" smtClean="0"/>
              <a:t>farm.</a:t>
            </a:r>
            <a:endParaRPr lang="en-US" dirty="0"/>
          </a:p>
        </p:txBody>
      </p:sp>
    </p:spTree>
    <p:extLst>
      <p:ext uri="{BB962C8B-B14F-4D97-AF65-F5344CB8AC3E}">
        <p14:creationId xmlns:p14="http://schemas.microsoft.com/office/powerpoint/2010/main" val="3732963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a:t>In this study it is assumed </a:t>
            </a:r>
            <a:r>
              <a:rPr lang="en-US" dirty="0" smtClean="0"/>
              <a:t>that:</a:t>
            </a:r>
          </a:p>
          <a:p>
            <a:pPr marL="0" indent="0">
              <a:buNone/>
            </a:pPr>
            <a:endParaRPr lang="en-US" dirty="0"/>
          </a:p>
          <a:p>
            <a:pPr lvl="0"/>
            <a:r>
              <a:rPr lang="en-US" dirty="0"/>
              <a:t>At least each employee has a smart phone.</a:t>
            </a:r>
          </a:p>
          <a:p>
            <a:pPr lvl="0"/>
            <a:r>
              <a:rPr lang="en-US" dirty="0"/>
              <a:t>Each employee can access the internet.</a:t>
            </a:r>
          </a:p>
          <a:p>
            <a:pPr lvl="0"/>
            <a:r>
              <a:rPr lang="en-US" dirty="0"/>
              <a:t>Each employee is literate enough to operate the software.</a:t>
            </a:r>
          </a:p>
          <a:p>
            <a:endParaRPr lang="en-US" dirty="0"/>
          </a:p>
        </p:txBody>
      </p:sp>
    </p:spTree>
    <p:extLst>
      <p:ext uri="{BB962C8B-B14F-4D97-AF65-F5344CB8AC3E}">
        <p14:creationId xmlns:p14="http://schemas.microsoft.com/office/powerpoint/2010/main" val="892764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the Study:</a:t>
            </a:r>
            <a:endParaRPr lang="en-US" dirty="0"/>
          </a:p>
        </p:txBody>
      </p:sp>
      <p:sp>
        <p:nvSpPr>
          <p:cNvPr id="3" name="Content Placeholder 2"/>
          <p:cNvSpPr>
            <a:spLocks noGrp="1"/>
          </p:cNvSpPr>
          <p:nvPr>
            <p:ph idx="1"/>
          </p:nvPr>
        </p:nvSpPr>
        <p:spPr/>
        <p:txBody>
          <a:bodyPr/>
          <a:lstStyle/>
          <a:p>
            <a:pPr lvl="0"/>
            <a:r>
              <a:rPr lang="en-US" dirty="0"/>
              <a:t>Little previous studies in the research topic which causes limited access to information.</a:t>
            </a:r>
          </a:p>
          <a:p>
            <a:pPr lvl="0"/>
            <a:r>
              <a:rPr lang="en-US" dirty="0"/>
              <a:t>Unwillingness by people to adopt new technologies.</a:t>
            </a:r>
          </a:p>
          <a:p>
            <a:endParaRPr lang="en-US" dirty="0"/>
          </a:p>
        </p:txBody>
      </p:sp>
    </p:spTree>
    <p:extLst>
      <p:ext uri="{BB962C8B-B14F-4D97-AF65-F5344CB8AC3E}">
        <p14:creationId xmlns:p14="http://schemas.microsoft.com/office/powerpoint/2010/main" val="1349120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Justification:</a:t>
            </a:r>
            <a:endParaRPr lang="en-US" dirty="0"/>
          </a:p>
        </p:txBody>
      </p:sp>
      <p:sp>
        <p:nvSpPr>
          <p:cNvPr id="3" name="Content Placeholder 2"/>
          <p:cNvSpPr>
            <a:spLocks noGrp="1"/>
          </p:cNvSpPr>
          <p:nvPr>
            <p:ph idx="1"/>
          </p:nvPr>
        </p:nvSpPr>
        <p:spPr/>
        <p:txBody>
          <a:bodyPr/>
          <a:lstStyle/>
          <a:p>
            <a:r>
              <a:rPr lang="en-US" dirty="0"/>
              <a:t>This study is important in the essence that it helps solve various challenges associated with poultry farming or both new and experienced users. This is because motoring has become integral in society as it’s a factor in social living, economy and interaction that takes place. The implementation of the system will effectively escalate the production of meat and eggs.</a:t>
            </a:r>
          </a:p>
          <a:p>
            <a:r>
              <a:rPr lang="en-US" dirty="0"/>
              <a:t> </a:t>
            </a:r>
          </a:p>
          <a:p>
            <a:endParaRPr lang="en-US" dirty="0"/>
          </a:p>
        </p:txBody>
      </p:sp>
    </p:spTree>
    <p:extLst>
      <p:ext uri="{BB962C8B-B14F-4D97-AF65-F5344CB8AC3E}">
        <p14:creationId xmlns:p14="http://schemas.microsoft.com/office/powerpoint/2010/main" val="2412088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a:t>For developing a Poultry Farm Management System, the Waterfall Model can be an appropriate choice. The Waterfall Model is a sequential design process, often used in software development processes, where progress is seen as flowing steadily downwards (like a waterfall) through several </a:t>
            </a:r>
            <a:r>
              <a:rPr lang="en-US" dirty="0" smtClean="0"/>
              <a:t>phases. </a:t>
            </a:r>
            <a:r>
              <a:rPr lang="en-US" dirty="0"/>
              <a:t>This approach is simple to understand and use. Each phase must be completed before the next phase can begin with no overlap between the phases.</a:t>
            </a:r>
          </a:p>
          <a:p>
            <a:endParaRPr lang="en-US" dirty="0"/>
          </a:p>
        </p:txBody>
      </p:sp>
    </p:spTree>
    <p:extLst>
      <p:ext uri="{BB962C8B-B14F-4D97-AF65-F5344CB8AC3E}">
        <p14:creationId xmlns:p14="http://schemas.microsoft.com/office/powerpoint/2010/main" val="1870264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148</TotalTime>
  <Words>1155</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Wingdings 3</vt:lpstr>
      <vt:lpstr>Facet</vt:lpstr>
      <vt:lpstr>Poultry Farm Management System for Mashchick Farm </vt:lpstr>
      <vt:lpstr>Introduction:</vt:lpstr>
      <vt:lpstr>Main objective:</vt:lpstr>
      <vt:lpstr>Specific objectives:</vt:lpstr>
      <vt:lpstr>Research scope:</vt:lpstr>
      <vt:lpstr>Assumptions:</vt:lpstr>
      <vt:lpstr>Limitations of the Study:</vt:lpstr>
      <vt:lpstr>Justification:</vt:lpstr>
      <vt:lpstr>Methodology</vt:lpstr>
      <vt:lpstr> Waterfall Method</vt:lpstr>
      <vt:lpstr>Data Collection Methods</vt:lpstr>
      <vt:lpstr>Questionnaires Questions</vt:lpstr>
      <vt:lpstr>Interview Questions</vt:lpstr>
      <vt:lpstr>Feasibility Studies</vt:lpstr>
      <vt:lpstr>Functional Requirements</vt:lpstr>
      <vt:lpstr>Non-functional Requirements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Dairy Farm Management System for Chaka Farm</dc:title>
  <dc:creator>Ronald</dc:creator>
  <cp:lastModifiedBy>Ronald</cp:lastModifiedBy>
  <cp:revision>16</cp:revision>
  <dcterms:created xsi:type="dcterms:W3CDTF">2024-01-31T08:21:59Z</dcterms:created>
  <dcterms:modified xsi:type="dcterms:W3CDTF">2024-04-03T22:10:22Z</dcterms:modified>
</cp:coreProperties>
</file>