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748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66" y="406616"/>
            <a:ext cx="10515600" cy="830299"/>
          </a:xfrm>
        </p:spPr>
        <p:txBody>
          <a:bodyPr/>
          <a:lstStyle/>
          <a:p>
            <a:r>
              <a:rPr lang="id-ID" b="1" dirty="0" smtClean="0"/>
              <a:t>Pseudocode rekursif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1620"/>
            <a:ext cx="6283036" cy="22052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1600" dirty="0" smtClean="0"/>
              <a:t>minijob(ARR,i,n,Skipped)</a:t>
            </a:r>
          </a:p>
          <a:p>
            <a:pPr marL="514350" indent="-514350">
              <a:buAutoNum type="arabicPlain"/>
            </a:pPr>
            <a:r>
              <a:rPr lang="id-ID" sz="1600" dirty="0" smtClean="0"/>
              <a:t>if i&gt;=n return 0</a:t>
            </a:r>
          </a:p>
          <a:p>
            <a:pPr marL="514350" indent="-514350">
              <a:buAutoNum type="arabicPlain"/>
            </a:pPr>
            <a:r>
              <a:rPr lang="id-ID" sz="1600" dirty="0" smtClean="0"/>
              <a:t>if Skipped=0</a:t>
            </a:r>
            <a:endParaRPr lang="id-ID" sz="1600" dirty="0"/>
          </a:p>
          <a:p>
            <a:pPr marL="514350" indent="-514350">
              <a:buAutoNum type="arabicPlain"/>
            </a:pPr>
            <a:r>
              <a:rPr lang="id-ID" sz="1600" dirty="0" smtClean="0"/>
              <a:t> 	return ARR[i]+ min(minijob(ARR,i+1,n,1),minjob(ARR,i+1,n,0))</a:t>
            </a:r>
          </a:p>
          <a:p>
            <a:pPr marL="514350" indent="-514350">
              <a:buAutoNum type="arabicPlain"/>
            </a:pPr>
            <a:r>
              <a:rPr lang="id-ID" sz="1600" dirty="0" smtClean="0"/>
              <a:t>else</a:t>
            </a:r>
            <a:endParaRPr lang="id-ID" sz="1600" dirty="0"/>
          </a:p>
          <a:p>
            <a:pPr marL="514350" indent="-514350">
              <a:buAutoNum type="arabicPlain"/>
            </a:pPr>
            <a:r>
              <a:rPr lang="id-ID" sz="1600" dirty="0" smtClean="0"/>
              <a:t> 	return minijob(ARR,i+1,n,0)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75320" y="1690688"/>
            <a:ext cx="2667000" cy="453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d-ID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04120"/>
            <a:ext cx="5160818" cy="103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600" dirty="0"/>
              <a:t>i</a:t>
            </a:r>
            <a:r>
              <a:rPr lang="id-ID" sz="1600" dirty="0" smtClean="0"/>
              <a:t>nt main()</a:t>
            </a:r>
          </a:p>
          <a:p>
            <a:pPr marL="0" indent="0">
              <a:buNone/>
            </a:pPr>
            <a:r>
              <a:rPr lang="id-ID" sz="1600" dirty="0"/>
              <a:t> </a:t>
            </a:r>
            <a:r>
              <a:rPr lang="id-ID" sz="1600" dirty="0" smtClean="0"/>
              <a:t>    min(minijob(minijob(ARR,0,n,1</a:t>
            </a:r>
            <a:r>
              <a:rPr lang="id-ID" sz="1600" dirty="0"/>
              <a:t>),</a:t>
            </a:r>
            <a:r>
              <a:rPr lang="id-ID" sz="1600" dirty="0" smtClean="0"/>
              <a:t>minjob(ARR,0,n,0</a:t>
            </a:r>
            <a:r>
              <a:rPr lang="id-ID" sz="1600" dirty="0"/>
              <a:t>))</a:t>
            </a:r>
            <a:endParaRPr lang="id-ID" sz="1600" dirty="0" smtClean="0"/>
          </a:p>
        </p:txBody>
      </p:sp>
    </p:spTree>
    <p:extLst>
      <p:ext uri="{BB962C8B-B14F-4D97-AF65-F5344CB8AC3E}">
        <p14:creationId xmlns:p14="http://schemas.microsoft.com/office/powerpoint/2010/main" val="18450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227966"/>
            <a:ext cx="10515600" cy="824980"/>
          </a:xfrm>
        </p:spPr>
        <p:txBody>
          <a:bodyPr/>
          <a:lstStyle/>
          <a:p>
            <a:r>
              <a:rPr lang="id-ID" b="1" dirty="0" smtClean="0"/>
              <a:t>Pseudocode top-down with DP </a:t>
            </a:r>
            <a:endParaRPr lang="id-ID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46760" y="1370648"/>
            <a:ext cx="6360622" cy="2993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600" dirty="0" smtClean="0"/>
              <a:t>int Mini[100];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d-ID" sz="1600" dirty="0" smtClean="0"/>
              <a:t>minijob(ARR,i,n,Skipped)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r>
              <a:rPr lang="id-ID" sz="1600" dirty="0" smtClean="0"/>
              <a:t>if i&gt;=n return 0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r>
              <a:rPr lang="id-ID" sz="1600" dirty="0" smtClean="0"/>
              <a:t>if Skipped=0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r>
              <a:rPr lang="id-ID" sz="1600" dirty="0" smtClean="0"/>
              <a:t> 	Mini[i]=ARR[i]+ min(minijob(ARR,i+1,n,1),minjob(ARR,i+1,n,0))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r>
              <a:rPr lang="id-ID" sz="1600" dirty="0" smtClean="0"/>
              <a:t>else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r>
              <a:rPr lang="id-ID" sz="1600" dirty="0" smtClean="0"/>
              <a:t> 	Mini[i] = minijob(ARR,i+1,n,0)</a:t>
            </a:r>
          </a:p>
          <a:p>
            <a:pPr marL="514350" indent="-514350">
              <a:buFont typeface="Arial" panose="020B0604020202020204" pitchFamily="34" charset="0"/>
              <a:buAutoNum type="arabicPlain"/>
            </a:pPr>
            <a:r>
              <a:rPr lang="id-ID" sz="1600" dirty="0"/>
              <a:t>r</a:t>
            </a:r>
            <a:r>
              <a:rPr lang="id-ID" sz="1600" dirty="0" smtClean="0"/>
              <a:t>eturn Mini[i];</a:t>
            </a:r>
            <a:endParaRPr lang="id-ID" sz="16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6760" y="4304088"/>
            <a:ext cx="5169131" cy="75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600" dirty="0"/>
              <a:t>i</a:t>
            </a:r>
            <a:r>
              <a:rPr lang="id-ID" sz="1600" dirty="0" smtClean="0"/>
              <a:t>nt main()</a:t>
            </a:r>
          </a:p>
          <a:p>
            <a:pPr marL="0" indent="0">
              <a:buNone/>
            </a:pPr>
            <a:r>
              <a:rPr lang="id-ID" sz="1600" dirty="0"/>
              <a:t> </a:t>
            </a:r>
            <a:r>
              <a:rPr lang="id-ID" sz="1600" dirty="0" smtClean="0"/>
              <a:t>    min(minijob(minijob(ARR,0,n,1</a:t>
            </a:r>
            <a:r>
              <a:rPr lang="id-ID" sz="1600" dirty="0"/>
              <a:t>),</a:t>
            </a:r>
            <a:r>
              <a:rPr lang="id-ID" sz="1600" dirty="0" smtClean="0"/>
              <a:t>minjob(ARR,0,n,0</a:t>
            </a:r>
            <a:r>
              <a:rPr lang="id-ID" sz="1600" dirty="0"/>
              <a:t>))</a:t>
            </a:r>
            <a:endParaRPr lang="id-ID" sz="1600" dirty="0" smtClean="0"/>
          </a:p>
        </p:txBody>
      </p:sp>
    </p:spTree>
    <p:extLst>
      <p:ext uri="{BB962C8B-B14F-4D97-AF65-F5344CB8AC3E}">
        <p14:creationId xmlns:p14="http://schemas.microsoft.com/office/powerpoint/2010/main" val="17047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47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Pseudocode rekursif</vt:lpstr>
      <vt:lpstr>Pseudocode top-down with DP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2018-03-16T10:26:22Z</dcterms:created>
  <dcterms:modified xsi:type="dcterms:W3CDTF">2018-03-16T10:54:05Z</dcterms:modified>
</cp:coreProperties>
</file>