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i03/cyber_stego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2216" y="784939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GITI PARNA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PAUL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GITI PARNA PAUL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 THOMAS COLLEGE OF ENGINEERING AND TECHNOLOGY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SCIENCE ENGINEERING(CSE)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7418" y="2036618"/>
            <a:ext cx="702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Integration </a:t>
            </a:r>
            <a:r>
              <a:rPr lang="en-GB" b="1" dirty="0"/>
              <a:t>with Cryptography</a:t>
            </a:r>
            <a:r>
              <a:rPr lang="en-GB" dirty="0"/>
              <a:t> 🔐</a:t>
            </a:r>
          </a:p>
          <a:p>
            <a:r>
              <a:rPr lang="en-GB" dirty="0"/>
              <a:t>Enhancing security by encrypting the message before embedding it into the image, adding an extra layer of protection against brute-force attacks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2.   Support </a:t>
            </a:r>
            <a:r>
              <a:rPr lang="en-GB" b="1" dirty="0"/>
              <a:t>for Multiple File Formats</a:t>
            </a:r>
            <a:r>
              <a:rPr lang="en-GB" dirty="0"/>
              <a:t> 📂</a:t>
            </a:r>
          </a:p>
          <a:p>
            <a:r>
              <a:rPr lang="en-GB" dirty="0"/>
              <a:t>Expanding beyond images to hide data in videos, audio files, and PDFs for broader secure communication applications.</a:t>
            </a:r>
          </a:p>
          <a:p>
            <a:r>
              <a:rPr lang="en-GB" b="1" dirty="0" smtClean="0"/>
              <a:t>3    Cloud-Based </a:t>
            </a:r>
            <a:r>
              <a:rPr lang="en-GB" b="1" dirty="0"/>
              <a:t>Secure Data Hiding</a:t>
            </a:r>
            <a:r>
              <a:rPr lang="en-GB" dirty="0"/>
              <a:t> ☁️</a:t>
            </a:r>
          </a:p>
          <a:p>
            <a:r>
              <a:rPr lang="en-GB" dirty="0"/>
              <a:t>Developing a web-based or mobile application that allows users to securely embed and retrieve hidden messages over the internet.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0356" y="2028919"/>
            <a:ext cx="102392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This project implements secure data hiding in images using steganography, ensuring confidentiality and restricted access. It utilizes pixel-level embedding to encode a secret message within an image, requiring a passcode for decryption. The approach maintains image quality while ensuring data security, making it suitable for confidential communication.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8873" y="1983847"/>
            <a:ext cx="80494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Platforms Used: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Primary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in opening the encrypted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Module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character encoding (optional, if needed).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IDLE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Python,Windows,Github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870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1191" y="1852071"/>
            <a:ext cx="96368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Minimal Image Distortion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approach selectively modifies pixel values rather than altering entire image regions, reducing noticeable distortions and making detection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optimized for Windows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code can be easily modified for other operating systems, making it adaptable.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Dependencies Beyond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many steganography methods requiring additional cryptographic libraries, this method only relies 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it lightweight and easy to integrate into various applications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" y="729865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rot="10800000" flipV="1">
            <a:off x="471054" y="1711780"/>
            <a:ext cx="104047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those studying steganography and exploring secure data hiding techniques for academic projects or research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who want to hide personal or sensitive information within images to prevent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experimenting with security techniques for safe data transmission without drawing attention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 descr="stego.py - D:\cyber_intern\stego.py (3.12.6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" y="1371600"/>
            <a:ext cx="9033164" cy="5143662"/>
          </a:xfrm>
          <a:prstGeom prst="rect">
            <a:avLst/>
          </a:prstGeom>
        </p:spPr>
      </p:pic>
      <p:pic>
        <p:nvPicPr>
          <p:cNvPr id="7" name="Picture 6" descr="IDLE Shell 3.12.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395" y="967304"/>
            <a:ext cx="4918766" cy="495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4" y="2867891"/>
            <a:ext cx="5964431" cy="335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824383"/>
            <a:ext cx="105717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implements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hiding in images using steganography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addressing the need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and imperceptible communication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By embedding secret messages into image pixels with minimal distortion, it ensures that sensitive information remains hidden from unauthorized access. The integration of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passcode-protected decryption mechanism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further enhances security, making data retrieval possible only for intended recipients.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to traditional steganography methods, this approach offers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simplicity, efficiency, and lightweight execution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suitable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security, cybersecurity applications, and covert data transmission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project demonstrates how steganography can be an effective tool for secure communication in digital environments while maintaining the visual integrity of the carrier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>
                <a:hlinkClick r:id="rId2"/>
              </a:rPr>
              <a:t>https://github.com/Giti03/cyber_stego.git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adb41d3-f9cb-40fb-903c-8cacaba95bb5"/>
    <ds:schemaRef ds:uri="b30265f8-c5e2-4918-b4a1-b977299ca3e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253</TotalTime>
  <Words>488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Project Title: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32</cp:revision>
  <dcterms:created xsi:type="dcterms:W3CDTF">2021-05-26T16:50:10Z</dcterms:created>
  <dcterms:modified xsi:type="dcterms:W3CDTF">2025-02-24T13:11:01Z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