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8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7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65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27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69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1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9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66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6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0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8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9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5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06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Data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Dashboard Summary</a:t>
            </a:r>
          </a:p>
          <a:p>
            <a:r>
              <a:t>(2023 - Mid 2025)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Sales: ₹4.38M</a:t>
            </a:r>
          </a:p>
          <a:p>
            <a:r>
              <a:t>• Total Quantity Sold: 16K</a:t>
            </a:r>
          </a:p>
          <a:p>
            <a:r>
              <a:t>• Returned Orders: 372</a:t>
            </a:r>
          </a:p>
          <a:p>
            <a:r>
              <a:t>• Period Covered: Jan 2023 – Jun 2025</a:t>
            </a:r>
          </a:p>
          <a:p>
            <a:r>
              <a:t>This report highlights key metrics from the Power BI sales dashboard.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Region &amp; Customer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Regions: South (₹1.50M), North (₹1.36M)</a:t>
            </a:r>
          </a:p>
          <a:p>
            <a:r>
              <a:t>• Retail vs Wholesale sales tracked across Central, East, West, North, and South.</a:t>
            </a:r>
          </a:p>
          <a:p>
            <a:r>
              <a:t>• Strong performance in South and North with balanced retail and wholesale contributions.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Leading Products by Total Sales:</a:t>
            </a:r>
          </a:p>
          <a:p>
            <a:r>
              <a:t>  - Laptop: ₹6.84M</a:t>
            </a:r>
          </a:p>
          <a:p>
            <a:r>
              <a:t>  - Printer: ₹6.84M</a:t>
            </a:r>
          </a:p>
          <a:p>
            <a:r>
              <a:t>  - Tablet: ₹6.22M</a:t>
            </a:r>
          </a:p>
          <a:p>
            <a:r>
              <a:t>• High volumes observed for Laptop and Printer categories.</a:t>
            </a:r>
          </a:p>
          <a:p>
            <a:r>
              <a:t>• Opportunities exist in Chair and Desk segments.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Trends &amp; Discounts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 growth observed from Jan 2023 to Jun 2025 with seasonal peaks.</a:t>
            </a:r>
          </a:p>
          <a:p>
            <a:r>
              <a:t>• Average Discount % tracked alongside total sales shows stable pricing.</a:t>
            </a:r>
          </a:p>
          <a:p>
            <a:r>
              <a:t>• Consistent upward trend despite market fluctuations.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188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Ion</vt:lpstr>
      <vt:lpstr>Sales Data Report</vt:lpstr>
      <vt:lpstr>Overview</vt:lpstr>
      <vt:lpstr>Sales by Region &amp; Customer Type</vt:lpstr>
      <vt:lpstr>Product Performance</vt:lpstr>
      <vt:lpstr>Sales Trends &amp; Discounts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Gitika Utreja</dc:creator>
  <cp:keywords/>
  <dc:description>generated using python-pptx</dc:description>
  <cp:lastModifiedBy>Gitika Utreja .</cp:lastModifiedBy>
  <cp:revision>2</cp:revision>
  <dcterms:created xsi:type="dcterms:W3CDTF">2013-01-27T09:14:16Z</dcterms:created>
  <dcterms:modified xsi:type="dcterms:W3CDTF">2025-09-25T15:45:50Z</dcterms:modified>
  <cp:category/>
</cp:coreProperties>
</file>