
<file path=[Content_Types].xml><?xml version="1.0" encoding="utf-8"?>
<Types xmlns="http://schemas.openxmlformats.org/package/2006/content-types">
  <Default Extension="jpeg" ContentType="image/jpeg"/>
  <Default Extension="jpg" ContentType="image/png"/>
  <Default Extension="jpg&amp;ehk=SQb4lfKxMOnrxEGFT2XlfA&amp;r=0&amp;pid=OfficeInsert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0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2" r:id="rId7"/>
    <p:sldId id="271" r:id="rId8"/>
    <p:sldId id="257" r:id="rId9"/>
    <p:sldId id="264" r:id="rId10"/>
    <p:sldId id="273" r:id="rId11"/>
    <p:sldId id="266" r:id="rId12"/>
    <p:sldId id="281" r:id="rId13"/>
    <p:sldId id="276" r:id="rId14"/>
    <p:sldId id="274" r:id="rId15"/>
    <p:sldId id="278" r:id="rId16"/>
    <p:sldId id="270" r:id="rId17"/>
    <p:sldId id="282" r:id="rId18"/>
    <p:sldId id="283" r:id="rId19"/>
    <p:sldId id="268" r:id="rId20"/>
    <p:sldId id="28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5701" autoAdjust="0"/>
  </p:normalViewPr>
  <p:slideViewPr>
    <p:cSldViewPr snapToGrid="0">
      <p:cViewPr varScale="1">
        <p:scale>
          <a:sx n="47" d="100"/>
          <a:sy n="47" d="100"/>
        </p:scale>
        <p:origin x="51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7940-19BE-4391-9073-4323A987D63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F7AD-FD95-4709-B7FB-5B2DF1EB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2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 FROM HERE</a:t>
            </a:r>
          </a:p>
          <a:p>
            <a:endParaRPr lang="en-GB" dirty="0"/>
          </a:p>
          <a:p>
            <a:r>
              <a:rPr lang="en-GB" dirty="0"/>
              <a:t>docker run –it alpine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exec -i -t 665b4a1e17b6 /bin/bash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docker run –it alpine</a:t>
            </a:r>
          </a:p>
          <a:p>
            <a:r>
              <a:rPr lang="en-GB" dirty="0"/>
              <a:t>docker exec -it e72928639a2a ls /bin</a:t>
            </a:r>
          </a:p>
          <a:p>
            <a:r>
              <a:rPr lang="en-GB" dirty="0"/>
              <a:t>docker exec -it e72928639a2a /bin/</a:t>
            </a:r>
            <a:r>
              <a:rPr lang="en-GB" dirty="0" err="1"/>
              <a:t>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Paula? You were asking about this</a:t>
            </a:r>
          </a:p>
          <a:p>
            <a:endParaRPr lang="en-GB" dirty="0"/>
          </a:p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–a –q)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$(docker </a:t>
            </a:r>
            <a:r>
              <a:rPr lang="en-GB" b="1" i="1" dirty="0" err="1"/>
              <a:t>ps</a:t>
            </a:r>
            <a:r>
              <a:rPr lang="en-GB" b="1" i="1" dirty="0"/>
              <a:t> –a –q)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$(docker images -f dangling=true -q)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$(docker volume ls -f dangling=true -q)</a:t>
            </a:r>
          </a:p>
          <a:p>
            <a:endParaRPr lang="en-GB" dirty="0"/>
          </a:p>
          <a:p>
            <a:r>
              <a:rPr lang="en-GB" b="0" dirty="0">
                <a:effectLst/>
              </a:rPr>
              <a:t>docker system prune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additionally remove any stopped containers and all unused images (not just dangling images), add the -a flag to the command:</a:t>
            </a:r>
          </a:p>
          <a:p>
            <a:r>
              <a:rPr lang="en-GB" b="0" dirty="0">
                <a:effectLst/>
              </a:rPr>
              <a:t>docker system prune -a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Docker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The pre workshop script downloaded all the docker images that we’re going to use in this workshop (so that we don’t need to download the internet 400mb).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BF0D-511E-4CD0-BCAC-A1B951D2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8F68-8A15-4330-A064-5897B191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1DE-6A79-4A45-8F17-0D40885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CD2-79A0-4E5D-8779-D08BA89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AC3-E022-488D-AFF0-914D59E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E6A-D98B-4E5C-8329-19956D8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9BF2-F5CF-4EED-B316-4F7B8A71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333-DFE4-41BE-8F2B-EFE9E74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59D-188D-41E4-9BF4-7085B74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A081-9DBC-4434-A51B-E4B5D18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4AD0-F5AD-40DF-8CC3-7D8EA407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A02F-8971-47FE-9FA6-86A5DEC2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0362-E1F6-4EA2-B8A8-57D57AC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2681-4473-4830-9FAD-DB02BD8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97B-5AE5-429C-8DF0-EA2676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D284-C59A-43CC-BF28-6325368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E77-23DE-4C92-A3C9-99042ED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B96-3802-40FB-91CC-8262FEE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5A2-5488-4E97-9469-9093725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BD9-8EBA-4D39-954E-E6BC6C6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D434-98C3-4862-AE1A-0ACD36DD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8F-25CA-4B64-AADD-D1B593F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3FD0-C34D-4468-87F8-8B531F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F8F7-B7F1-4D0B-A644-D5FE7E9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3D85-0824-46C4-B832-84F2BC7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F3D-E8D6-4B03-BCA0-61BB1E0B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8B83-D850-451E-BEB7-B95E27CD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1536-AF30-46F0-B8DE-0FAC34FF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4117-4CD1-4232-B677-23F9778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C3CF-9C79-4AF2-82C4-4E50C4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183-A9B6-4633-B8DF-B6DC20C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3DD-5403-4AFE-A232-BBE949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BDA7-D355-4001-93A0-39D64068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2D51-5D0B-45EB-9514-7F3E75D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D5CB7-0A69-47A8-BD9B-28CE0A76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E6CE-10A0-44D0-ABE4-9BB52F9D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57B7-43A2-42B6-BDCC-FBF4A0D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CA44-43D7-481A-831E-19C6D7E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750-459B-4AD0-AB4B-EDDC66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7F7-6F6B-45B2-8028-CF69F1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6E86-FC8C-4A8E-B81C-27F90D4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5C6A-1D26-452E-A000-FD5CB9F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685D-D606-4071-BAAF-3DFDB4D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C5CE-07CE-4590-BDD7-0ECE0BB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4D6E-E4C7-4CBC-858C-BC429CA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C4D0-36F7-46BA-8623-AABBB6C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787-0259-433C-AB15-F658F205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97A-2E05-4016-9F1B-0F5D3803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903A-12EE-4FD7-9AA2-0F0AB664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A53C-C823-40A8-A371-6C8B6213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3E7E-0DA1-4904-921D-AAE5194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F318-7EEE-439C-99A5-EF69624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58A-9DF0-4304-9539-179C0DB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408A-EA43-479E-B7CB-470F7D5B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6CAAA-ECC6-4CA1-90D1-8079A8CA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F3FF-1EE7-4F87-81B4-02CA9736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EF72-38F7-4D93-AFAD-F5DED7E3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255-0D7B-4054-824E-00BA37E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A7E0-BB19-451D-83AD-63B762C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D292-8B4B-4903-99DB-BA07C09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8D9C-2B6C-4C9F-A83B-FE2D6B34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39-5D8A-444F-B0CC-25604972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2DE5-F4F6-4FD4-98EA-49B94918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s-project.eu/modules/marinepollution/marinepollution-c04-p05.html" TargetMode="External"/><Relationship Id="rId4" Type="http://schemas.openxmlformats.org/officeDocument/2006/relationships/image" Target="../media/image4.jpg&amp;ehk=SQb4lfKxMOnrxEGFT2XlfA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2B4C-9F7D-4175-8121-7E1139B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4745"/>
            <a:ext cx="6553545" cy="5516452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3E289-CF68-44D0-9578-593752C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D59D-12D0-4B5E-A25D-F0C561B1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A9BC7"/>
                </a:solidFill>
              </a:rPr>
              <a:t>Paul McGrath</a:t>
            </a:r>
          </a:p>
          <a:p>
            <a:r>
              <a:rPr lang="en-GB" sz="3200" dirty="0">
                <a:solidFill>
                  <a:srgbClr val="0A9BC7"/>
                </a:solidFill>
              </a:rPr>
              <a:t>@</a:t>
            </a:r>
            <a:r>
              <a:rPr lang="en-GB" sz="3200" dirty="0" err="1">
                <a:solidFill>
                  <a:srgbClr val="0A9BC7"/>
                </a:solidFill>
              </a:rPr>
              <a:t>sciphus</a:t>
            </a:r>
            <a:endParaRPr lang="en-GB" sz="3200" dirty="0">
              <a:solidFill>
                <a:srgbClr val="0A9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that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4700" cy="4351338"/>
          </a:xfrm>
        </p:spPr>
        <p:txBody>
          <a:bodyPr/>
          <a:lstStyle/>
          <a:p>
            <a:r>
              <a:rPr lang="en-GB" dirty="0"/>
              <a:t>A “</a:t>
            </a:r>
            <a:r>
              <a:rPr lang="en-GB" dirty="0" err="1"/>
              <a:t>Dockerfile</a:t>
            </a:r>
            <a:r>
              <a:rPr lang="en-GB" dirty="0"/>
              <a:t>” describes an image </a:t>
            </a:r>
          </a:p>
          <a:p>
            <a:r>
              <a:rPr lang="en-GB" dirty="0"/>
              <a:t>Image is built by running </a:t>
            </a:r>
            <a:r>
              <a:rPr lang="en-GB" sz="2800" b="1" i="1" dirty="0"/>
              <a:t>docker build . 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70" y="1825625"/>
            <a:ext cx="5727561" cy="3025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html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3EE87-B85B-4AE9-A997-5FEA2C4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74319"/>
            <a:ext cx="2152650" cy="2124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530F8-90B4-43DA-8144-0CA6B512C557}"/>
              </a:ext>
            </a:extLst>
          </p:cNvPr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927"/>
            <a:ext cx="10515600" cy="3906036"/>
          </a:xfrm>
        </p:spPr>
        <p:txBody>
          <a:bodyPr>
            <a:normAutofit/>
          </a:bodyPr>
          <a:lstStyle/>
          <a:p>
            <a:r>
              <a:rPr lang="en-GB" b="1" dirty="0"/>
              <a:t>FROM</a:t>
            </a:r>
            <a:r>
              <a:rPr lang="en-GB" dirty="0"/>
              <a:t> – The base image to use e.g. </a:t>
            </a:r>
            <a:r>
              <a:rPr lang="en-GB" dirty="0" err="1"/>
              <a:t>nginx</a:t>
            </a:r>
            <a:endParaRPr lang="en-GB" dirty="0"/>
          </a:p>
          <a:p>
            <a:r>
              <a:rPr lang="en-GB" b="1" dirty="0"/>
              <a:t>RUN</a:t>
            </a:r>
            <a:r>
              <a:rPr lang="en-GB" dirty="0"/>
              <a:t> – A </a:t>
            </a:r>
            <a:r>
              <a:rPr lang="en-GB" dirty="0" err="1"/>
              <a:t>linux</a:t>
            </a:r>
            <a:r>
              <a:rPr lang="en-GB" dirty="0"/>
              <a:t> command to run </a:t>
            </a:r>
            <a:r>
              <a:rPr lang="en-GB" b="1" i="1" dirty="0"/>
              <a:t>when building</a:t>
            </a:r>
          </a:p>
          <a:p>
            <a:r>
              <a:rPr lang="en-GB" b="1" dirty="0"/>
              <a:t>EXPOSE</a:t>
            </a:r>
            <a:r>
              <a:rPr lang="en-GB" dirty="0"/>
              <a:t> – Specify ports that are used at run time</a:t>
            </a:r>
          </a:p>
          <a:p>
            <a:r>
              <a:rPr lang="en-GB" b="1" dirty="0"/>
              <a:t>ADD</a:t>
            </a:r>
            <a:r>
              <a:rPr lang="en-GB" dirty="0"/>
              <a:t> – Copy files from your system into the container</a:t>
            </a:r>
          </a:p>
          <a:p>
            <a:r>
              <a:rPr lang="en-GB" b="1" dirty="0"/>
              <a:t>CMD</a:t>
            </a:r>
            <a:r>
              <a:rPr lang="en-GB" dirty="0"/>
              <a:t> – Command to run that can be overridden as part of </a:t>
            </a:r>
            <a:r>
              <a:rPr lang="en-GB" b="1" i="1" dirty="0"/>
              <a:t>docker run</a:t>
            </a:r>
          </a:p>
          <a:p>
            <a:pPr lvl="1"/>
            <a:r>
              <a:rPr lang="en-GB" dirty="0"/>
              <a:t>CMD ["executable","param1","param2"]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14461E-4137-4732-A29A-2B4B46D4A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65" y="46183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your own image…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338" y="1690688"/>
            <a:ext cx="5502310" cy="4504594"/>
          </a:xfrm>
        </p:spPr>
        <p:txBody>
          <a:bodyPr/>
          <a:lstStyle/>
          <a:p>
            <a:r>
              <a:rPr lang="en-GB" dirty="0"/>
              <a:t>Cd to the folder where you cloned the git repo </a:t>
            </a:r>
            <a:r>
              <a:rPr lang="en-GB" b="1" dirty="0"/>
              <a:t>github.com/</a:t>
            </a:r>
            <a:r>
              <a:rPr lang="en-GB" b="1" dirty="0" err="1"/>
              <a:t>pavlosmcg</a:t>
            </a:r>
            <a:r>
              <a:rPr lang="en-GB" b="1" dirty="0"/>
              <a:t>/docker101</a:t>
            </a:r>
          </a:p>
          <a:p>
            <a:r>
              <a:rPr lang="en-GB" dirty="0"/>
              <a:t>In </a:t>
            </a:r>
            <a:r>
              <a:rPr lang="en-GB" b="1" dirty="0">
                <a:solidFill>
                  <a:srgbClr val="FF0000"/>
                </a:solidFill>
              </a:rPr>
              <a:t>first-container</a:t>
            </a:r>
            <a:r>
              <a:rPr lang="en-GB" dirty="0"/>
              <a:t> directory</a:t>
            </a:r>
          </a:p>
          <a:p>
            <a:r>
              <a:rPr lang="en-GB" dirty="0"/>
              <a:t>Create this “</a:t>
            </a:r>
            <a:r>
              <a:rPr lang="en-GB" dirty="0" err="1"/>
              <a:t>Dockerfile</a:t>
            </a:r>
            <a:r>
              <a:rPr lang="en-GB" dirty="0"/>
              <a:t>” </a:t>
            </a:r>
          </a:p>
          <a:p>
            <a:r>
              <a:rPr lang="en-GB" dirty="0"/>
              <a:t>Run </a:t>
            </a:r>
            <a:r>
              <a:rPr lang="en-GB" sz="2800" b="1" i="1" dirty="0"/>
              <a:t>docker build . –t my-app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470" y="3860801"/>
            <a:ext cx="6587530" cy="299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python:3.4-alpine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.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CMD ["python", "app.py"]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785DD0-AFF9-45B7-9978-C5475CA88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95446" y="3598985"/>
            <a:ext cx="4302789" cy="2618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C14CEF-3471-4340-BC33-FBCC5DCB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7" y="1386953"/>
            <a:ext cx="5428832" cy="1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own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 run –d –p 5858:5000 my-app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localhost:5858/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114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2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General investigation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474171" cy="4397431"/>
          </a:xfrm>
        </p:spPr>
        <p:txBody>
          <a:bodyPr anchor="ctr">
            <a:normAutofit/>
          </a:bodyPr>
          <a:lstStyle/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dirty="0"/>
              <a:t> --</a:t>
            </a:r>
            <a:r>
              <a:rPr lang="en-GB" b="1" i="1" dirty="0"/>
              <a:t> </a:t>
            </a:r>
            <a:r>
              <a:rPr lang="en-GB" dirty="0"/>
              <a:t>shows running containers</a:t>
            </a:r>
          </a:p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b="1" i="1" dirty="0"/>
              <a:t> –a</a:t>
            </a:r>
            <a:r>
              <a:rPr lang="en-GB" dirty="0"/>
              <a:t> -- also shows stopped containers</a:t>
            </a:r>
            <a:endParaRPr lang="en-GB" b="1" i="1" dirty="0"/>
          </a:p>
          <a:p>
            <a:r>
              <a:rPr lang="en-GB" b="1" i="1" dirty="0"/>
              <a:t>docker images</a:t>
            </a:r>
            <a:r>
              <a:rPr lang="en-GB" dirty="0"/>
              <a:t> -- shows all available images</a:t>
            </a:r>
          </a:p>
          <a:p>
            <a:r>
              <a:rPr lang="en-GB" b="1" i="1" dirty="0"/>
              <a:t>docker logs &lt;container id&gt;</a:t>
            </a:r>
            <a:r>
              <a:rPr lang="en-GB" dirty="0"/>
              <a:t> -- shows </a:t>
            </a:r>
            <a:r>
              <a:rPr lang="en-GB" dirty="0" err="1"/>
              <a:t>stdout</a:t>
            </a:r>
            <a:r>
              <a:rPr lang="en-GB" dirty="0"/>
              <a:t> from container</a:t>
            </a:r>
          </a:p>
        </p:txBody>
      </p:sp>
      <p:pic>
        <p:nvPicPr>
          <p:cNvPr id="7" name="Picture 6" descr="A close up of sunglasses&#10;&#10;Description generated with high confidence">
            <a:extLst>
              <a:ext uri="{FF2B5EF4-FFF2-40B4-BE49-F238E27FC236}">
                <a16:creationId xmlns:a16="http://schemas.microsoft.com/office/drawing/2014/main" id="{11BF0296-AACA-4114-83B2-43496EAD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916">
            <a:off x="9210158" y="2656329"/>
            <a:ext cx="1757443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C7-AA51-493B-A1CB-F3E6C66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</p:spPr>
        <p:txBody>
          <a:bodyPr>
            <a:normAutofit/>
          </a:bodyPr>
          <a:lstStyle/>
          <a:p>
            <a:r>
              <a:rPr lang="en-GB" sz="3700" dirty="0"/>
              <a:t>Take a look at your docker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EC35F-FF09-462F-B67B-E8C5DB4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79" y="2438398"/>
            <a:ext cx="72390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3736-C303-48BA-AD8A-072A5ADB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078696"/>
            <a:ext cx="1141095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0E9C78-87EF-421B-8015-A361BB1E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15"/>
            <a:ext cx="12192000" cy="67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3551-3AA4-40DC-9206-B346ED3D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79" y="77489"/>
            <a:ext cx="3666286" cy="2441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DC3042-8C87-4289-A7E3-BE62A73C99D1}"/>
              </a:ext>
            </a:extLst>
          </p:cNvPr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4B7E-4D35-4C73-AF5F-E3AF720A905B}"/>
              </a:ext>
            </a:extLst>
          </p:cNvPr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endParaRPr lang="en-GB" sz="28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9193D-9133-479B-8252-147076D21B95}"/>
              </a:ext>
            </a:extLst>
          </p:cNvPr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r>
              <a:rPr lang="en-GB" sz="2800" b="1" i="1" dirty="0"/>
              <a:t> -a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25818-D107-4A48-85AE-18B3A15682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1334" y="2691095"/>
            <a:ext cx="489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1D006-77D9-4BDA-A314-CF0864F1754D}"/>
              </a:ext>
            </a:extLst>
          </p:cNvPr>
          <p:cNvCxnSpPr>
            <a:cxnSpLocks/>
          </p:cNvCxnSpPr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A80B0-C8B8-4F00-960D-2854FF73CB61}"/>
              </a:ext>
            </a:extLst>
          </p:cNvPr>
          <p:cNvCxnSpPr>
            <a:cxnSpLocks/>
          </p:cNvCxnSpPr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696CC9-0D4F-42FD-8FC5-8F48274E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r="2" b="1228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8678-4304-4158-BB00-7A93A62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Communicating between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C82F-50AF-4A11-90DC-A3519FF6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project is usually more than a web layer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You may want to scale UI or backend independently</a:t>
            </a:r>
          </a:p>
          <a:p>
            <a:r>
              <a:rPr lang="en-GB" sz="1800" dirty="0">
                <a:solidFill>
                  <a:schemeClr val="bg1"/>
                </a:solidFill>
              </a:rPr>
              <a:t>Introducing </a:t>
            </a:r>
            <a:r>
              <a:rPr lang="en-GB" sz="1800" b="1" i="1" dirty="0">
                <a:solidFill>
                  <a:schemeClr val="bg1"/>
                </a:solidFill>
              </a:rPr>
              <a:t>docker-compose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FBAFDD2-CEA0-4A7F-AA04-6910DFCA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58" y="4856282"/>
            <a:ext cx="3441700" cy="11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logo png">
            <a:extLst>
              <a:ext uri="{FF2B5EF4-FFF2-40B4-BE49-F238E27FC236}">
                <a16:creationId xmlns:a16="http://schemas.microsoft.com/office/drawing/2014/main" id="{8E537FE0-760A-4642-B1EA-9AB00E2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58" y="270510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 docker-compose file…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52A-6473-4C95-9A9A-E354E7F82752}"/>
              </a:ext>
            </a:extLst>
          </p:cNvPr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Create </a:t>
            </a:r>
            <a:r>
              <a:rPr lang="en-GB" sz="2400" b="1" dirty="0">
                <a:solidFill>
                  <a:srgbClr val="FF0000"/>
                </a:solidFill>
              </a:rPr>
              <a:t>docker-compose</a:t>
            </a:r>
            <a:r>
              <a:rPr lang="en-GB" sz="2400" b="1" dirty="0"/>
              <a:t>/docker-</a:t>
            </a:r>
            <a:r>
              <a:rPr lang="en-GB" sz="2400" b="1" dirty="0" err="1"/>
              <a:t>compose.yml</a:t>
            </a:r>
            <a:r>
              <a:rPr lang="en-GB" sz="2400" b="1" dirty="0"/>
              <a:t>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78916-A006-4024-8415-24026B7C1686}"/>
              </a:ext>
            </a:extLst>
          </p:cNvPr>
          <p:cNvSpPr txBox="1">
            <a:spLocks/>
          </p:cNvSpPr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build: .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“4545:5000"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E997A-06E8-4B40-B742-D147A8629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9181"/>
            <a:ext cx="5181600" cy="3487615"/>
          </a:xfrm>
        </p:spPr>
      </p:pic>
    </p:spTree>
    <p:extLst>
      <p:ext uri="{BB962C8B-B14F-4D97-AF65-F5344CB8AC3E}">
        <p14:creationId xmlns:p14="http://schemas.microsoft.com/office/powerpoint/2010/main" val="51580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two communicating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docker-compose build</a:t>
            </a:r>
          </a:p>
          <a:p>
            <a:pPr marL="0" indent="0">
              <a:buNone/>
            </a:pPr>
            <a:r>
              <a:rPr lang="en-GB" b="1" i="1" dirty="0"/>
              <a:t>docker-compose up -d</a:t>
            </a:r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localhost:4545/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3657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B72-2882-43F3-AD59-7BC3E5C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Compiling .NET code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B07-0ED8-474E-8F51-16457976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1112500" cy="320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./build.sh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67E4D-1001-442D-8254-5E4B5D69557A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Running unit tests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E1EEB-5046-4371-BC8E-ADF84D35F007}"/>
              </a:ext>
            </a:extLst>
          </p:cNvPr>
          <p:cNvSpPr txBox="1">
            <a:spLocks/>
          </p:cNvSpPr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./test.sh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EFF9-FF3B-4139-81B4-7076C3286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78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8" name="Content Placeholder 4" descr="A picture containing sky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CEE0E-D448-4D4F-9AF3-8F54E79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we learn today?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Outline of docker and what it can be used for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python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app with a database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docker to compile </a:t>
            </a:r>
            <a:r>
              <a:rPr lang="en-US" sz="1800" dirty="0" err="1">
                <a:solidFill>
                  <a:schemeClr val="bg1"/>
                </a:solidFill>
              </a:rPr>
              <a:t>.net</a:t>
            </a:r>
            <a:r>
              <a:rPr lang="en-US" sz="1800" dirty="0">
                <a:solidFill>
                  <a:schemeClr val="bg1"/>
                </a:solidFill>
              </a:rPr>
              <a:t> code and run tests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 install anything again, ever.</a:t>
            </a:r>
          </a:p>
        </p:txBody>
      </p:sp>
    </p:spTree>
    <p:extLst>
      <p:ext uri="{BB962C8B-B14F-4D97-AF65-F5344CB8AC3E}">
        <p14:creationId xmlns:p14="http://schemas.microsoft.com/office/powerpoint/2010/main" val="5750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GB" dirty="0"/>
              <a:t>Try building my C# project without </a:t>
            </a:r>
            <a:r>
              <a:rPr lang="en-GB" dirty="0" err="1"/>
              <a:t>.net</a:t>
            </a:r>
            <a:r>
              <a:rPr lang="en-GB" dirty="0"/>
              <a:t>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11353800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</a:t>
            </a:r>
            <a:r>
              <a:rPr lang="en-GB" b="1" dirty="0">
                <a:solidFill>
                  <a:srgbClr val="FF0000"/>
                </a:solidFill>
              </a:rPr>
              <a:t>build-and-test</a:t>
            </a:r>
            <a:r>
              <a:rPr lang="en-GB" dirty="0"/>
              <a:t> directory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./build.sh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./tests.sh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0057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27B-E843-4F66-86C9-51CDA2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EFA6-5CC2-408D-96E6-2F724547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Stop containers: </a:t>
            </a:r>
            <a:r>
              <a:rPr lang="en-GB" b="1" i="1" dirty="0"/>
              <a:t>docker stop &lt;id or name&gt;</a:t>
            </a:r>
          </a:p>
          <a:p>
            <a:r>
              <a:rPr lang="en-GB" b="1" i="1" dirty="0"/>
              <a:t>docker-compose stop</a:t>
            </a:r>
          </a:p>
          <a:p>
            <a:r>
              <a:rPr lang="en-GB" dirty="0"/>
              <a:t>Remove stopped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&lt;id or name&gt;</a:t>
            </a:r>
            <a:endParaRPr lang="en-GB" dirty="0"/>
          </a:p>
          <a:p>
            <a:r>
              <a:rPr lang="en-GB" dirty="0"/>
              <a:t>Remove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&lt;id or name&gt;</a:t>
            </a:r>
          </a:p>
          <a:p>
            <a:r>
              <a:rPr lang="en-GB" dirty="0"/>
              <a:t>Remove volumes: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&lt;volume name&gt;</a:t>
            </a:r>
            <a:endParaRPr lang="en-GB" dirty="0"/>
          </a:p>
          <a:p>
            <a:endParaRPr lang="en-GB" b="1" i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032294-FBD6-4EC9-A873-838C40DB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55" y="2893513"/>
            <a:ext cx="3340045" cy="3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E81-2355-472D-91CB-49083A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2" y="2317798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sciphus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">
            <a:extLst>
              <a:ext uri="{FF2B5EF4-FFF2-40B4-BE49-F238E27FC236}">
                <a16:creationId xmlns:a16="http://schemas.microsoft.com/office/drawing/2014/main" id="{0B87BB78-6319-48D3-A86E-009B4D59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0" y="4207558"/>
            <a:ext cx="1010957" cy="8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3" y="1828800"/>
            <a:ext cx="300702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large ship in a body of water&#10;&#10;Description generated with very high confidence">
            <a:extLst>
              <a:ext uri="{FF2B5EF4-FFF2-40B4-BE49-F238E27FC236}">
                <a16:creationId xmlns:a16="http://schemas.microsoft.com/office/drawing/2014/main" id="{26CF1895-2D7D-44CA-8DD4-47D4E88C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801" y="41021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D8A4C-BBB1-4F5A-A901-C7FCABA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Docker?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Shipping container analogy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and run, any application, anywhere.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Linux tool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Isolated processes in containers are and old idea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32523-4F79-48E0-B828-B6ED04CC4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4BF6E-9812-4265-B056-733656A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/>
              <a:t>Images and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2443-74A2-420B-8A3A-840DD02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An </a:t>
            </a:r>
            <a:r>
              <a:rPr lang="en-GB" sz="1800" b="1" i="1" dirty="0"/>
              <a:t>image</a:t>
            </a:r>
            <a:r>
              <a:rPr lang="en-GB" sz="1800" dirty="0"/>
              <a:t> is essentially a template. </a:t>
            </a:r>
          </a:p>
          <a:p>
            <a:pPr lvl="1"/>
            <a:r>
              <a:rPr lang="en-GB" sz="1800" dirty="0"/>
              <a:t>Created with the </a:t>
            </a:r>
            <a:r>
              <a:rPr lang="en-GB" sz="1800" b="1" i="1" dirty="0"/>
              <a:t>docker build</a:t>
            </a:r>
            <a:r>
              <a:rPr lang="en-GB" sz="1800" dirty="0"/>
              <a:t> command. </a:t>
            </a:r>
          </a:p>
          <a:p>
            <a:pPr lvl="1"/>
            <a:r>
              <a:rPr lang="en-GB" sz="1800" dirty="0"/>
              <a:t>Can be built from other images in </a:t>
            </a:r>
            <a:r>
              <a:rPr lang="en-GB" sz="1800" b="1" i="1" dirty="0"/>
              <a:t>layers</a:t>
            </a:r>
            <a:r>
              <a:rPr lang="en-GB" sz="1800" dirty="0"/>
              <a:t>.</a:t>
            </a:r>
          </a:p>
          <a:p>
            <a:r>
              <a:rPr lang="en-GB" sz="1800" dirty="0"/>
              <a:t>A </a:t>
            </a:r>
            <a:r>
              <a:rPr lang="en-GB" sz="1800" b="1" i="1" dirty="0"/>
              <a:t>container</a:t>
            </a:r>
            <a:r>
              <a:rPr lang="en-GB" sz="1800" i="1" dirty="0"/>
              <a:t> </a:t>
            </a:r>
            <a:r>
              <a:rPr lang="en-GB" sz="1800" dirty="0"/>
              <a:t>is a running instance of an </a:t>
            </a:r>
            <a:r>
              <a:rPr lang="en-GB" sz="1800" b="1" i="1" dirty="0"/>
              <a:t>image.</a:t>
            </a:r>
            <a:endParaRPr lang="en-GB" sz="1800" dirty="0"/>
          </a:p>
          <a:p>
            <a:pPr lvl="1"/>
            <a:r>
              <a:rPr lang="en-GB" sz="1800" dirty="0"/>
              <a:t>Started with the </a:t>
            </a:r>
            <a:r>
              <a:rPr lang="en-GB" sz="1800" b="1" i="1" dirty="0"/>
              <a:t>docker run</a:t>
            </a:r>
            <a:r>
              <a:rPr lang="en-GB" sz="1800" b="1" dirty="0"/>
              <a:t> </a:t>
            </a:r>
            <a:r>
              <a:rPr lang="en-GB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1414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920-4207-4162-8E42-41EEF87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not just use a virtual machine?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5E6D9B-372C-4002-B745-3BDC22B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45" y="1469703"/>
            <a:ext cx="8567743" cy="41901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4ADC5-D8E7-4520-A484-FB8095492FFC}"/>
              </a:ext>
            </a:extLst>
          </p:cNvPr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are isolated but share OS (</a:t>
            </a:r>
            <a:r>
              <a:rPr lang="en-GB" dirty="0" err="1"/>
              <a:t>linux</a:t>
            </a:r>
            <a:r>
              <a:rPr lang="en-GB" dirty="0"/>
              <a:t> kernel)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migration</a:t>
            </a:r>
          </a:p>
        </p:txBody>
      </p:sp>
    </p:spTree>
    <p:extLst>
      <p:ext uri="{BB962C8B-B14F-4D97-AF65-F5344CB8AC3E}">
        <p14:creationId xmlns:p14="http://schemas.microsoft.com/office/powerpoint/2010/main" val="3223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E68B0-5230-4F86-AA1D-FA161C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CFB2C-2604-44E8-922E-E23F61C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Docker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78012-8D82-4C1F-8B62-59F7BBCDC58F}"/>
              </a:ext>
            </a:extLst>
          </p:cNvPr>
          <p:cNvSpPr/>
          <p:nvPr/>
        </p:nvSpPr>
        <p:spPr>
          <a:xfrm>
            <a:off x="1589103" y="1482571"/>
            <a:ext cx="6436311" cy="501588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5DF14-E930-4D3F-92FB-1C55550C6B88}"/>
              </a:ext>
            </a:extLst>
          </p:cNvPr>
          <p:cNvCxnSpPr/>
          <p:nvPr/>
        </p:nvCxnSpPr>
        <p:spPr>
          <a:xfrm>
            <a:off x="3941685" y="1482571"/>
            <a:ext cx="0" cy="50158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A46BCF-0A8A-4CA4-96B4-E837B0C007F3}"/>
              </a:ext>
            </a:extLst>
          </p:cNvPr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i="1" dirty="0"/>
              <a:t>docker version </a:t>
            </a:r>
            <a:r>
              <a:rPr lang="en-GB" dirty="0"/>
              <a:t>to see details of client/server versions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63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F1A557AB-BF8E-4300-B396-3852BDC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3" y="640080"/>
            <a:ext cx="386818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A9E3-1821-465B-AE16-4F0628E7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1546068"/>
            <a:ext cx="4974336" cy="14798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AD1284-F9F9-42D1-80DD-AB7D0BDB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815C-480F-4F51-8140-61C98738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was in that pre-workshop script?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649408-B316-4712-BC64-47B44E0579C4}"/>
              </a:ext>
            </a:extLst>
          </p:cNvPr>
          <p:cNvSpPr/>
          <p:nvPr/>
        </p:nvSpPr>
        <p:spPr>
          <a:xfrm rot="16200000">
            <a:off x="7889141" y="2636874"/>
            <a:ext cx="470516" cy="5867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8A686A-89A6-4A63-9634-204E18F8217A}"/>
              </a:ext>
            </a:extLst>
          </p:cNvPr>
          <p:cNvSpPr/>
          <p:nvPr/>
        </p:nvSpPr>
        <p:spPr>
          <a:xfrm rot="16200000">
            <a:off x="9905204" y="1359362"/>
            <a:ext cx="470516" cy="31417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C759A1-6F24-465C-96B6-E50B50F845D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124399" y="1731892"/>
            <a:ext cx="0" cy="963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8AFC-B587-4732-9A89-D59D21A2E595}"/>
              </a:ext>
            </a:extLst>
          </p:cNvPr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Image name (alpine </a:t>
            </a:r>
            <a:r>
              <a:rPr lang="en-GB" sz="2000" dirty="0" err="1"/>
              <a:t>linux</a:t>
            </a:r>
            <a:r>
              <a:rPr lang="en-GB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60ABE-0B32-46C3-A7B1-AFA4D65059F8}"/>
              </a:ext>
            </a:extLst>
          </p:cNvPr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CMD to be run in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68FB4-B97F-4436-8820-39205CAE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51" y="4514342"/>
            <a:ext cx="2143125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688E7-332A-476A-BDDF-BCC64BBAA0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61" y="4110500"/>
            <a:ext cx="447332" cy="1138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AF397-6EE7-4A47-AFCE-B361C85BF473}"/>
              </a:ext>
            </a:extLst>
          </p:cNvPr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container</a:t>
            </a:r>
          </a:p>
          <a:p>
            <a:r>
              <a:rPr lang="en-GB" dirty="0"/>
              <a:t>i.e. hello from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docker_host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8DC6F-B07D-49D6-B8E5-6842E0BE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3290887"/>
            <a:ext cx="8112345" cy="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290-6681-4B40-9843-49B535E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169-7B47-47DC-836D-88595B3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docker </a:t>
            </a:r>
            <a:r>
              <a:rPr lang="en-GB" b="1" i="1"/>
              <a:t>run –</a:t>
            </a:r>
            <a:r>
              <a:rPr lang="en-GB" b="1" i="1" dirty="0"/>
              <a:t>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</a:p>
          <a:p>
            <a:r>
              <a:rPr lang="en-GB" dirty="0"/>
              <a:t>If you’re using docker toolbox:</a:t>
            </a:r>
          </a:p>
          <a:p>
            <a:pPr lvl="1"/>
            <a:r>
              <a:rPr lang="en-GB" dirty="0"/>
              <a:t>Run </a:t>
            </a:r>
            <a:r>
              <a:rPr lang="en-GB" b="1" i="1" dirty="0"/>
              <a:t>docker machine </a:t>
            </a:r>
            <a:r>
              <a:rPr lang="en-GB" b="1" i="1" dirty="0" err="1"/>
              <a:t>ip</a:t>
            </a:r>
            <a:r>
              <a:rPr lang="en-GB" b="1" i="1" dirty="0"/>
              <a:t> default</a:t>
            </a:r>
            <a:r>
              <a:rPr lang="en-GB" dirty="0"/>
              <a:t> to get the DOCKER_HOST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4E331-0869-4E8A-A6A5-F22BF09A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0" y="4001294"/>
            <a:ext cx="9451226" cy="2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907</Words>
  <Application>Microsoft Office PowerPoint</Application>
  <PresentationFormat>Widescreen</PresentationFormat>
  <Paragraphs>164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Docker 101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.NET code with docker</vt:lpstr>
      <vt:lpstr>Try building my C# project without .net installed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20</cp:revision>
  <dcterms:created xsi:type="dcterms:W3CDTF">2018-09-21T18:08:37Z</dcterms:created>
  <dcterms:modified xsi:type="dcterms:W3CDTF">2018-11-06T15:02:22Z</dcterms:modified>
</cp:coreProperties>
</file>