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B%D0%B0%D1%82%D0%B8%D0%BD%D1%81%D0%BA%D0%B8%D0%B5_%D0%B1%D1%83%D0%BA%D0%B2%D1%8B" TargetMode="External"/><Relationship Id="rId2" Type="http://schemas.openxmlformats.org/officeDocument/2006/relationships/hyperlink" Target="https://ru.wikipedia.org/wiki/%D0%A4%D0%B8%D1%88%D0%BA%D0%B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%D0%A8%D0%B0%D1%85%D0%BC%D0%B0%D1%82%D0%BD%D0%B0%D1%8F_%D0%B4%D0%BE%D1%81%D0%BA%D0%B0" TargetMode="External"/><Relationship Id="rId4" Type="http://schemas.openxmlformats.org/officeDocument/2006/relationships/hyperlink" Target="https://ru.wikipedia.org/wiki/%D0%A6%D0%B8%D1%84%D1%80%D0%B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Реверсатор</a:t>
            </a:r>
            <a:r>
              <a:rPr lang="ru-RU" dirty="0" smtClean="0"/>
              <a:t> или просто Отелло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66342" y="6227357"/>
            <a:ext cx="8825658" cy="861419"/>
          </a:xfrm>
        </p:spPr>
        <p:txBody>
          <a:bodyPr/>
          <a:lstStyle/>
          <a:p>
            <a:pPr algn="r"/>
            <a:r>
              <a:rPr lang="ru-RU" dirty="0" smtClean="0"/>
              <a:t>От </a:t>
            </a:r>
            <a:r>
              <a:rPr lang="en-US" dirty="0" smtClean="0"/>
              <a:t>D&amp;D </a:t>
            </a:r>
            <a:r>
              <a:rPr lang="en-US" dirty="0" err="1" smtClean="0"/>
              <a:t>inc.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62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смысла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В игре используется квадратная доска размером 8 × 8 клеток (все клетки могут быть одного цвета) и 64 специальные </a:t>
            </a:r>
            <a:r>
              <a:rPr lang="ru-RU" dirty="0">
                <a:hlinkClick r:id="rId2" tooltip="Фишка"/>
              </a:rPr>
              <a:t>фишки</a:t>
            </a:r>
            <a:r>
              <a:rPr lang="ru-RU" dirty="0"/>
              <a:t>, окрашенные с разных сторон в контрастные цвета, например, в белый и чёрный. Клетки доски нумеруются от верхнего левого угла: вертикали — </a:t>
            </a:r>
            <a:r>
              <a:rPr lang="ru-RU" dirty="0">
                <a:hlinkClick r:id="rId3" tooltip="Латинские буквы"/>
              </a:rPr>
              <a:t>латинскими буквами</a:t>
            </a:r>
            <a:r>
              <a:rPr lang="ru-RU" dirty="0"/>
              <a:t>, горизонтали — </a:t>
            </a:r>
            <a:r>
              <a:rPr lang="ru-RU" dirty="0">
                <a:hlinkClick r:id="rId4" tooltip="Цифра"/>
              </a:rPr>
              <a:t>цифрами</a:t>
            </a:r>
            <a:r>
              <a:rPr lang="ru-RU" dirty="0"/>
              <a:t> (по сути дела, можно использовать </a:t>
            </a:r>
            <a:r>
              <a:rPr lang="ru-RU" dirty="0">
                <a:hlinkClick r:id="rId5" tooltip="Шахматная доска"/>
              </a:rPr>
              <a:t>шахматную доску</a:t>
            </a:r>
            <a:r>
              <a:rPr lang="ru-RU" dirty="0"/>
              <a:t>). Один из игроков играет белыми, другой — чёрными. Делая ход, игрок ставит фишку на клетку доски «своим» цветом вверх.</a:t>
            </a:r>
          </a:p>
          <a:p>
            <a:r>
              <a:rPr lang="ru-RU" dirty="0"/>
              <a:t>В начале игры в центр доски выставляются 4 фишки: чёрные на </a:t>
            </a:r>
            <a:r>
              <a:rPr lang="ru-RU" i="1" dirty="0"/>
              <a:t>d5</a:t>
            </a:r>
            <a:r>
              <a:rPr lang="ru-RU" dirty="0"/>
              <a:t> и </a:t>
            </a:r>
            <a:r>
              <a:rPr lang="ru-RU" i="1" dirty="0"/>
              <a:t>e4,</a:t>
            </a:r>
            <a:r>
              <a:rPr lang="ru-RU" dirty="0"/>
              <a:t> белые на </a:t>
            </a:r>
            <a:r>
              <a:rPr lang="ru-RU" i="1" dirty="0"/>
              <a:t>d4</a:t>
            </a:r>
            <a:r>
              <a:rPr lang="ru-RU" dirty="0"/>
              <a:t> и </a:t>
            </a:r>
            <a:r>
              <a:rPr lang="ru-RU" i="1" dirty="0"/>
              <a:t>e5.</a:t>
            </a:r>
            <a:endParaRPr lang="ru-RU" dirty="0"/>
          </a:p>
          <a:p>
            <a:r>
              <a:rPr lang="ru-RU" dirty="0"/>
              <a:t>Первый ход делают </a:t>
            </a:r>
            <a:r>
              <a:rPr lang="ru-RU" b="1" dirty="0"/>
              <a:t>чёрные</a:t>
            </a:r>
            <a:r>
              <a:rPr lang="ru-RU" dirty="0"/>
              <a:t>. Далее игроки ходят по очереди.</a:t>
            </a:r>
          </a:p>
          <a:p>
            <a:r>
              <a:rPr lang="ru-RU" dirty="0"/>
              <a:t>Делая ход, игрок должен поставить свою фишку на одну из клеток доски таким образом, чтобы между этой поставленной фишкой и одной из имеющихся уже на доске фишек его цвета находился непрерывный ряд фишек соперника, горизонтальный, вертикальный или диагональный (другими словами, чтобы непрерывный ряд фишек соперника оказался «закрыт» фишками игрока с двух сторон). Все фишки соперника, входящие в «закрытый» на этом ходу ряд, переворачиваются на другую сторону (меняют цвет) и переходят к ходившему игроку.</a:t>
            </a:r>
          </a:p>
          <a:p>
            <a:r>
              <a:rPr lang="ru-RU" dirty="0"/>
              <a:t>Если в результате одного хода «закрывается» одновременно более одного ряда фишек противника, то переворачиваются все фишки, оказавшиеся на всех «закрытых» рядах.</a:t>
            </a:r>
          </a:p>
          <a:p>
            <a:r>
              <a:rPr lang="ru-RU" dirty="0"/>
              <a:t>Игрок вправе выбирать любой из возможных для него ходов. Если игрок имеет возможные ходы, он не может отказаться от хода. Если игрок не имеет допустимых ходов, то ход передаётся сопернику.</a:t>
            </a:r>
          </a:p>
          <a:p>
            <a:r>
              <a:rPr lang="ru-RU" dirty="0"/>
              <a:t>Игра прекращается, когда на доску выставлены все фишки или когда ни один из игроков не может сделать хода. По окончании игры проводится подсчёт фишек каждого цвета, и игрок, чьих фишек на доске выставлено больше, объявляется победителем. В случае равенства количества фишек засчитывается ничья.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4323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17</Words>
  <Application>Microsoft Office PowerPoint</Application>
  <PresentationFormat>Широкоэкранный</PresentationFormat>
  <Paragraphs>10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Ион</vt:lpstr>
      <vt:lpstr>Реверсатор или просто Отелло</vt:lpstr>
      <vt:lpstr>Немного смысла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Реверсатор или просто Отелло</dc:title>
  <dc:creator>Admin</dc:creator>
  <cp:lastModifiedBy>Admin</cp:lastModifiedBy>
  <cp:revision>1</cp:revision>
  <dcterms:created xsi:type="dcterms:W3CDTF">2019-02-21T13:55:43Z</dcterms:created>
  <dcterms:modified xsi:type="dcterms:W3CDTF">2019-02-21T13:58:28Z</dcterms:modified>
</cp:coreProperties>
</file>