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02" r:id="rId2"/>
    <p:sldId id="325" r:id="rId3"/>
    <p:sldId id="321" r:id="rId4"/>
    <p:sldId id="355" r:id="rId5"/>
    <p:sldId id="292" r:id="rId6"/>
    <p:sldId id="357" r:id="rId7"/>
    <p:sldId id="358" r:id="rId8"/>
    <p:sldId id="356" r:id="rId9"/>
    <p:sldId id="327" r:id="rId10"/>
    <p:sldId id="338" r:id="rId11"/>
  </p:sldIdLst>
  <p:sldSz cx="9144000" cy="5143500" type="screen16x9"/>
  <p:notesSz cx="6858000" cy="9144000"/>
  <p:defaultTextStyle>
    <a:defPPr>
      <a:defRPr lang="zh-CN"/>
    </a:defPPr>
    <a:lvl1pPr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1pPr>
    <a:lvl2pPr marL="342900" indent="114300"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2pPr>
    <a:lvl3pPr marL="685800" indent="228600"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Nexa Light" pitchFamily="50" charset="0"/>
        <a:ea typeface="华康少女文字W5(P)" pitchFamily="82" charset="-122"/>
        <a:cs typeface="+mn-cs"/>
      </a:defRPr>
    </a:lvl5pPr>
    <a:lvl6pPr marL="2286000" algn="l" defTabSz="914400" rtl="0" eaLnBrk="1" latinLnBrk="0" hangingPunct="1">
      <a:defRPr sz="1300" kern="1200">
        <a:solidFill>
          <a:schemeClr val="tx1"/>
        </a:solidFill>
        <a:latin typeface="Nexa Light" pitchFamily="50" charset="0"/>
        <a:ea typeface="华康少女文字W5(P)" pitchFamily="82" charset="-122"/>
        <a:cs typeface="+mn-cs"/>
      </a:defRPr>
    </a:lvl6pPr>
    <a:lvl7pPr marL="2743200" algn="l" defTabSz="914400" rtl="0" eaLnBrk="1" latinLnBrk="0" hangingPunct="1">
      <a:defRPr sz="1300" kern="1200">
        <a:solidFill>
          <a:schemeClr val="tx1"/>
        </a:solidFill>
        <a:latin typeface="Nexa Light" pitchFamily="50" charset="0"/>
        <a:ea typeface="华康少女文字W5(P)" pitchFamily="82" charset="-122"/>
        <a:cs typeface="+mn-cs"/>
      </a:defRPr>
    </a:lvl7pPr>
    <a:lvl8pPr marL="3200400" algn="l" defTabSz="914400" rtl="0" eaLnBrk="1" latinLnBrk="0" hangingPunct="1">
      <a:defRPr sz="1300" kern="1200">
        <a:solidFill>
          <a:schemeClr val="tx1"/>
        </a:solidFill>
        <a:latin typeface="Nexa Light" pitchFamily="50" charset="0"/>
        <a:ea typeface="华康少女文字W5(P)" pitchFamily="82" charset="-122"/>
        <a:cs typeface="+mn-cs"/>
      </a:defRPr>
    </a:lvl8pPr>
    <a:lvl9pPr marL="3657600" algn="l" defTabSz="914400" rtl="0" eaLnBrk="1" latinLnBrk="0" hangingPunct="1">
      <a:defRPr sz="1300" kern="1200">
        <a:solidFill>
          <a:schemeClr val="tx1"/>
        </a:solidFill>
        <a:latin typeface="Nexa Light" pitchFamily="50" charset="0"/>
        <a:ea typeface="华康少女文字W5(P)" pitchFamily="8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1" d="100"/>
          <a:sy n="161" d="100"/>
        </p:scale>
        <p:origin x="156" y="246"/>
      </p:cViewPr>
      <p:guideLst>
        <p:guide orient="horz" pos="1620"/>
        <p:guide pos="2880"/>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0EE7D741-C41D-4B6E-8E61-82F239C0D0E2}" type="datetimeFigureOut">
              <a:rPr lang="zh-CN" altLang="en-US"/>
              <a:t>2020/5/10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6D5F5E49-A3AD-4F67-A47E-4ECE978D7E10}" type="slidenum">
              <a:rPr lang="zh-CN" altLang="en-US"/>
              <a:t>‹#›</a:t>
            </a:fld>
            <a:endParaRPr lang="zh-CN" altLang="en-US"/>
          </a:p>
        </p:txBody>
      </p:sp>
    </p:spTree>
    <p:extLst>
      <p:ext uri="{BB962C8B-B14F-4D97-AF65-F5344CB8AC3E}">
        <p14:creationId xmlns:p14="http://schemas.microsoft.com/office/powerpoint/2010/main" val="1011086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9D54B8B9-C7A7-4DAB-8129-D4B3C423FAE2}" type="slidenum">
              <a:rPr lang="zh-CN" altLang="en-US" sz="1200">
                <a:latin typeface="Calibri" panose="020F0502020204030204" pitchFamily="34" charset="0"/>
                <a:ea typeface="宋体" panose="02010600030101010101" pitchFamily="2" charset="-122"/>
              </a:rPr>
              <a:t>1</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B4BF4EF6-08EA-4ED1-9416-1BF5FF0F6BA4}" type="slidenum">
              <a:rPr lang="zh-CN" altLang="en-US" sz="1200">
                <a:latin typeface="Calibri" panose="020F0502020204030204" pitchFamily="34" charset="0"/>
                <a:ea typeface="宋体" panose="02010600030101010101" pitchFamily="2" charset="-122"/>
              </a:rPr>
              <a:t>2</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A082D83E-6482-45DD-ABBA-9DD925898734}" type="slidenum">
              <a:rPr lang="zh-CN" altLang="en-US" sz="1200">
                <a:latin typeface="Calibri" panose="020F0502020204030204" pitchFamily="34" charset="0"/>
                <a:ea typeface="宋体" panose="02010600030101010101" pitchFamily="2" charset="-122"/>
              </a:rPr>
              <a:t>3</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A082D83E-6482-45DD-ABBA-9DD925898734}" type="slidenum">
              <a:rPr lang="zh-CN" altLang="en-US" sz="1200">
                <a:latin typeface="Calibri" panose="020F0502020204030204" pitchFamily="34" charset="0"/>
                <a:ea typeface="宋体" panose="02010600030101010101" pitchFamily="2" charset="-122"/>
              </a:rPr>
              <a:t>4</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altLang="zh-CN"/>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9E21E936-8897-4AD1-AD87-33571369BBC6}" type="slidenum">
              <a:rPr lang="en-US" altLang="zh-CN" sz="1200">
                <a:latin typeface="Calibri" panose="020F0502020204030204" pitchFamily="34" charset="0"/>
              </a:rPr>
              <a:t>5</a:t>
            </a:fld>
            <a:endParaRPr lang="en-US" altLang="zh-CN"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57C94FBB-6F26-4E06-B4DA-E71559354A9C}" type="slidenum">
              <a:rPr lang="zh-CN" altLang="en-US" sz="1200">
                <a:latin typeface="Calibri" panose="020F0502020204030204" pitchFamily="34" charset="0"/>
                <a:ea typeface="宋体" panose="02010600030101010101" pitchFamily="2" charset="-122"/>
              </a:rPr>
              <a:t>9</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fontAlgn="base">
              <a:spcBef>
                <a:spcPct val="0"/>
              </a:spcBef>
              <a:spcAft>
                <a:spcPct val="0"/>
              </a:spcAft>
            </a:pPr>
            <a:fld id="{7B18BAF6-68E9-469E-B3C4-1670C2D4C671}" type="slidenum">
              <a:rPr lang="zh-CN" altLang="en-US" sz="1200">
                <a:latin typeface="Calibri" panose="020F0502020204030204" pitchFamily="34" charset="0"/>
                <a:ea typeface="宋体" panose="02010600030101010101" pitchFamily="2" charset="-122"/>
              </a:rPr>
              <a:t>10</a:t>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968A8DBD-925A-4D9E-929A-234FCAB8FDA7}" type="datetimeFigureOut">
              <a:rPr lang="zh-CN" altLang="en-US"/>
              <a:t>2020/5/10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62890B84-0FF8-419A-AA08-E0F3C5A31F19}" type="slidenum">
              <a:rPr lang="zh-CN" altLang="en-US"/>
              <a:t>‹#›</a:t>
            </a:fld>
            <a:endParaRPr lang="zh-CN" altLang="en-US"/>
          </a:p>
        </p:txBody>
      </p:sp>
    </p:spTree>
  </p:cSld>
  <p:clrMapOvr>
    <a:masterClrMapping/>
  </p:clrMapOvr>
  <p:transition spd="slow" advTm="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398D408-7E2F-45B7-90DF-062F73DD8244}" type="datetimeFigureOut">
              <a:rPr lang="zh-CN" altLang="en-US"/>
              <a:t>2020/5/10</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F1E69676-5791-43AA-873D-ECEFB98B7691}" type="slidenum">
              <a:rPr lang="zh-CN" altLang="en-US"/>
              <a:t>‹#›</a:t>
            </a:fld>
            <a:endParaRPr lang="zh-CN" altLang="en-US"/>
          </a:p>
        </p:txBody>
      </p:sp>
    </p:spTree>
  </p:cSld>
  <p:clrMapOvr>
    <a:masterClrMapping/>
  </p:clrMapOvr>
  <p:transition spd="slow" advTm="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AFF595E4-3C2A-4F94-8BBA-1D4EA5F0BC9F}" type="datetimeFigureOut">
              <a:rPr lang="zh-CN" altLang="en-US"/>
              <a:t>2020/5/10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2A35E53-30E4-49D7-91FA-66BC8D55BE87}" type="slidenum">
              <a:rPr lang="zh-CN" altLang="en-US"/>
              <a:t>‹#›</a:t>
            </a:fld>
            <a:endParaRPr lang="zh-CN" altLang="en-US"/>
          </a:p>
        </p:txBody>
      </p:sp>
    </p:spTree>
  </p:cSld>
  <p:clrMapOvr>
    <a:masterClrMapping/>
  </p:clrMapOvr>
  <p:transition spd="slow" advTm="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1C0C2C2-D9D4-42FD-B0CE-0309573525D0}" type="datetimeFigureOut">
              <a:rPr lang="zh-CN" altLang="en-US"/>
              <a:t>2020/5/10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AF4B8E53-E949-4657-A18E-14D5FA8A56B4}" type="slidenum">
              <a:rPr lang="zh-CN" altLang="en-US"/>
              <a:t>‹#›</a:t>
            </a:fld>
            <a:endParaRPr lang="zh-CN" altLang="en-US"/>
          </a:p>
        </p:txBody>
      </p:sp>
    </p:spTree>
  </p:cSld>
  <p:clrMapOvr>
    <a:masterClrMapping/>
  </p:clrMapOvr>
  <p:transition spd="slow" advTm="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8411B10-D8F0-49F6-B67D-296F167D6F60}" type="datetimeFigureOut">
              <a:rPr lang="zh-CN" altLang="en-US"/>
              <a:t>2020/5/10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42EE988-D6B3-43AC-8008-35B3F4F542E9}" type="slidenum">
              <a:rPr lang="zh-CN" altLang="en-US"/>
              <a:t>‹#›</a:t>
            </a:fld>
            <a:endParaRPr lang="zh-CN" altLang="en-US"/>
          </a:p>
        </p:txBody>
      </p:sp>
    </p:spTree>
  </p:cSld>
  <p:clrMapOvr>
    <a:masterClrMapping/>
  </p:clrMapOvr>
  <p:transition spd="slow" advTm="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5EA4946-C6B6-4800-863B-EA4D513A6D00}" type="datetimeFigureOut">
              <a:rPr lang="zh-CN" altLang="en-US"/>
              <a:t>2020/5/10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EC6E5A9B-89F5-474B-96C9-9E100A500972}" type="slidenum">
              <a:rPr lang="zh-CN" altLang="en-US"/>
              <a:t>‹#›</a:t>
            </a:fld>
            <a:endParaRPr lang="zh-CN" altLang="en-US"/>
          </a:p>
        </p:txBody>
      </p:sp>
    </p:spTree>
  </p:cSld>
  <p:clrMapOvr>
    <a:masterClrMapping/>
  </p:clrMapOvr>
  <p:transition spd="slow" advTm="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7763" y="327025"/>
            <a:ext cx="2495550"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5040313"/>
            <a:ext cx="9144000" cy="104775"/>
          </a:xfrm>
          <a:prstGeom prst="rect">
            <a:avLst/>
          </a:prstGeom>
          <a:solidFill>
            <a:srgbClr val="06417E"/>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Tree>
  </p:cSld>
  <p:clrMapOvr>
    <a:masterClrMapping/>
  </p:clrMapOvr>
  <p:transition spd="slow" advTm="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2" name="直接连接符 1"/>
          <p:cNvCxnSpPr/>
          <p:nvPr userDrawn="1"/>
        </p:nvCxnSpPr>
        <p:spPr>
          <a:xfrm>
            <a:off x="0" y="4894263"/>
            <a:ext cx="9144000" cy="0"/>
          </a:xfrm>
          <a:prstGeom prst="line">
            <a:avLst/>
          </a:prstGeom>
          <a:ln w="19050">
            <a:solidFill>
              <a:srgbClr val="006569"/>
            </a:solidFill>
          </a:ln>
        </p:spPr>
        <p:style>
          <a:lnRef idx="1">
            <a:schemeClr val="accent1"/>
          </a:lnRef>
          <a:fillRef idx="0">
            <a:schemeClr val="accent1"/>
          </a:fillRef>
          <a:effectRef idx="0">
            <a:schemeClr val="accent1"/>
          </a:effectRef>
          <a:fontRef idx="minor">
            <a:schemeClr val="tx1"/>
          </a:fontRef>
        </p:style>
      </p:cxnSp>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1950" y="266700"/>
            <a:ext cx="81502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0"/>
            <a:ext cx="9144000" cy="5143500"/>
          </a:xfrm>
          <a:prstGeom prst="rect">
            <a:avLst/>
          </a:prstGeom>
          <a:solidFill>
            <a:schemeClr val="bg1">
              <a:alpha val="85000"/>
            </a:schemeClr>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5" name="矩形 4"/>
          <p:cNvSpPr/>
          <p:nvPr userDrawn="1"/>
        </p:nvSpPr>
        <p:spPr>
          <a:xfrm>
            <a:off x="0" y="0"/>
            <a:ext cx="9144000" cy="519113"/>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6" name="矩形 5"/>
          <p:cNvSpPr/>
          <p:nvPr userDrawn="1"/>
        </p:nvSpPr>
        <p:spPr>
          <a:xfrm>
            <a:off x="0" y="4948238"/>
            <a:ext cx="9144000" cy="196850"/>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pic>
        <p:nvPicPr>
          <p:cNvPr id="7" name="图片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0650" y="100013"/>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userDrawn="1"/>
        </p:nvSpPr>
        <p:spPr>
          <a:xfrm>
            <a:off x="146050" y="114300"/>
            <a:ext cx="2159000" cy="322263"/>
          </a:xfrm>
          <a:prstGeom prst="rect">
            <a:avLst/>
          </a:prstGeom>
          <a:noFill/>
        </p:spPr>
        <p:txBody>
          <a:bodyPr>
            <a:spAutoFit/>
          </a:bodyPr>
          <a:lstStyle/>
          <a:p>
            <a:pPr eaLnBrk="1" fontAlgn="auto" hangingPunct="1">
              <a:spcBef>
                <a:spcPts val="0"/>
              </a:spcBef>
              <a:spcAft>
                <a:spcPts val="0"/>
              </a:spcAft>
              <a:defRPr/>
            </a:pPr>
            <a:r>
              <a:rPr lang="zh-CN" altLang="en-US" sz="1500" b="1" dirty="0">
                <a:solidFill>
                  <a:schemeClr val="bg1"/>
                </a:solidFill>
                <a:latin typeface="微软雅黑" panose="020B0503020204020204" pitchFamily="34" charset="-122"/>
                <a:ea typeface="微软雅黑" panose="020B0503020204020204" pitchFamily="34" charset="-122"/>
              </a:rPr>
              <a:t>单击此处输入文本内容</a:t>
            </a:r>
          </a:p>
        </p:txBody>
      </p:sp>
    </p:spTree>
  </p:cSld>
  <p:clrMapOvr>
    <a:masterClrMapping/>
  </p:clrMapOvr>
  <p:transition spd="slow" advTm="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cxnSp>
        <p:nvCxnSpPr>
          <p:cNvPr id="2" name="直接连接符 1"/>
          <p:cNvCxnSpPr/>
          <p:nvPr userDrawn="1"/>
        </p:nvCxnSpPr>
        <p:spPr>
          <a:xfrm>
            <a:off x="0" y="4894263"/>
            <a:ext cx="9144000" cy="0"/>
          </a:xfrm>
          <a:prstGeom prst="line">
            <a:avLst/>
          </a:prstGeom>
          <a:ln w="19050">
            <a:solidFill>
              <a:srgbClr val="006569"/>
            </a:solidFill>
          </a:ln>
        </p:spPr>
        <p:style>
          <a:lnRef idx="1">
            <a:schemeClr val="accent1"/>
          </a:lnRef>
          <a:fillRef idx="0">
            <a:schemeClr val="accent1"/>
          </a:fillRef>
          <a:effectRef idx="0">
            <a:schemeClr val="accent1"/>
          </a:effectRef>
          <a:fontRef idx="minor">
            <a:schemeClr val="tx1"/>
          </a:fontRef>
        </p:style>
      </p:cxnSp>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1950" y="266700"/>
            <a:ext cx="81502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0"/>
            <a:ext cx="9144000" cy="5143500"/>
          </a:xfrm>
          <a:prstGeom prst="rect">
            <a:avLst/>
          </a:prstGeom>
          <a:solidFill>
            <a:schemeClr val="bg1">
              <a:alpha val="85000"/>
            </a:schemeClr>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5" name="矩形 4"/>
          <p:cNvSpPr/>
          <p:nvPr userDrawn="1"/>
        </p:nvSpPr>
        <p:spPr>
          <a:xfrm>
            <a:off x="0" y="0"/>
            <a:ext cx="9144000" cy="519113"/>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6" name="矩形 5"/>
          <p:cNvSpPr/>
          <p:nvPr userDrawn="1"/>
        </p:nvSpPr>
        <p:spPr>
          <a:xfrm>
            <a:off x="0" y="4948238"/>
            <a:ext cx="9144000" cy="196850"/>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pic>
        <p:nvPicPr>
          <p:cNvPr id="7" name="图片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0650" y="100013"/>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userDrawn="1"/>
        </p:nvSpPr>
        <p:spPr>
          <a:xfrm>
            <a:off x="146050" y="114300"/>
            <a:ext cx="2159000" cy="322263"/>
          </a:xfrm>
          <a:prstGeom prst="rect">
            <a:avLst/>
          </a:prstGeom>
          <a:noFill/>
        </p:spPr>
        <p:txBody>
          <a:bodyPr>
            <a:spAutoFit/>
          </a:bodyPr>
          <a:lstStyle/>
          <a:p>
            <a:pPr eaLnBrk="1" fontAlgn="auto" hangingPunct="1">
              <a:spcBef>
                <a:spcPts val="0"/>
              </a:spcBef>
              <a:spcAft>
                <a:spcPts val="0"/>
              </a:spcAft>
              <a:defRPr/>
            </a:pPr>
            <a:r>
              <a:rPr lang="zh-CN" altLang="en-US" sz="1500" b="1" dirty="0">
                <a:solidFill>
                  <a:schemeClr val="bg1"/>
                </a:solidFill>
                <a:latin typeface="微软雅黑" panose="020B0503020204020204" pitchFamily="34" charset="-122"/>
                <a:ea typeface="微软雅黑" panose="020B0503020204020204" pitchFamily="34" charset="-122"/>
              </a:rPr>
              <a:t>单击此处输入文本内容</a:t>
            </a:r>
          </a:p>
        </p:txBody>
      </p:sp>
    </p:spTree>
  </p:cSld>
  <p:clrMapOvr>
    <a:masterClrMapping/>
  </p:clrMapOvr>
  <p:transition spd="slow" advTm="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cxnSp>
        <p:nvCxnSpPr>
          <p:cNvPr id="2" name="直接连接符 1"/>
          <p:cNvCxnSpPr/>
          <p:nvPr userDrawn="1"/>
        </p:nvCxnSpPr>
        <p:spPr>
          <a:xfrm>
            <a:off x="0" y="4894263"/>
            <a:ext cx="9144000" cy="0"/>
          </a:xfrm>
          <a:prstGeom prst="line">
            <a:avLst/>
          </a:prstGeom>
          <a:ln w="19050">
            <a:solidFill>
              <a:srgbClr val="006569"/>
            </a:solidFill>
          </a:ln>
        </p:spPr>
        <p:style>
          <a:lnRef idx="1">
            <a:schemeClr val="accent1"/>
          </a:lnRef>
          <a:fillRef idx="0">
            <a:schemeClr val="accent1"/>
          </a:fillRef>
          <a:effectRef idx="0">
            <a:schemeClr val="accent1"/>
          </a:effectRef>
          <a:fontRef idx="minor">
            <a:schemeClr val="tx1"/>
          </a:fontRef>
        </p:style>
      </p:cxnSp>
      <p:pic>
        <p:nvPicPr>
          <p:cNvPr id="3"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1950" y="266700"/>
            <a:ext cx="8150225"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0"/>
            <a:ext cx="9144000" cy="5143500"/>
          </a:xfrm>
          <a:prstGeom prst="rect">
            <a:avLst/>
          </a:prstGeom>
          <a:solidFill>
            <a:schemeClr val="bg1">
              <a:alpha val="85000"/>
            </a:schemeClr>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5" name="矩形 4"/>
          <p:cNvSpPr/>
          <p:nvPr userDrawn="1"/>
        </p:nvSpPr>
        <p:spPr>
          <a:xfrm>
            <a:off x="0" y="0"/>
            <a:ext cx="9144000" cy="519113"/>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sp>
        <p:nvSpPr>
          <p:cNvPr id="6" name="矩形 5"/>
          <p:cNvSpPr/>
          <p:nvPr userDrawn="1"/>
        </p:nvSpPr>
        <p:spPr>
          <a:xfrm>
            <a:off x="0" y="4948238"/>
            <a:ext cx="9144000" cy="196850"/>
          </a:xfrm>
          <a:prstGeom prst="rect">
            <a:avLst/>
          </a:prstGeom>
          <a:solidFill>
            <a:srgbClr val="006569"/>
          </a:solidFill>
          <a:ln>
            <a:noFill/>
          </a:ln>
        </p:spPr>
        <p:style>
          <a:lnRef idx="1">
            <a:schemeClr val="accent1"/>
          </a:lnRef>
          <a:fillRef idx="0">
            <a:schemeClr val="accent1"/>
          </a:fillRef>
          <a:effectRef idx="0">
            <a:schemeClr val="accent1"/>
          </a:effectRef>
          <a:fontRef idx="minor">
            <a:schemeClr val="tx1"/>
          </a:fontRef>
        </p:style>
        <p:txBody>
          <a:bodyPr lIns="68544" tIns="34272" rIns="68544" bIns="34272" anchor="ctr"/>
          <a:lstStyle/>
          <a:p>
            <a:pPr algn="ctr" eaLnBrk="1" fontAlgn="auto" hangingPunct="1">
              <a:spcBef>
                <a:spcPts val="0"/>
              </a:spcBef>
              <a:spcAft>
                <a:spcPts val="0"/>
              </a:spcAft>
              <a:defRPr/>
            </a:pPr>
            <a:endParaRPr lang="zh-CN" altLang="en-US" sz="1350"/>
          </a:p>
        </p:txBody>
      </p:sp>
      <p:pic>
        <p:nvPicPr>
          <p:cNvPr id="7" name="图片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40650" y="100013"/>
            <a:ext cx="1133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userDrawn="1"/>
        </p:nvSpPr>
        <p:spPr>
          <a:xfrm>
            <a:off x="146050" y="114300"/>
            <a:ext cx="2159000" cy="322263"/>
          </a:xfrm>
          <a:prstGeom prst="rect">
            <a:avLst/>
          </a:prstGeom>
          <a:noFill/>
        </p:spPr>
        <p:txBody>
          <a:bodyPr>
            <a:spAutoFit/>
          </a:bodyPr>
          <a:lstStyle/>
          <a:p>
            <a:pPr eaLnBrk="1" fontAlgn="auto" hangingPunct="1">
              <a:spcBef>
                <a:spcPts val="0"/>
              </a:spcBef>
              <a:spcAft>
                <a:spcPts val="0"/>
              </a:spcAft>
              <a:defRPr/>
            </a:pPr>
            <a:r>
              <a:rPr lang="zh-CN" altLang="en-US" sz="1500" b="1" dirty="0">
                <a:solidFill>
                  <a:schemeClr val="bg1"/>
                </a:solidFill>
                <a:latin typeface="微软雅黑" panose="020B0503020204020204" pitchFamily="34" charset="-122"/>
                <a:ea typeface="微软雅黑" panose="020B0503020204020204" pitchFamily="34" charset="-122"/>
              </a:rPr>
              <a:t>单击此处输入文本内容</a:t>
            </a:r>
          </a:p>
        </p:txBody>
      </p:sp>
    </p:spTree>
  </p:cSld>
  <p:clrMapOvr>
    <a:masterClrMapping/>
  </p:clrMapOvr>
  <p:transition spd="slow" advTm="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grpSp>
        <p:nvGrpSpPr>
          <p:cNvPr id="3" name="组合 2"/>
          <p:cNvGrpSpPr>
            <a:grpSpLocks noChangeAspect="1"/>
          </p:cNvGrpSpPr>
          <p:nvPr userDrawn="1"/>
        </p:nvGrpSpPr>
        <p:grpSpPr>
          <a:xfrm>
            <a:off x="0" y="206343"/>
            <a:ext cx="214975" cy="360000"/>
            <a:chOff x="194371" y="217201"/>
            <a:chExt cx="237165" cy="468000"/>
          </a:xfrm>
          <a:solidFill>
            <a:srgbClr val="7CC144"/>
          </a:solidFill>
        </p:grpSpPr>
        <p:sp>
          <p:nvSpPr>
            <p:cNvPr id="4" name="矩形 3"/>
            <p:cNvSpPr/>
            <p:nvPr/>
          </p:nvSpPr>
          <p:spPr>
            <a:xfrm>
              <a:off x="194371" y="217201"/>
              <a:ext cx="144016"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5" name="矩形 4"/>
            <p:cNvSpPr/>
            <p:nvPr/>
          </p:nvSpPr>
          <p:spPr>
            <a:xfrm>
              <a:off x="395536" y="217201"/>
              <a:ext cx="36000" cy="46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grpSp>
      <p:sp>
        <p:nvSpPr>
          <p:cNvPr id="6" name="矩形 5"/>
          <p:cNvSpPr/>
          <p:nvPr userDrawn="1"/>
        </p:nvSpPr>
        <p:spPr>
          <a:xfrm>
            <a:off x="0" y="5056188"/>
            <a:ext cx="9144000" cy="107950"/>
          </a:xfrm>
          <a:prstGeom prst="rect">
            <a:avLst/>
          </a:prstGeom>
          <a:solidFill>
            <a:srgbClr val="7CC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sp>
        <p:nvSpPr>
          <p:cNvPr id="7" name="文本框 6"/>
          <p:cNvSpPr txBox="1">
            <a:spLocks noChangeArrowheads="1"/>
          </p:cNvSpPr>
          <p:nvPr userDrawn="1"/>
        </p:nvSpPr>
        <p:spPr bwMode="auto">
          <a:xfrm>
            <a:off x="198438" y="2174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eaLnBrk="1" hangingPunct="1"/>
            <a:r>
              <a:rPr lang="zh-CN" altLang="en-US" sz="1800">
                <a:latin typeface="方正正黑简体" pitchFamily="2" charset="-122"/>
                <a:ea typeface="方正正黑简体" pitchFamily="2" charset="-122"/>
              </a:rPr>
              <a:t>点击添加标题</a:t>
            </a:r>
          </a:p>
        </p:txBody>
      </p:sp>
      <p:sp>
        <p:nvSpPr>
          <p:cNvPr id="9" name="Picture Placeholder 2"/>
          <p:cNvSpPr>
            <a:spLocks noGrp="1"/>
          </p:cNvSpPr>
          <p:nvPr>
            <p:ph type="pic" sz="quarter" idx="15"/>
          </p:nvPr>
        </p:nvSpPr>
        <p:spPr>
          <a:xfrm>
            <a:off x="3392424" y="1234440"/>
            <a:ext cx="2359152" cy="1495044"/>
          </a:xfrm>
          <a:prstGeom prst="rect">
            <a:avLst/>
          </a:prstGeom>
        </p:spPr>
        <p:txBody>
          <a:bodyPr anchor="t"/>
          <a:lstStyle>
            <a:lvl1pPr marL="0" indent="0" algn="ctr">
              <a:buNone/>
              <a:defRPr/>
            </a:lvl1pPr>
          </a:lstStyle>
          <a:p>
            <a:pPr lvl="0"/>
            <a:endParaRPr lang="id-ID" noProof="0" dirty="0"/>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 fill="hold"/>
                                        <p:tgtEl>
                                          <p:spTgt spid="3"/>
                                        </p:tgtEl>
                                        <p:attrNameLst>
                                          <p:attrName>ppt_x</p:attrName>
                                        </p:attrNameLst>
                                      </p:cBhvr>
                                      <p:tavLst>
                                        <p:tav tm="0">
                                          <p:val>
                                            <p:strVal val="0-#ppt_w/2"/>
                                          </p:val>
                                        </p:tav>
                                        <p:tav tm="100000">
                                          <p:val>
                                            <p:strVal val="#ppt_x"/>
                                          </p:val>
                                        </p:tav>
                                      </p:tavLst>
                                    </p:anim>
                                    <p:anim calcmode="lin" valueType="num">
                                      <p:cBhvr additive="base">
                                        <p:cTn id="8" dur="2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88" y="-68263"/>
            <a:ext cx="9299576" cy="52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8"/>
          <p:cNvSpPr txBox="1">
            <a:spLocks noChangeArrowheads="1"/>
          </p:cNvSpPr>
          <p:nvPr userDrawn="1"/>
        </p:nvSpPr>
        <p:spPr bwMode="auto">
          <a:xfrm>
            <a:off x="411163" y="384175"/>
            <a:ext cx="1760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eaLnBrk="1" hangingPunct="1"/>
            <a:r>
              <a:rPr lang="zh-CN" altLang="en-US" sz="1400">
                <a:solidFill>
                  <a:srgbClr val="F2F2F2"/>
                </a:solidFill>
                <a:latin typeface="华康少女文字W5(P)" pitchFamily="82" charset="-122"/>
              </a:rPr>
              <a:t>单击此处添加标题</a:t>
            </a:r>
          </a:p>
        </p:txBody>
      </p:sp>
      <p:pic>
        <p:nvPicPr>
          <p:cNvPr id="5" name="图片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831138" y="223838"/>
            <a:ext cx="1023937"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0"/>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11163" y="3883025"/>
            <a:ext cx="151765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561263" y="4276725"/>
            <a:ext cx="1293812"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slow" advTm="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2" name="矩形 1"/>
          <p:cNvSpPr/>
          <p:nvPr userDrawn="1"/>
        </p:nvSpPr>
        <p:spPr>
          <a:xfrm>
            <a:off x="0" y="0"/>
            <a:ext cx="9144000" cy="700088"/>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9388" y="-20638"/>
            <a:ext cx="1704975" cy="720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8"/>
          <p:cNvSpPr>
            <a:spLocks noChangeArrowheads="1"/>
          </p:cNvSpPr>
          <p:nvPr userDrawn="1"/>
        </p:nvSpPr>
        <p:spPr bwMode="auto">
          <a:xfrm>
            <a:off x="6477000" y="1762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eaLnBrk="1" hangingPunct="1"/>
            <a:r>
              <a:rPr lang="zh-CN" altLang="en-US" sz="1400">
                <a:solidFill>
                  <a:schemeClr val="bg1"/>
                </a:solidFill>
                <a:latin typeface="微软雅黑" panose="020B0503020204020204" pitchFamily="34" charset="-122"/>
                <a:ea typeface="微软雅黑" panose="020B0503020204020204" pitchFamily="34" charset="-122"/>
              </a:rPr>
              <a:t>研究结论</a:t>
            </a:r>
          </a:p>
        </p:txBody>
      </p:sp>
      <p:sp>
        <p:nvSpPr>
          <p:cNvPr id="5" name="矩形 4"/>
          <p:cNvSpPr/>
          <p:nvPr userDrawn="1"/>
        </p:nvSpPr>
        <p:spPr>
          <a:xfrm>
            <a:off x="8564563"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6" name="矩形 5"/>
          <p:cNvSpPr/>
          <p:nvPr userDrawn="1"/>
        </p:nvSpPr>
        <p:spPr>
          <a:xfrm>
            <a:off x="8329613" y="258763"/>
            <a:ext cx="182562" cy="13811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7" name="矩形 6"/>
          <p:cNvSpPr/>
          <p:nvPr userDrawn="1"/>
        </p:nvSpPr>
        <p:spPr>
          <a:xfrm>
            <a:off x="8097838"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8" name="矩形 7"/>
          <p:cNvSpPr/>
          <p:nvPr userDrawn="1"/>
        </p:nvSpPr>
        <p:spPr>
          <a:xfrm>
            <a:off x="786130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9" name="矩形 8"/>
          <p:cNvSpPr/>
          <p:nvPr userDrawn="1"/>
        </p:nvSpPr>
        <p:spPr>
          <a:xfrm>
            <a:off x="7626350" y="258763"/>
            <a:ext cx="184150" cy="13811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
        <p:nvSpPr>
          <p:cNvPr id="10" name="矩形 9"/>
          <p:cNvSpPr/>
          <p:nvPr userDrawn="1"/>
        </p:nvSpPr>
        <p:spPr>
          <a:xfrm>
            <a:off x="7383463" y="258763"/>
            <a:ext cx="184150" cy="138112"/>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transition spd="slow" advTm="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88" y="-68263"/>
            <a:ext cx="9299576" cy="52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31138" y="223838"/>
            <a:ext cx="1023937"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1163" y="3883025"/>
            <a:ext cx="1517650"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561263" y="4276725"/>
            <a:ext cx="1293812"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88" y="-68263"/>
            <a:ext cx="9299576" cy="52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31138" y="223838"/>
            <a:ext cx="1023937"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88" y="-68263"/>
            <a:ext cx="9299576" cy="526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E13263E2-F116-4544-8122-07A3015CF189}" type="datetimeFigureOut">
              <a:rPr lang="zh-CN" altLang="en-US"/>
              <a:t>2020/5/10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DE1BE8D-4925-4B4E-A50A-1B748AE8AC89}" type="slidenum">
              <a:rPr lang="zh-CN" altLang="en-US"/>
              <a:t>‹#›</a:t>
            </a:fld>
            <a:endParaRPr lang="zh-CN" altLang="en-US"/>
          </a:p>
        </p:txBody>
      </p:sp>
    </p:spTree>
  </p:cSld>
  <p:clrMapOvr>
    <a:masterClrMapping/>
  </p:clrMapOvr>
  <p:transition spd="slow" advTm="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65586FD8-9D11-48A0-98D5-DE3FB141D73E}" type="datetimeFigureOut">
              <a:rPr lang="zh-CN" altLang="en-US"/>
              <a:t>2020/5/10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8587FACA-D44D-4B37-8180-654FA60E3E3C}" type="slidenum">
              <a:rPr lang="zh-CN" altLang="en-US"/>
              <a:t>‹#›</a:t>
            </a:fld>
            <a:endParaRPr lang="zh-CN" altLang="en-US"/>
          </a:p>
        </p:txBody>
      </p:sp>
    </p:spTree>
  </p:cSld>
  <p:clrMapOvr>
    <a:masterClrMapping/>
  </p:clrMapOvr>
  <p:transition spd="slow" advTm="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05E8ED01-6607-4601-A7F6-53F122123ED2}" type="datetimeFigureOut">
              <a:rPr lang="zh-CN" altLang="en-US"/>
              <a:t>2020/5/10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8D65B62F-0593-4F2C-AD9D-39ED8564B849}" type="slidenum">
              <a:rPr lang="zh-CN" altLang="en-US"/>
              <a:t>‹#›</a:t>
            </a:fld>
            <a:endParaRPr lang="zh-CN" altLang="en-US"/>
          </a:p>
        </p:txBody>
      </p:sp>
    </p:spTree>
  </p:cSld>
  <p:clrMapOvr>
    <a:masterClrMapping/>
  </p:clrMapOvr>
  <p:transition spd="slow" advTm="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2C82E650-171F-4ABE-90E3-F2286738107A}" type="datetimeFigureOut">
              <a:rPr lang="zh-CN" altLang="en-US"/>
              <a:t>2020/5/10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50794C69-65A3-44F0-A9D8-A5CF01EEDFA9}" type="slidenum">
              <a:rPr lang="zh-CN" altLang="en-US"/>
              <a:t>‹#›</a:t>
            </a:fld>
            <a:endParaRPr lang="zh-CN" altLang="en-US"/>
          </a:p>
        </p:txBody>
      </p:sp>
    </p:spTree>
  </p:cSld>
  <p:clrMapOvr>
    <a:masterClrMapping/>
  </p:clrMapOvr>
  <p:transition spd="slow" advTm="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ea typeface="+mn-ea"/>
              </a:defRPr>
            </a:lvl1pPr>
          </a:lstStyle>
          <a:p>
            <a:pPr>
              <a:defRPr/>
            </a:pPr>
            <a:fld id="{9D509109-A767-4CF6-B71B-4B1110F0C521}" type="datetimeFigureOut">
              <a:rPr lang="zh-CN" altLang="en-US"/>
              <a:t>2020/5/10</a:t>
            </a:fld>
            <a:endParaRPr lang="zh-CN" alt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ea typeface="+mn-ea"/>
              </a:defRPr>
            </a:lvl1pPr>
          </a:lstStyle>
          <a:p>
            <a:pPr>
              <a:defRPr/>
            </a:pPr>
            <a:fld id="{7226B189-A672-4007-8ED3-33CEB473DA38}"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fade/>
  </p:transition>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2pPr>
      <a:lvl3pPr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3pPr>
      <a:lvl4pPr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4pPr>
      <a:lvl5pPr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5pPr>
      <a:lvl6pPr marL="457200"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6pPr>
      <a:lvl7pPr marL="914400"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7pPr>
      <a:lvl8pPr marL="1371600"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8pPr>
      <a:lvl9pPr marL="1828800" algn="l" defTabSz="685800" rtl="0" fontAlgn="base">
        <a:lnSpc>
          <a:spcPct val="90000"/>
        </a:lnSpc>
        <a:spcBef>
          <a:spcPct val="0"/>
        </a:spcBef>
        <a:spcAft>
          <a:spcPct val="0"/>
        </a:spcAft>
        <a:defRPr sz="3300">
          <a:solidFill>
            <a:schemeClr val="tx1"/>
          </a:solidFill>
          <a:latin typeface="Nexa Light" pitchFamily="50" charset="0"/>
          <a:ea typeface="华康少女文字W5(P)" pitchFamily="8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 y="906463"/>
            <a:ext cx="5048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776288"/>
            <a:ext cx="3778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327025"/>
            <a:ext cx="6842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5250" y="295275"/>
            <a:ext cx="1087438"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a:grpSpLocks noChangeAspect="1"/>
          </p:cNvGrpSpPr>
          <p:nvPr/>
        </p:nvGrpSpPr>
        <p:grpSpPr bwMode="auto">
          <a:xfrm>
            <a:off x="2146300" y="1069975"/>
            <a:ext cx="809625" cy="706755"/>
            <a:chOff x="2202212" y="1702183"/>
            <a:chExt cx="661189" cy="577947"/>
          </a:xfrm>
        </p:grpSpPr>
        <p:grpSp>
          <p:nvGrpSpPr>
            <p:cNvPr id="14386" name="组合 49"/>
            <p:cNvGrpSpPr/>
            <p:nvPr/>
          </p:nvGrpSpPr>
          <p:grpSpPr bwMode="auto">
            <a:xfrm>
              <a:off x="2257678" y="1707420"/>
              <a:ext cx="550258" cy="550258"/>
              <a:chOff x="3827533" y="704007"/>
              <a:chExt cx="550258" cy="550258"/>
            </a:xfrm>
          </p:grpSpPr>
          <p:sp>
            <p:nvSpPr>
              <p:cNvPr id="29" name="矩形 28"/>
              <p:cNvSpPr/>
              <p:nvPr/>
            </p:nvSpPr>
            <p:spPr>
              <a:xfrm>
                <a:off x="3827815"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7" name="直接连接符 46"/>
              <p:cNvCxnSpPr>
                <a:stCxn id="29" idx="1"/>
                <a:endCxn id="29" idx="3"/>
              </p:cNvCxnSpPr>
              <p:nvPr/>
            </p:nvCxnSpPr>
            <p:spPr>
              <a:xfrm>
                <a:off x="3827815"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9" idx="0"/>
                <a:endCxn id="29" idx="2"/>
              </p:cNvCxnSpPr>
              <p:nvPr/>
            </p:nvCxnSpPr>
            <p:spPr>
              <a:xfrm>
                <a:off x="4102662"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87" name="文本框 1"/>
            <p:cNvSpPr txBox="1">
              <a:spLocks noChangeArrowheads="1"/>
            </p:cNvSpPr>
            <p:nvPr/>
          </p:nvSpPr>
          <p:spPr bwMode="auto">
            <a:xfrm>
              <a:off x="2202212" y="1702183"/>
              <a:ext cx="661189" cy="57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dirty="0">
                  <a:solidFill>
                    <a:schemeClr val="bg1"/>
                  </a:solidFill>
                </a:rPr>
                <a:t>八</a:t>
              </a:r>
            </a:p>
          </p:txBody>
        </p:sp>
      </p:grpSp>
      <p:grpSp>
        <p:nvGrpSpPr>
          <p:cNvPr id="4" name="组合 3"/>
          <p:cNvGrpSpPr>
            <a:grpSpLocks noChangeAspect="1"/>
          </p:cNvGrpSpPr>
          <p:nvPr/>
        </p:nvGrpSpPr>
        <p:grpSpPr bwMode="auto">
          <a:xfrm>
            <a:off x="2997200" y="1069975"/>
            <a:ext cx="811213" cy="706755"/>
            <a:chOff x="3054233" y="1702183"/>
            <a:chExt cx="661189" cy="577947"/>
          </a:xfrm>
        </p:grpSpPr>
        <p:grpSp>
          <p:nvGrpSpPr>
            <p:cNvPr id="14381" name="组合 13"/>
            <p:cNvGrpSpPr/>
            <p:nvPr/>
          </p:nvGrpSpPr>
          <p:grpSpPr bwMode="auto">
            <a:xfrm>
              <a:off x="3083065" y="1707420"/>
              <a:ext cx="550258" cy="550258"/>
              <a:chOff x="3827533" y="704007"/>
              <a:chExt cx="550258" cy="550258"/>
            </a:xfrm>
          </p:grpSpPr>
          <p:sp>
            <p:nvSpPr>
              <p:cNvPr id="15" name="矩形 14"/>
              <p:cNvSpPr/>
              <p:nvPr/>
            </p:nvSpPr>
            <p:spPr>
              <a:xfrm>
                <a:off x="3827167" y="703963"/>
                <a:ext cx="551206"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16" name="直接连接符 15"/>
              <p:cNvCxnSpPr>
                <a:stCxn id="15" idx="1"/>
                <a:endCxn id="15" idx="3"/>
              </p:cNvCxnSpPr>
              <p:nvPr/>
            </p:nvCxnSpPr>
            <p:spPr>
              <a:xfrm>
                <a:off x="3827167" y="979176"/>
                <a:ext cx="55120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0"/>
                <a:endCxn id="15" idx="2"/>
              </p:cNvCxnSpPr>
              <p:nvPr/>
            </p:nvCxnSpPr>
            <p:spPr>
              <a:xfrm>
                <a:off x="4102770"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82" name="文本框 41"/>
            <p:cNvSpPr txBox="1">
              <a:spLocks noChangeArrowheads="1"/>
            </p:cNvSpPr>
            <p:nvPr/>
          </p:nvSpPr>
          <p:spPr bwMode="auto">
            <a:xfrm>
              <a:off x="3054233" y="1702183"/>
              <a:ext cx="661189" cy="577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dirty="0">
                  <a:solidFill>
                    <a:schemeClr val="bg1"/>
                  </a:solidFill>
                </a:rPr>
                <a:t>组</a:t>
              </a:r>
            </a:p>
          </p:txBody>
        </p:sp>
      </p:grpSp>
      <p:grpSp>
        <p:nvGrpSpPr>
          <p:cNvPr id="5" name="组合 4"/>
          <p:cNvGrpSpPr>
            <a:grpSpLocks noChangeAspect="1"/>
          </p:cNvGrpSpPr>
          <p:nvPr/>
        </p:nvGrpSpPr>
        <p:grpSpPr bwMode="auto">
          <a:xfrm>
            <a:off x="3833813" y="1069974"/>
            <a:ext cx="809625" cy="707886"/>
            <a:chOff x="3890374" y="1702183"/>
            <a:chExt cx="661189" cy="578872"/>
          </a:xfrm>
        </p:grpSpPr>
        <p:grpSp>
          <p:nvGrpSpPr>
            <p:cNvPr id="14376" name="组合 18"/>
            <p:cNvGrpSpPr/>
            <p:nvPr/>
          </p:nvGrpSpPr>
          <p:grpSpPr bwMode="auto">
            <a:xfrm>
              <a:off x="3908452" y="1707420"/>
              <a:ext cx="550258" cy="550258"/>
              <a:chOff x="3827533" y="704007"/>
              <a:chExt cx="550258" cy="550258"/>
            </a:xfrm>
          </p:grpSpPr>
          <p:sp>
            <p:nvSpPr>
              <p:cNvPr id="20" name="矩形 19"/>
              <p:cNvSpPr/>
              <p:nvPr/>
            </p:nvSpPr>
            <p:spPr>
              <a:xfrm>
                <a:off x="3827606" y="703963"/>
                <a:ext cx="549695"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22" name="直接连接符 21"/>
              <p:cNvCxnSpPr>
                <a:stCxn id="20" idx="1"/>
                <a:endCxn id="20" idx="3"/>
              </p:cNvCxnSpPr>
              <p:nvPr/>
            </p:nvCxnSpPr>
            <p:spPr>
              <a:xfrm>
                <a:off x="3827606" y="979176"/>
                <a:ext cx="54969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0"/>
                <a:endCxn id="20" idx="2"/>
              </p:cNvCxnSpPr>
              <p:nvPr/>
            </p:nvCxnSpPr>
            <p:spPr>
              <a:xfrm>
                <a:off x="4102453"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77" name="文本框 42"/>
            <p:cNvSpPr txBox="1">
              <a:spLocks noChangeArrowheads="1"/>
            </p:cNvSpPr>
            <p:nvPr/>
          </p:nvSpPr>
          <p:spPr bwMode="auto">
            <a:xfrm>
              <a:off x="3890374"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dirty="0">
                  <a:solidFill>
                    <a:schemeClr val="bg1"/>
                  </a:solidFill>
                </a:rPr>
                <a:t>课</a:t>
              </a:r>
            </a:p>
          </p:txBody>
        </p:sp>
      </p:grpSp>
      <p:grpSp>
        <p:nvGrpSpPr>
          <p:cNvPr id="6" name="组合 5"/>
          <p:cNvGrpSpPr>
            <a:grpSpLocks noChangeAspect="1"/>
          </p:cNvGrpSpPr>
          <p:nvPr/>
        </p:nvGrpSpPr>
        <p:grpSpPr bwMode="auto">
          <a:xfrm>
            <a:off x="4648200" y="1069975"/>
            <a:ext cx="809625" cy="707886"/>
            <a:chOff x="4705007" y="1702183"/>
            <a:chExt cx="661189" cy="578872"/>
          </a:xfrm>
        </p:grpSpPr>
        <p:grpSp>
          <p:nvGrpSpPr>
            <p:cNvPr id="14371" name="组合 23"/>
            <p:cNvGrpSpPr/>
            <p:nvPr/>
          </p:nvGrpSpPr>
          <p:grpSpPr bwMode="auto">
            <a:xfrm>
              <a:off x="4733839" y="1707420"/>
              <a:ext cx="550258" cy="550258"/>
              <a:chOff x="3827533" y="704007"/>
              <a:chExt cx="550258" cy="550258"/>
            </a:xfrm>
          </p:grpSpPr>
          <p:sp>
            <p:nvSpPr>
              <p:cNvPr id="26" name="矩形 25"/>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2" name="直接连接符 31"/>
              <p:cNvCxnSpPr>
                <a:stCxn id="26" idx="1"/>
                <a:endCxn id="26"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0"/>
                <a:endCxn id="26"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72" name="文本框 43"/>
            <p:cNvSpPr txBox="1">
              <a:spLocks noChangeArrowheads="1"/>
            </p:cNvSpPr>
            <p:nvPr/>
          </p:nvSpPr>
          <p:spPr bwMode="auto">
            <a:xfrm>
              <a:off x="4705007" y="1702183"/>
              <a:ext cx="661189" cy="57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dirty="0">
                  <a:solidFill>
                    <a:schemeClr val="bg1"/>
                  </a:solidFill>
                </a:rPr>
                <a:t>设</a:t>
              </a:r>
            </a:p>
          </p:txBody>
        </p:sp>
      </p:grpSp>
      <p:grpSp>
        <p:nvGrpSpPr>
          <p:cNvPr id="7" name="组合 6"/>
          <p:cNvGrpSpPr>
            <a:grpSpLocks noChangeAspect="1"/>
          </p:cNvGrpSpPr>
          <p:nvPr/>
        </p:nvGrpSpPr>
        <p:grpSpPr bwMode="auto">
          <a:xfrm>
            <a:off x="5473700" y="1069975"/>
            <a:ext cx="809625" cy="706438"/>
            <a:chOff x="5530394" y="1702183"/>
            <a:chExt cx="661189" cy="577688"/>
          </a:xfrm>
        </p:grpSpPr>
        <p:grpSp>
          <p:nvGrpSpPr>
            <p:cNvPr id="14366" name="组合 33"/>
            <p:cNvGrpSpPr/>
            <p:nvPr/>
          </p:nvGrpSpPr>
          <p:grpSpPr bwMode="auto">
            <a:xfrm>
              <a:off x="5559226" y="1707420"/>
              <a:ext cx="550258" cy="550258"/>
              <a:chOff x="3827533" y="704007"/>
              <a:chExt cx="550258" cy="550258"/>
            </a:xfrm>
          </p:grpSpPr>
          <p:sp>
            <p:nvSpPr>
              <p:cNvPr id="35" name="矩形 34"/>
              <p:cNvSpPr/>
              <p:nvPr/>
            </p:nvSpPr>
            <p:spPr>
              <a:xfrm>
                <a:off x="3827223" y="703963"/>
                <a:ext cx="550991"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36" name="直接连接符 35"/>
              <p:cNvCxnSpPr>
                <a:stCxn id="35" idx="1"/>
                <a:endCxn id="35" idx="3"/>
              </p:cNvCxnSpPr>
              <p:nvPr/>
            </p:nvCxnSpPr>
            <p:spPr>
              <a:xfrm>
                <a:off x="3827223" y="979176"/>
                <a:ext cx="5509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5" idx="0"/>
                <a:endCxn id="35" idx="2"/>
              </p:cNvCxnSpPr>
              <p:nvPr/>
            </p:nvCxnSpPr>
            <p:spPr>
              <a:xfrm>
                <a:off x="4103367"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67" name="文本框 44"/>
            <p:cNvSpPr txBox="1">
              <a:spLocks noChangeArrowheads="1"/>
            </p:cNvSpPr>
            <p:nvPr/>
          </p:nvSpPr>
          <p:spPr bwMode="auto">
            <a:xfrm>
              <a:off x="5530394"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答</a:t>
              </a:r>
            </a:p>
          </p:txBody>
        </p:sp>
      </p:grpSp>
      <p:grpSp>
        <p:nvGrpSpPr>
          <p:cNvPr id="8" name="组合 7"/>
          <p:cNvGrpSpPr>
            <a:grpSpLocks noChangeAspect="1"/>
          </p:cNvGrpSpPr>
          <p:nvPr/>
        </p:nvGrpSpPr>
        <p:grpSpPr bwMode="auto">
          <a:xfrm>
            <a:off x="6272213" y="1069975"/>
            <a:ext cx="811212" cy="706438"/>
            <a:chOff x="6329147" y="1702183"/>
            <a:chExt cx="661189" cy="577688"/>
          </a:xfrm>
        </p:grpSpPr>
        <p:grpSp>
          <p:nvGrpSpPr>
            <p:cNvPr id="14361" name="组合 37"/>
            <p:cNvGrpSpPr/>
            <p:nvPr/>
          </p:nvGrpSpPr>
          <p:grpSpPr bwMode="auto">
            <a:xfrm>
              <a:off x="6384613" y="1707420"/>
              <a:ext cx="550258" cy="550258"/>
              <a:chOff x="3827533" y="704007"/>
              <a:chExt cx="550258" cy="550258"/>
            </a:xfrm>
          </p:grpSpPr>
          <p:sp>
            <p:nvSpPr>
              <p:cNvPr id="39" name="矩形 38"/>
              <p:cNvSpPr/>
              <p:nvPr/>
            </p:nvSpPr>
            <p:spPr>
              <a:xfrm>
                <a:off x="3827705" y="703963"/>
                <a:ext cx="549913" cy="550426"/>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p>
            </p:txBody>
          </p:sp>
          <p:cxnSp>
            <p:nvCxnSpPr>
              <p:cNvPr id="40" name="直接连接符 39"/>
              <p:cNvCxnSpPr>
                <a:stCxn id="39" idx="1"/>
                <a:endCxn id="39" idx="3"/>
              </p:cNvCxnSpPr>
              <p:nvPr/>
            </p:nvCxnSpPr>
            <p:spPr>
              <a:xfrm>
                <a:off x="3827705" y="979176"/>
                <a:ext cx="5499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9" idx="0"/>
                <a:endCxn id="39" idx="2"/>
              </p:cNvCxnSpPr>
              <p:nvPr/>
            </p:nvCxnSpPr>
            <p:spPr>
              <a:xfrm>
                <a:off x="4103309" y="703963"/>
                <a:ext cx="0" cy="55042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62" name="文本框 45"/>
            <p:cNvSpPr txBox="1">
              <a:spLocks noChangeArrowheads="1"/>
            </p:cNvSpPr>
            <p:nvPr/>
          </p:nvSpPr>
          <p:spPr bwMode="auto">
            <a:xfrm>
              <a:off x="6329147" y="1702183"/>
              <a:ext cx="661189" cy="5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4000">
                  <a:solidFill>
                    <a:schemeClr val="bg1"/>
                  </a:solidFill>
                </a:rPr>
                <a:t>辩</a:t>
              </a:r>
            </a:p>
          </p:txBody>
        </p:sp>
      </p:grpSp>
      <p:cxnSp>
        <p:nvCxnSpPr>
          <p:cNvPr id="48" name="直接连接符 47"/>
          <p:cNvCxnSpPr/>
          <p:nvPr/>
        </p:nvCxnSpPr>
        <p:spPr>
          <a:xfrm flipV="1">
            <a:off x="1951038" y="1955800"/>
            <a:ext cx="5387975" cy="0"/>
          </a:xfrm>
          <a:prstGeom prst="line">
            <a:avLst/>
          </a:prstGeom>
          <a:ln w="19050">
            <a:solidFill>
              <a:schemeClr val="bg1"/>
            </a:solidFill>
          </a:ln>
          <a:effectLst>
            <a:outerShdw blurRad="101600" dist="63500" dir="2700000" algn="tl" rotWithShape="0">
              <a:prstClr val="black">
                <a:alpha val="55000"/>
              </a:prstClr>
            </a:outerShdw>
          </a:effectLst>
        </p:spPr>
        <p:style>
          <a:lnRef idx="1">
            <a:schemeClr val="accent1"/>
          </a:lnRef>
          <a:fillRef idx="0">
            <a:schemeClr val="accent1"/>
          </a:fillRef>
          <a:effectRef idx="0">
            <a:schemeClr val="accent1"/>
          </a:effectRef>
          <a:fontRef idx="minor">
            <a:schemeClr val="tx1"/>
          </a:fontRef>
        </p:style>
      </p:cxnSp>
      <p:sp>
        <p:nvSpPr>
          <p:cNvPr id="51" name="文本框 50"/>
          <p:cNvSpPr txBox="1">
            <a:spLocks noChangeArrowheads="1"/>
          </p:cNvSpPr>
          <p:nvPr/>
        </p:nvSpPr>
        <p:spPr bwMode="auto">
          <a:xfrm>
            <a:off x="2070735" y="2054225"/>
            <a:ext cx="5148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1800" dirty="0">
                <a:solidFill>
                  <a:schemeClr val="bg1"/>
                </a:solidFill>
              </a:rPr>
              <a:t>烟雾火焰报警装置</a:t>
            </a:r>
          </a:p>
        </p:txBody>
      </p:sp>
      <p:grpSp>
        <p:nvGrpSpPr>
          <p:cNvPr id="27" name="Group 4"/>
          <p:cNvGrpSpPr>
            <a:grpSpLocks noChangeAspect="1"/>
          </p:cNvGrpSpPr>
          <p:nvPr/>
        </p:nvGrpSpPr>
        <p:grpSpPr bwMode="auto">
          <a:xfrm>
            <a:off x="1806575" y="1652588"/>
            <a:ext cx="449263" cy="292100"/>
            <a:chOff x="2432" y="1329"/>
            <a:chExt cx="657" cy="426"/>
          </a:xfrm>
        </p:grpSpPr>
        <p:sp>
          <p:nvSpPr>
            <p:cNvPr id="28" name="AutoShape 3"/>
            <p:cNvSpPr>
              <a:spLocks noChangeAspect="1" noChangeArrowheads="1" noTextEdit="1"/>
            </p:cNvSpPr>
            <p:nvPr/>
          </p:nvSpPr>
          <p:spPr bwMode="auto">
            <a:xfrm>
              <a:off x="2434" y="1329"/>
              <a:ext cx="652"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2" name="Freeform 5"/>
            <p:cNvSpPr/>
            <p:nvPr/>
          </p:nvSpPr>
          <p:spPr bwMode="auto">
            <a:xfrm>
              <a:off x="2478" y="1329"/>
              <a:ext cx="611" cy="424"/>
            </a:xfrm>
            <a:custGeom>
              <a:avLst/>
              <a:gdLst>
                <a:gd name="T0" fmla="*/ 315 w 351"/>
                <a:gd name="T1" fmla="*/ 0 h 242"/>
                <a:gd name="T2" fmla="*/ 292 w 351"/>
                <a:gd name="T3" fmla="*/ 9 h 242"/>
                <a:gd name="T4" fmla="*/ 291 w 351"/>
                <a:gd name="T5" fmla="*/ 10 h 242"/>
                <a:gd name="T6" fmla="*/ 309 w 351"/>
                <a:gd name="T7" fmla="*/ 3 h 242"/>
                <a:gd name="T8" fmla="*/ 310 w 351"/>
                <a:gd name="T9" fmla="*/ 4 h 242"/>
                <a:gd name="T10" fmla="*/ 317 w 351"/>
                <a:gd name="T11" fmla="*/ 10 h 242"/>
                <a:gd name="T12" fmla="*/ 325 w 351"/>
                <a:gd name="T13" fmla="*/ 27 h 242"/>
                <a:gd name="T14" fmla="*/ 336 w 351"/>
                <a:gd name="T15" fmla="*/ 59 h 242"/>
                <a:gd name="T16" fmla="*/ 268 w 351"/>
                <a:gd name="T17" fmla="*/ 95 h 242"/>
                <a:gd name="T18" fmla="*/ 267 w 351"/>
                <a:gd name="T19" fmla="*/ 95 h 242"/>
                <a:gd name="T20" fmla="*/ 267 w 351"/>
                <a:gd name="T21" fmla="*/ 95 h 242"/>
                <a:gd name="T22" fmla="*/ 24 w 351"/>
                <a:gd name="T23" fmla="*/ 219 h 242"/>
                <a:gd name="T24" fmla="*/ 2 w 351"/>
                <a:gd name="T25" fmla="*/ 229 h 242"/>
                <a:gd name="T26" fmla="*/ 0 w 351"/>
                <a:gd name="T27" fmla="*/ 229 h 242"/>
                <a:gd name="T28" fmla="*/ 6 w 351"/>
                <a:gd name="T29" fmla="*/ 240 h 242"/>
                <a:gd name="T30" fmla="*/ 12 w 351"/>
                <a:gd name="T31" fmla="*/ 242 h 242"/>
                <a:gd name="T32" fmla="*/ 34 w 351"/>
                <a:gd name="T33" fmla="*/ 232 h 242"/>
                <a:gd name="T34" fmla="*/ 350 w 351"/>
                <a:gd name="T35" fmla="*/ 68 h 242"/>
                <a:gd name="T36" fmla="*/ 335 w 351"/>
                <a:gd name="T37" fmla="*/ 29 h 242"/>
                <a:gd name="T38" fmla="*/ 324 w 351"/>
                <a:gd name="T39" fmla="*/ 8 h 242"/>
                <a:gd name="T40" fmla="*/ 317 w 351"/>
                <a:gd name="T41" fmla="*/ 1 h 242"/>
                <a:gd name="T42" fmla="*/ 315 w 351"/>
                <a:gd name="T4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1" h="242">
                  <a:moveTo>
                    <a:pt x="315" y="0"/>
                  </a:moveTo>
                  <a:cubicBezTo>
                    <a:pt x="311" y="0"/>
                    <a:pt x="299" y="6"/>
                    <a:pt x="292" y="9"/>
                  </a:cubicBezTo>
                  <a:cubicBezTo>
                    <a:pt x="292" y="9"/>
                    <a:pt x="292" y="9"/>
                    <a:pt x="291" y="10"/>
                  </a:cubicBezTo>
                  <a:cubicBezTo>
                    <a:pt x="298" y="7"/>
                    <a:pt x="306" y="3"/>
                    <a:pt x="309" y="3"/>
                  </a:cubicBezTo>
                  <a:cubicBezTo>
                    <a:pt x="309" y="3"/>
                    <a:pt x="310" y="3"/>
                    <a:pt x="310" y="4"/>
                  </a:cubicBezTo>
                  <a:cubicBezTo>
                    <a:pt x="312" y="6"/>
                    <a:pt x="317" y="10"/>
                    <a:pt x="317" y="10"/>
                  </a:cubicBezTo>
                  <a:cubicBezTo>
                    <a:pt x="317" y="10"/>
                    <a:pt x="321" y="15"/>
                    <a:pt x="325" y="27"/>
                  </a:cubicBezTo>
                  <a:cubicBezTo>
                    <a:pt x="330" y="39"/>
                    <a:pt x="338" y="56"/>
                    <a:pt x="336" y="59"/>
                  </a:cubicBezTo>
                  <a:cubicBezTo>
                    <a:pt x="336" y="60"/>
                    <a:pt x="308" y="75"/>
                    <a:pt x="268" y="95"/>
                  </a:cubicBezTo>
                  <a:cubicBezTo>
                    <a:pt x="268" y="95"/>
                    <a:pt x="268" y="95"/>
                    <a:pt x="267" y="95"/>
                  </a:cubicBezTo>
                  <a:cubicBezTo>
                    <a:pt x="267" y="95"/>
                    <a:pt x="267" y="95"/>
                    <a:pt x="267" y="95"/>
                  </a:cubicBezTo>
                  <a:cubicBezTo>
                    <a:pt x="179" y="140"/>
                    <a:pt x="38" y="211"/>
                    <a:pt x="24" y="219"/>
                  </a:cubicBezTo>
                  <a:cubicBezTo>
                    <a:pt x="11" y="227"/>
                    <a:pt x="5" y="229"/>
                    <a:pt x="2" y="229"/>
                  </a:cubicBezTo>
                  <a:cubicBezTo>
                    <a:pt x="1" y="229"/>
                    <a:pt x="0" y="229"/>
                    <a:pt x="0" y="229"/>
                  </a:cubicBezTo>
                  <a:cubicBezTo>
                    <a:pt x="3" y="235"/>
                    <a:pt x="5" y="239"/>
                    <a:pt x="6" y="240"/>
                  </a:cubicBezTo>
                  <a:cubicBezTo>
                    <a:pt x="8" y="241"/>
                    <a:pt x="9" y="242"/>
                    <a:pt x="12" y="242"/>
                  </a:cubicBezTo>
                  <a:cubicBezTo>
                    <a:pt x="16" y="242"/>
                    <a:pt x="22" y="240"/>
                    <a:pt x="34" y="232"/>
                  </a:cubicBezTo>
                  <a:cubicBezTo>
                    <a:pt x="54" y="220"/>
                    <a:pt x="348" y="72"/>
                    <a:pt x="350" y="68"/>
                  </a:cubicBezTo>
                  <a:cubicBezTo>
                    <a:pt x="351" y="65"/>
                    <a:pt x="341" y="44"/>
                    <a:pt x="335" y="29"/>
                  </a:cubicBezTo>
                  <a:cubicBezTo>
                    <a:pt x="329" y="15"/>
                    <a:pt x="324" y="8"/>
                    <a:pt x="324" y="8"/>
                  </a:cubicBezTo>
                  <a:cubicBezTo>
                    <a:pt x="324" y="8"/>
                    <a:pt x="319" y="3"/>
                    <a:pt x="317" y="1"/>
                  </a:cubicBezTo>
                  <a:cubicBezTo>
                    <a:pt x="316" y="0"/>
                    <a:pt x="316" y="0"/>
                    <a:pt x="3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3" name="Freeform 6"/>
            <p:cNvSpPr/>
            <p:nvPr/>
          </p:nvSpPr>
          <p:spPr bwMode="auto">
            <a:xfrm>
              <a:off x="2432" y="1334"/>
              <a:ext cx="634" cy="401"/>
            </a:xfrm>
            <a:custGeom>
              <a:avLst/>
              <a:gdLst>
                <a:gd name="T0" fmla="*/ 3 w 364"/>
                <a:gd name="T1" fmla="*/ 171 h 229"/>
                <a:gd name="T2" fmla="*/ 3 w 364"/>
                <a:gd name="T3" fmla="*/ 182 h 229"/>
                <a:gd name="T4" fmla="*/ 23 w 364"/>
                <a:gd name="T5" fmla="*/ 225 h 229"/>
                <a:gd name="T6" fmla="*/ 50 w 364"/>
                <a:gd name="T7" fmla="*/ 217 h 229"/>
                <a:gd name="T8" fmla="*/ 362 w 364"/>
                <a:gd name="T9" fmla="*/ 57 h 229"/>
                <a:gd name="T10" fmla="*/ 351 w 364"/>
                <a:gd name="T11" fmla="*/ 25 h 229"/>
                <a:gd name="T12" fmla="*/ 343 w 364"/>
                <a:gd name="T13" fmla="*/ 8 h 229"/>
                <a:gd name="T14" fmla="*/ 336 w 364"/>
                <a:gd name="T15" fmla="*/ 2 h 229"/>
                <a:gd name="T16" fmla="*/ 312 w 364"/>
                <a:gd name="T17" fmla="*/ 10 h 229"/>
                <a:gd name="T18" fmla="*/ 10 w 364"/>
                <a:gd name="T19" fmla="*/ 166 h 229"/>
                <a:gd name="T20" fmla="*/ 3 w 364"/>
                <a:gd name="T21" fmla="*/ 171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4" h="229">
                  <a:moveTo>
                    <a:pt x="3" y="171"/>
                  </a:moveTo>
                  <a:cubicBezTo>
                    <a:pt x="3" y="171"/>
                    <a:pt x="0" y="174"/>
                    <a:pt x="3" y="182"/>
                  </a:cubicBezTo>
                  <a:cubicBezTo>
                    <a:pt x="6" y="191"/>
                    <a:pt x="20" y="223"/>
                    <a:pt x="23" y="225"/>
                  </a:cubicBezTo>
                  <a:cubicBezTo>
                    <a:pt x="26" y="227"/>
                    <a:pt x="30" y="229"/>
                    <a:pt x="50" y="217"/>
                  </a:cubicBezTo>
                  <a:cubicBezTo>
                    <a:pt x="70" y="206"/>
                    <a:pt x="361" y="60"/>
                    <a:pt x="362" y="57"/>
                  </a:cubicBezTo>
                  <a:cubicBezTo>
                    <a:pt x="364" y="54"/>
                    <a:pt x="356" y="37"/>
                    <a:pt x="351" y="25"/>
                  </a:cubicBezTo>
                  <a:cubicBezTo>
                    <a:pt x="347" y="13"/>
                    <a:pt x="343" y="8"/>
                    <a:pt x="343" y="8"/>
                  </a:cubicBezTo>
                  <a:cubicBezTo>
                    <a:pt x="343" y="8"/>
                    <a:pt x="338" y="4"/>
                    <a:pt x="336" y="2"/>
                  </a:cubicBezTo>
                  <a:cubicBezTo>
                    <a:pt x="334" y="0"/>
                    <a:pt x="320" y="6"/>
                    <a:pt x="312" y="10"/>
                  </a:cubicBezTo>
                  <a:cubicBezTo>
                    <a:pt x="305" y="14"/>
                    <a:pt x="15" y="163"/>
                    <a:pt x="10" y="166"/>
                  </a:cubicBezTo>
                  <a:cubicBezTo>
                    <a:pt x="5" y="168"/>
                    <a:pt x="3" y="171"/>
                    <a:pt x="3" y="171"/>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4" name="Freeform 7"/>
            <p:cNvSpPr/>
            <p:nvPr/>
          </p:nvSpPr>
          <p:spPr bwMode="auto">
            <a:xfrm>
              <a:off x="2432" y="1605"/>
              <a:ext cx="100" cy="127"/>
            </a:xfrm>
            <a:custGeom>
              <a:avLst/>
              <a:gdLst>
                <a:gd name="T0" fmla="*/ 57 w 57"/>
                <a:gd name="T1" fmla="*/ 59 h 73"/>
                <a:gd name="T2" fmla="*/ 51 w 57"/>
                <a:gd name="T3" fmla="*/ 50 h 73"/>
                <a:gd name="T4" fmla="*/ 46 w 57"/>
                <a:gd name="T5" fmla="*/ 41 h 73"/>
                <a:gd name="T6" fmla="*/ 44 w 57"/>
                <a:gd name="T7" fmla="*/ 34 h 73"/>
                <a:gd name="T8" fmla="*/ 43 w 57"/>
                <a:gd name="T9" fmla="*/ 22 h 73"/>
                <a:gd name="T10" fmla="*/ 41 w 57"/>
                <a:gd name="T11" fmla="*/ 12 h 73"/>
                <a:gd name="T12" fmla="*/ 39 w 57"/>
                <a:gd name="T13" fmla="*/ 0 h 73"/>
                <a:gd name="T14" fmla="*/ 33 w 57"/>
                <a:gd name="T15" fmla="*/ 0 h 73"/>
                <a:gd name="T16" fmla="*/ 28 w 57"/>
                <a:gd name="T17" fmla="*/ 1 h 73"/>
                <a:gd name="T18" fmla="*/ 10 w 57"/>
                <a:gd name="T19" fmla="*/ 11 h 73"/>
                <a:gd name="T20" fmla="*/ 3 w 57"/>
                <a:gd name="T21" fmla="*/ 16 h 73"/>
                <a:gd name="T22" fmla="*/ 3 w 57"/>
                <a:gd name="T23" fmla="*/ 27 h 73"/>
                <a:gd name="T24" fmla="*/ 19 w 57"/>
                <a:gd name="T25" fmla="*/ 63 h 73"/>
                <a:gd name="T26" fmla="*/ 23 w 57"/>
                <a:gd name="T27" fmla="*/ 70 h 73"/>
                <a:gd name="T28" fmla="*/ 38 w 57"/>
                <a:gd name="T29" fmla="*/ 69 h 73"/>
                <a:gd name="T30" fmla="*/ 47 w 57"/>
                <a:gd name="T31" fmla="*/ 64 h 73"/>
                <a:gd name="T32" fmla="*/ 50 w 57"/>
                <a:gd name="T33" fmla="*/ 62 h 73"/>
                <a:gd name="T34" fmla="*/ 57 w 57"/>
                <a:gd name="T35" fmla="*/ 5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73">
                  <a:moveTo>
                    <a:pt x="57" y="59"/>
                  </a:moveTo>
                  <a:cubicBezTo>
                    <a:pt x="55" y="55"/>
                    <a:pt x="51" y="50"/>
                    <a:pt x="51" y="50"/>
                  </a:cubicBezTo>
                  <a:cubicBezTo>
                    <a:pt x="51" y="50"/>
                    <a:pt x="48" y="44"/>
                    <a:pt x="46" y="41"/>
                  </a:cubicBezTo>
                  <a:cubicBezTo>
                    <a:pt x="45" y="39"/>
                    <a:pt x="44" y="34"/>
                    <a:pt x="44" y="34"/>
                  </a:cubicBezTo>
                  <a:cubicBezTo>
                    <a:pt x="44" y="34"/>
                    <a:pt x="43" y="26"/>
                    <a:pt x="43" y="22"/>
                  </a:cubicBezTo>
                  <a:cubicBezTo>
                    <a:pt x="42" y="19"/>
                    <a:pt x="41" y="14"/>
                    <a:pt x="41" y="12"/>
                  </a:cubicBezTo>
                  <a:cubicBezTo>
                    <a:pt x="40" y="10"/>
                    <a:pt x="40" y="4"/>
                    <a:pt x="39" y="0"/>
                  </a:cubicBezTo>
                  <a:cubicBezTo>
                    <a:pt x="36" y="0"/>
                    <a:pt x="33" y="0"/>
                    <a:pt x="33" y="0"/>
                  </a:cubicBezTo>
                  <a:cubicBezTo>
                    <a:pt x="33" y="0"/>
                    <a:pt x="31" y="0"/>
                    <a:pt x="28" y="1"/>
                  </a:cubicBezTo>
                  <a:cubicBezTo>
                    <a:pt x="17" y="7"/>
                    <a:pt x="11" y="10"/>
                    <a:pt x="10" y="11"/>
                  </a:cubicBezTo>
                  <a:cubicBezTo>
                    <a:pt x="5" y="13"/>
                    <a:pt x="3" y="16"/>
                    <a:pt x="3" y="16"/>
                  </a:cubicBezTo>
                  <a:cubicBezTo>
                    <a:pt x="3" y="16"/>
                    <a:pt x="0" y="19"/>
                    <a:pt x="3" y="27"/>
                  </a:cubicBezTo>
                  <a:cubicBezTo>
                    <a:pt x="5" y="33"/>
                    <a:pt x="13" y="52"/>
                    <a:pt x="19" y="63"/>
                  </a:cubicBezTo>
                  <a:cubicBezTo>
                    <a:pt x="20" y="67"/>
                    <a:pt x="22" y="69"/>
                    <a:pt x="23" y="70"/>
                  </a:cubicBezTo>
                  <a:cubicBezTo>
                    <a:pt x="25" y="72"/>
                    <a:pt x="28" y="73"/>
                    <a:pt x="38" y="69"/>
                  </a:cubicBezTo>
                  <a:cubicBezTo>
                    <a:pt x="41" y="67"/>
                    <a:pt x="44" y="66"/>
                    <a:pt x="47" y="64"/>
                  </a:cubicBezTo>
                  <a:cubicBezTo>
                    <a:pt x="48" y="63"/>
                    <a:pt x="49" y="63"/>
                    <a:pt x="50" y="62"/>
                  </a:cubicBezTo>
                  <a:cubicBezTo>
                    <a:pt x="51" y="62"/>
                    <a:pt x="54" y="60"/>
                    <a:pt x="57" y="59"/>
                  </a:cubicBezTo>
                  <a:close/>
                </a:path>
              </a:pathLst>
            </a:custGeom>
            <a:solidFill>
              <a:srgbClr val="FBFAF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5" name="Freeform 8"/>
            <p:cNvSpPr/>
            <p:nvPr/>
          </p:nvSpPr>
          <p:spPr bwMode="auto">
            <a:xfrm>
              <a:off x="2954" y="1361"/>
              <a:ext cx="5" cy="0"/>
            </a:xfrm>
            <a:custGeom>
              <a:avLst/>
              <a:gdLst>
                <a:gd name="T0" fmla="*/ 2 w 2"/>
                <a:gd name="T1" fmla="*/ 0 h 1"/>
                <a:gd name="T2" fmla="*/ 0 w 2"/>
                <a:gd name="T3" fmla="*/ 1 h 1"/>
                <a:gd name="T4" fmla="*/ 2 w 2"/>
                <a:gd name="T5" fmla="*/ 0 h 1"/>
                <a:gd name="T6" fmla="*/ 2 w 2"/>
                <a:gd name="T7" fmla="*/ 0 h 1"/>
              </a:gdLst>
              <a:ahLst/>
              <a:cxnLst>
                <a:cxn ang="0">
                  <a:pos x="T0" y="T1"/>
                </a:cxn>
                <a:cxn ang="0">
                  <a:pos x="T2" y="T3"/>
                </a:cxn>
                <a:cxn ang="0">
                  <a:pos x="T4" y="T5"/>
                </a:cxn>
                <a:cxn ang="0">
                  <a:pos x="T6" y="T7"/>
                </a:cxn>
              </a:cxnLst>
              <a:rect l="0" t="0" r="r" b="b"/>
              <a:pathLst>
                <a:path w="2" h="1">
                  <a:moveTo>
                    <a:pt x="2" y="0"/>
                  </a:moveTo>
                  <a:cubicBezTo>
                    <a:pt x="1" y="0"/>
                    <a:pt x="0" y="0"/>
                    <a:pt x="0" y="1"/>
                  </a:cubicBezTo>
                  <a:cubicBezTo>
                    <a:pt x="0" y="0"/>
                    <a:pt x="1" y="0"/>
                    <a:pt x="2" y="0"/>
                  </a:cubicBezTo>
                  <a:cubicBezTo>
                    <a:pt x="2" y="0"/>
                    <a:pt x="2" y="0"/>
                    <a:pt x="2" y="0"/>
                  </a:cubicBezTo>
                </a:path>
              </a:pathLst>
            </a:custGeom>
            <a:solidFill>
              <a:srgbClr val="EEEBE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6" name="Freeform 9"/>
            <p:cNvSpPr/>
            <p:nvPr/>
          </p:nvSpPr>
          <p:spPr bwMode="auto">
            <a:xfrm>
              <a:off x="2943" y="149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path>
              </a:pathLst>
            </a:custGeom>
            <a:solidFill>
              <a:srgbClr val="578C94"/>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sp>
          <p:nvSpPr>
            <p:cNvPr id="57" name="Freeform 10"/>
            <p:cNvSpPr>
              <a:spLocks noEditPoints="1"/>
            </p:cNvSpPr>
            <p:nvPr/>
          </p:nvSpPr>
          <p:spPr bwMode="auto">
            <a:xfrm>
              <a:off x="2511" y="1361"/>
              <a:ext cx="539" cy="322"/>
            </a:xfrm>
            <a:custGeom>
              <a:avLst/>
              <a:gdLst>
                <a:gd name="T0" fmla="*/ 7 w 309"/>
                <a:gd name="T1" fmla="*/ 184 h 184"/>
                <a:gd name="T2" fmla="*/ 9 w 309"/>
                <a:gd name="T3" fmla="*/ 184 h 184"/>
                <a:gd name="T4" fmla="*/ 9 w 309"/>
                <a:gd name="T5" fmla="*/ 178 h 184"/>
                <a:gd name="T6" fmla="*/ 8 w 309"/>
                <a:gd name="T7" fmla="*/ 180 h 184"/>
                <a:gd name="T8" fmla="*/ 9 w 309"/>
                <a:gd name="T9" fmla="*/ 178 h 184"/>
                <a:gd name="T10" fmla="*/ 34 w 309"/>
                <a:gd name="T11" fmla="*/ 174 h 184"/>
                <a:gd name="T12" fmla="*/ 34 w 309"/>
                <a:gd name="T13" fmla="*/ 179 h 184"/>
                <a:gd name="T14" fmla="*/ 36 w 309"/>
                <a:gd name="T15" fmla="*/ 176 h 184"/>
                <a:gd name="T16" fmla="*/ 38 w 309"/>
                <a:gd name="T17" fmla="*/ 176 h 184"/>
                <a:gd name="T18" fmla="*/ 84 w 309"/>
                <a:gd name="T19" fmla="*/ 144 h 184"/>
                <a:gd name="T20" fmla="*/ 85 w 309"/>
                <a:gd name="T21" fmla="*/ 145 h 184"/>
                <a:gd name="T22" fmla="*/ 84 w 309"/>
                <a:gd name="T23" fmla="*/ 144 h 184"/>
                <a:gd name="T24" fmla="*/ 0 w 309"/>
                <a:gd name="T25" fmla="*/ 135 h 184"/>
                <a:gd name="T26" fmla="*/ 1 w 309"/>
                <a:gd name="T27" fmla="*/ 135 h 184"/>
                <a:gd name="T28" fmla="*/ 138 w 309"/>
                <a:gd name="T29" fmla="*/ 123 h 184"/>
                <a:gd name="T30" fmla="*/ 139 w 309"/>
                <a:gd name="T31" fmla="*/ 123 h 184"/>
                <a:gd name="T32" fmla="*/ 154 w 309"/>
                <a:gd name="T33" fmla="*/ 115 h 184"/>
                <a:gd name="T34" fmla="*/ 154 w 309"/>
                <a:gd name="T35" fmla="*/ 116 h 184"/>
                <a:gd name="T36" fmla="*/ 154 w 309"/>
                <a:gd name="T37" fmla="*/ 115 h 184"/>
                <a:gd name="T38" fmla="*/ 50 w 309"/>
                <a:gd name="T39" fmla="*/ 113 h 184"/>
                <a:gd name="T40" fmla="*/ 53 w 309"/>
                <a:gd name="T41" fmla="*/ 115 h 184"/>
                <a:gd name="T42" fmla="*/ 146 w 309"/>
                <a:gd name="T43" fmla="*/ 113 h 184"/>
                <a:gd name="T44" fmla="*/ 147 w 309"/>
                <a:gd name="T45" fmla="*/ 114 h 184"/>
                <a:gd name="T46" fmla="*/ 146 w 309"/>
                <a:gd name="T47" fmla="*/ 113 h 184"/>
                <a:gd name="T48" fmla="*/ 149 w 309"/>
                <a:gd name="T49" fmla="*/ 111 h 184"/>
                <a:gd name="T50" fmla="*/ 151 w 309"/>
                <a:gd name="T51" fmla="*/ 111 h 184"/>
                <a:gd name="T52" fmla="*/ 165 w 309"/>
                <a:gd name="T53" fmla="*/ 109 h 184"/>
                <a:gd name="T54" fmla="*/ 162 w 309"/>
                <a:gd name="T55" fmla="*/ 113 h 184"/>
                <a:gd name="T56" fmla="*/ 166 w 309"/>
                <a:gd name="T57" fmla="*/ 111 h 184"/>
                <a:gd name="T58" fmla="*/ 184 w 309"/>
                <a:gd name="T59" fmla="*/ 107 h 184"/>
                <a:gd name="T60" fmla="*/ 184 w 309"/>
                <a:gd name="T61" fmla="*/ 109 h 184"/>
                <a:gd name="T62" fmla="*/ 184 w 309"/>
                <a:gd name="T63" fmla="*/ 107 h 184"/>
                <a:gd name="T64" fmla="*/ 50 w 309"/>
                <a:gd name="T65" fmla="*/ 109 h 184"/>
                <a:gd name="T66" fmla="*/ 53 w 309"/>
                <a:gd name="T67" fmla="*/ 111 h 184"/>
                <a:gd name="T68" fmla="*/ 53 w 309"/>
                <a:gd name="T69" fmla="*/ 107 h 184"/>
                <a:gd name="T70" fmla="*/ 248 w 309"/>
                <a:gd name="T71" fmla="*/ 77 h 184"/>
                <a:gd name="T72" fmla="*/ 249 w 309"/>
                <a:gd name="T73" fmla="*/ 77 h 184"/>
                <a:gd name="T74" fmla="*/ 249 w 309"/>
                <a:gd name="T75" fmla="*/ 75 h 184"/>
                <a:gd name="T76" fmla="*/ 252 w 309"/>
                <a:gd name="T77" fmla="*/ 67 h 184"/>
                <a:gd name="T78" fmla="*/ 252 w 309"/>
                <a:gd name="T79" fmla="*/ 70 h 184"/>
                <a:gd name="T80" fmla="*/ 268 w 309"/>
                <a:gd name="T81" fmla="*/ 64 h 184"/>
                <a:gd name="T82" fmla="*/ 266 w 309"/>
                <a:gd name="T83" fmla="*/ 66 h 184"/>
                <a:gd name="T84" fmla="*/ 268 w 309"/>
                <a:gd name="T85" fmla="*/ 66 h 184"/>
                <a:gd name="T86" fmla="*/ 276 w 309"/>
                <a:gd name="T87" fmla="*/ 54 h 184"/>
                <a:gd name="T88" fmla="*/ 276 w 309"/>
                <a:gd name="T89" fmla="*/ 55 h 184"/>
                <a:gd name="T90" fmla="*/ 276 w 309"/>
                <a:gd name="T91" fmla="*/ 54 h 184"/>
                <a:gd name="T92" fmla="*/ 307 w 309"/>
                <a:gd name="T93" fmla="*/ 17 h 184"/>
                <a:gd name="T94" fmla="*/ 309 w 309"/>
                <a:gd name="T95" fmla="*/ 17 h 184"/>
                <a:gd name="T96" fmla="*/ 254 w 309"/>
                <a:gd name="T97" fmla="*/ 11 h 184"/>
                <a:gd name="T98" fmla="*/ 254 w 309"/>
                <a:gd name="T99" fmla="*/ 12 h 184"/>
                <a:gd name="T100" fmla="*/ 254 w 309"/>
                <a:gd name="T101" fmla="*/ 11 h 184"/>
                <a:gd name="T102" fmla="*/ 304 w 309"/>
                <a:gd name="T103" fmla="*/ 12 h 184"/>
                <a:gd name="T104" fmla="*/ 308 w 309"/>
                <a:gd name="T105" fmla="*/ 14 h 184"/>
                <a:gd name="T106" fmla="*/ 307 w 309"/>
                <a:gd name="T107" fmla="*/ 11 h 184"/>
                <a:gd name="T108" fmla="*/ 305 w 309"/>
                <a:gd name="T109" fmla="*/ 10 h 184"/>
                <a:gd name="T110" fmla="*/ 245 w 309"/>
                <a:gd name="T111" fmla="*/ 12 h 184"/>
                <a:gd name="T112" fmla="*/ 245 w 309"/>
                <a:gd name="T113" fmla="*/ 10 h 184"/>
                <a:gd name="T114" fmla="*/ 257 w 309"/>
                <a:gd name="T115" fmla="*/ 0 h 184"/>
                <a:gd name="T116" fmla="*/ 254 w 309"/>
                <a:gd name="T117" fmla="*/ 1 h 184"/>
                <a:gd name="T118" fmla="*/ 255 w 309"/>
                <a:gd name="T119"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184">
                  <a:moveTo>
                    <a:pt x="8" y="183"/>
                  </a:moveTo>
                  <a:cubicBezTo>
                    <a:pt x="7" y="183"/>
                    <a:pt x="7" y="183"/>
                    <a:pt x="7" y="184"/>
                  </a:cubicBezTo>
                  <a:cubicBezTo>
                    <a:pt x="7" y="184"/>
                    <a:pt x="8" y="184"/>
                    <a:pt x="8" y="184"/>
                  </a:cubicBezTo>
                  <a:cubicBezTo>
                    <a:pt x="8" y="184"/>
                    <a:pt x="9" y="184"/>
                    <a:pt x="9" y="184"/>
                  </a:cubicBezTo>
                  <a:cubicBezTo>
                    <a:pt x="9" y="183"/>
                    <a:pt x="8" y="183"/>
                    <a:pt x="8" y="183"/>
                  </a:cubicBezTo>
                  <a:moveTo>
                    <a:pt x="9" y="178"/>
                  </a:moveTo>
                  <a:cubicBezTo>
                    <a:pt x="8" y="178"/>
                    <a:pt x="7" y="180"/>
                    <a:pt x="8" y="180"/>
                  </a:cubicBezTo>
                  <a:cubicBezTo>
                    <a:pt x="8" y="180"/>
                    <a:pt x="8" y="180"/>
                    <a:pt x="8" y="180"/>
                  </a:cubicBezTo>
                  <a:cubicBezTo>
                    <a:pt x="9" y="180"/>
                    <a:pt x="10" y="178"/>
                    <a:pt x="9" y="178"/>
                  </a:cubicBezTo>
                  <a:cubicBezTo>
                    <a:pt x="9" y="178"/>
                    <a:pt x="9" y="178"/>
                    <a:pt x="9" y="178"/>
                  </a:cubicBezTo>
                  <a:moveTo>
                    <a:pt x="35" y="171"/>
                  </a:moveTo>
                  <a:cubicBezTo>
                    <a:pt x="35" y="171"/>
                    <a:pt x="34" y="172"/>
                    <a:pt x="34" y="174"/>
                  </a:cubicBezTo>
                  <a:cubicBezTo>
                    <a:pt x="34" y="174"/>
                    <a:pt x="34" y="174"/>
                    <a:pt x="34" y="174"/>
                  </a:cubicBezTo>
                  <a:cubicBezTo>
                    <a:pt x="33" y="175"/>
                    <a:pt x="32" y="179"/>
                    <a:pt x="34" y="179"/>
                  </a:cubicBezTo>
                  <a:cubicBezTo>
                    <a:pt x="34" y="179"/>
                    <a:pt x="34" y="179"/>
                    <a:pt x="35" y="179"/>
                  </a:cubicBezTo>
                  <a:cubicBezTo>
                    <a:pt x="35" y="178"/>
                    <a:pt x="36" y="177"/>
                    <a:pt x="36" y="176"/>
                  </a:cubicBezTo>
                  <a:cubicBezTo>
                    <a:pt x="37" y="176"/>
                    <a:pt x="37" y="176"/>
                    <a:pt x="38" y="176"/>
                  </a:cubicBezTo>
                  <a:cubicBezTo>
                    <a:pt x="38" y="176"/>
                    <a:pt x="38" y="176"/>
                    <a:pt x="38" y="176"/>
                  </a:cubicBezTo>
                  <a:cubicBezTo>
                    <a:pt x="39" y="176"/>
                    <a:pt x="37" y="171"/>
                    <a:pt x="35" y="171"/>
                  </a:cubicBezTo>
                  <a:moveTo>
                    <a:pt x="84" y="144"/>
                  </a:moveTo>
                  <a:cubicBezTo>
                    <a:pt x="84" y="144"/>
                    <a:pt x="84" y="144"/>
                    <a:pt x="84" y="145"/>
                  </a:cubicBezTo>
                  <a:cubicBezTo>
                    <a:pt x="84" y="145"/>
                    <a:pt x="84" y="145"/>
                    <a:pt x="85" y="145"/>
                  </a:cubicBezTo>
                  <a:cubicBezTo>
                    <a:pt x="85" y="145"/>
                    <a:pt x="85" y="145"/>
                    <a:pt x="86" y="145"/>
                  </a:cubicBezTo>
                  <a:cubicBezTo>
                    <a:pt x="86" y="145"/>
                    <a:pt x="85" y="144"/>
                    <a:pt x="84" y="144"/>
                  </a:cubicBezTo>
                  <a:moveTo>
                    <a:pt x="1" y="134"/>
                  </a:moveTo>
                  <a:cubicBezTo>
                    <a:pt x="0" y="135"/>
                    <a:pt x="0" y="135"/>
                    <a:pt x="0" y="135"/>
                  </a:cubicBezTo>
                  <a:cubicBezTo>
                    <a:pt x="0" y="135"/>
                    <a:pt x="0" y="135"/>
                    <a:pt x="1" y="135"/>
                  </a:cubicBezTo>
                  <a:cubicBezTo>
                    <a:pt x="1" y="135"/>
                    <a:pt x="1" y="135"/>
                    <a:pt x="1" y="135"/>
                  </a:cubicBezTo>
                  <a:cubicBezTo>
                    <a:pt x="1" y="134"/>
                    <a:pt x="1" y="134"/>
                    <a:pt x="1" y="134"/>
                  </a:cubicBezTo>
                  <a:moveTo>
                    <a:pt x="138" y="123"/>
                  </a:moveTo>
                  <a:cubicBezTo>
                    <a:pt x="137" y="123"/>
                    <a:pt x="136" y="124"/>
                    <a:pt x="137" y="125"/>
                  </a:cubicBezTo>
                  <a:cubicBezTo>
                    <a:pt x="138" y="124"/>
                    <a:pt x="139" y="125"/>
                    <a:pt x="139" y="123"/>
                  </a:cubicBezTo>
                  <a:cubicBezTo>
                    <a:pt x="139" y="123"/>
                    <a:pt x="138" y="123"/>
                    <a:pt x="138" y="123"/>
                  </a:cubicBezTo>
                  <a:moveTo>
                    <a:pt x="154" y="115"/>
                  </a:moveTo>
                  <a:cubicBezTo>
                    <a:pt x="154" y="115"/>
                    <a:pt x="153" y="115"/>
                    <a:pt x="153" y="115"/>
                  </a:cubicBezTo>
                  <a:cubicBezTo>
                    <a:pt x="153" y="116"/>
                    <a:pt x="154" y="116"/>
                    <a:pt x="154" y="116"/>
                  </a:cubicBezTo>
                  <a:cubicBezTo>
                    <a:pt x="155" y="116"/>
                    <a:pt x="155" y="116"/>
                    <a:pt x="155" y="116"/>
                  </a:cubicBezTo>
                  <a:cubicBezTo>
                    <a:pt x="155" y="115"/>
                    <a:pt x="155" y="115"/>
                    <a:pt x="154" y="115"/>
                  </a:cubicBezTo>
                  <a:moveTo>
                    <a:pt x="50" y="113"/>
                  </a:moveTo>
                  <a:cubicBezTo>
                    <a:pt x="50" y="113"/>
                    <a:pt x="50" y="113"/>
                    <a:pt x="50" y="113"/>
                  </a:cubicBezTo>
                  <a:cubicBezTo>
                    <a:pt x="50" y="114"/>
                    <a:pt x="52" y="115"/>
                    <a:pt x="52" y="115"/>
                  </a:cubicBezTo>
                  <a:cubicBezTo>
                    <a:pt x="53" y="115"/>
                    <a:pt x="53" y="115"/>
                    <a:pt x="53" y="115"/>
                  </a:cubicBezTo>
                  <a:cubicBezTo>
                    <a:pt x="53" y="114"/>
                    <a:pt x="51" y="113"/>
                    <a:pt x="50" y="113"/>
                  </a:cubicBezTo>
                  <a:moveTo>
                    <a:pt x="146" y="113"/>
                  </a:moveTo>
                  <a:cubicBezTo>
                    <a:pt x="146" y="113"/>
                    <a:pt x="146" y="113"/>
                    <a:pt x="146" y="113"/>
                  </a:cubicBezTo>
                  <a:cubicBezTo>
                    <a:pt x="145" y="114"/>
                    <a:pt x="146" y="114"/>
                    <a:pt x="147" y="114"/>
                  </a:cubicBezTo>
                  <a:cubicBezTo>
                    <a:pt x="147" y="114"/>
                    <a:pt x="147" y="114"/>
                    <a:pt x="147" y="113"/>
                  </a:cubicBezTo>
                  <a:cubicBezTo>
                    <a:pt x="148" y="113"/>
                    <a:pt x="147" y="113"/>
                    <a:pt x="146" y="113"/>
                  </a:cubicBezTo>
                  <a:moveTo>
                    <a:pt x="150" y="110"/>
                  </a:moveTo>
                  <a:cubicBezTo>
                    <a:pt x="149" y="110"/>
                    <a:pt x="149" y="110"/>
                    <a:pt x="149" y="111"/>
                  </a:cubicBezTo>
                  <a:cubicBezTo>
                    <a:pt x="149" y="111"/>
                    <a:pt x="150" y="111"/>
                    <a:pt x="150" y="111"/>
                  </a:cubicBezTo>
                  <a:cubicBezTo>
                    <a:pt x="151" y="111"/>
                    <a:pt x="151" y="111"/>
                    <a:pt x="151" y="111"/>
                  </a:cubicBezTo>
                  <a:cubicBezTo>
                    <a:pt x="151" y="111"/>
                    <a:pt x="150" y="110"/>
                    <a:pt x="150" y="110"/>
                  </a:cubicBezTo>
                  <a:moveTo>
                    <a:pt x="165" y="109"/>
                  </a:moveTo>
                  <a:cubicBezTo>
                    <a:pt x="165" y="109"/>
                    <a:pt x="163" y="110"/>
                    <a:pt x="162" y="111"/>
                  </a:cubicBezTo>
                  <a:cubicBezTo>
                    <a:pt x="161" y="112"/>
                    <a:pt x="161" y="113"/>
                    <a:pt x="162" y="113"/>
                  </a:cubicBezTo>
                  <a:cubicBezTo>
                    <a:pt x="162" y="113"/>
                    <a:pt x="163" y="113"/>
                    <a:pt x="164" y="113"/>
                  </a:cubicBezTo>
                  <a:cubicBezTo>
                    <a:pt x="166" y="111"/>
                    <a:pt x="166" y="111"/>
                    <a:pt x="166" y="111"/>
                  </a:cubicBezTo>
                  <a:cubicBezTo>
                    <a:pt x="166" y="110"/>
                    <a:pt x="166" y="109"/>
                    <a:pt x="165" y="109"/>
                  </a:cubicBezTo>
                  <a:moveTo>
                    <a:pt x="184" y="107"/>
                  </a:moveTo>
                  <a:cubicBezTo>
                    <a:pt x="184" y="107"/>
                    <a:pt x="183" y="109"/>
                    <a:pt x="184" y="109"/>
                  </a:cubicBezTo>
                  <a:cubicBezTo>
                    <a:pt x="184" y="109"/>
                    <a:pt x="184" y="109"/>
                    <a:pt x="184" y="109"/>
                  </a:cubicBezTo>
                  <a:cubicBezTo>
                    <a:pt x="184" y="109"/>
                    <a:pt x="185" y="107"/>
                    <a:pt x="184" y="107"/>
                  </a:cubicBezTo>
                  <a:cubicBezTo>
                    <a:pt x="184" y="107"/>
                    <a:pt x="184" y="107"/>
                    <a:pt x="184" y="107"/>
                  </a:cubicBezTo>
                  <a:moveTo>
                    <a:pt x="53" y="107"/>
                  </a:moveTo>
                  <a:cubicBezTo>
                    <a:pt x="51" y="107"/>
                    <a:pt x="50" y="108"/>
                    <a:pt x="50" y="109"/>
                  </a:cubicBezTo>
                  <a:cubicBezTo>
                    <a:pt x="50" y="110"/>
                    <a:pt x="50" y="111"/>
                    <a:pt x="51" y="111"/>
                  </a:cubicBezTo>
                  <a:cubicBezTo>
                    <a:pt x="52" y="111"/>
                    <a:pt x="52" y="111"/>
                    <a:pt x="53" y="111"/>
                  </a:cubicBezTo>
                  <a:cubicBezTo>
                    <a:pt x="54" y="111"/>
                    <a:pt x="54" y="108"/>
                    <a:pt x="54" y="107"/>
                  </a:cubicBezTo>
                  <a:cubicBezTo>
                    <a:pt x="53" y="107"/>
                    <a:pt x="53" y="107"/>
                    <a:pt x="53" y="107"/>
                  </a:cubicBezTo>
                  <a:moveTo>
                    <a:pt x="249" y="75"/>
                  </a:moveTo>
                  <a:cubicBezTo>
                    <a:pt x="249" y="75"/>
                    <a:pt x="249" y="76"/>
                    <a:pt x="248" y="77"/>
                  </a:cubicBezTo>
                  <a:cubicBezTo>
                    <a:pt x="248" y="77"/>
                    <a:pt x="248" y="77"/>
                    <a:pt x="248" y="77"/>
                  </a:cubicBezTo>
                  <a:cubicBezTo>
                    <a:pt x="249" y="77"/>
                    <a:pt x="249" y="77"/>
                    <a:pt x="249" y="77"/>
                  </a:cubicBezTo>
                  <a:cubicBezTo>
                    <a:pt x="250" y="77"/>
                    <a:pt x="250" y="76"/>
                    <a:pt x="251" y="76"/>
                  </a:cubicBezTo>
                  <a:cubicBezTo>
                    <a:pt x="250" y="76"/>
                    <a:pt x="250" y="75"/>
                    <a:pt x="249" y="75"/>
                  </a:cubicBezTo>
                  <a:moveTo>
                    <a:pt x="253" y="66"/>
                  </a:moveTo>
                  <a:cubicBezTo>
                    <a:pt x="252" y="67"/>
                    <a:pt x="252" y="67"/>
                    <a:pt x="252" y="67"/>
                  </a:cubicBezTo>
                  <a:cubicBezTo>
                    <a:pt x="250" y="67"/>
                    <a:pt x="250" y="67"/>
                    <a:pt x="250" y="67"/>
                  </a:cubicBezTo>
                  <a:cubicBezTo>
                    <a:pt x="250" y="70"/>
                    <a:pt x="251" y="70"/>
                    <a:pt x="252" y="70"/>
                  </a:cubicBezTo>
                  <a:cubicBezTo>
                    <a:pt x="254" y="70"/>
                    <a:pt x="258" y="66"/>
                    <a:pt x="253" y="66"/>
                  </a:cubicBezTo>
                  <a:moveTo>
                    <a:pt x="268" y="64"/>
                  </a:moveTo>
                  <a:cubicBezTo>
                    <a:pt x="268" y="64"/>
                    <a:pt x="268" y="65"/>
                    <a:pt x="268" y="65"/>
                  </a:cubicBezTo>
                  <a:cubicBezTo>
                    <a:pt x="266" y="66"/>
                    <a:pt x="266" y="66"/>
                    <a:pt x="266" y="66"/>
                  </a:cubicBezTo>
                  <a:cubicBezTo>
                    <a:pt x="266" y="67"/>
                    <a:pt x="266" y="67"/>
                    <a:pt x="267" y="67"/>
                  </a:cubicBezTo>
                  <a:cubicBezTo>
                    <a:pt x="267" y="67"/>
                    <a:pt x="268" y="67"/>
                    <a:pt x="268" y="66"/>
                  </a:cubicBezTo>
                  <a:cubicBezTo>
                    <a:pt x="269" y="66"/>
                    <a:pt x="269" y="64"/>
                    <a:pt x="268" y="64"/>
                  </a:cubicBezTo>
                  <a:moveTo>
                    <a:pt x="276" y="54"/>
                  </a:moveTo>
                  <a:cubicBezTo>
                    <a:pt x="276" y="54"/>
                    <a:pt x="275" y="55"/>
                    <a:pt x="276" y="55"/>
                  </a:cubicBezTo>
                  <a:cubicBezTo>
                    <a:pt x="276" y="55"/>
                    <a:pt x="276" y="55"/>
                    <a:pt x="276" y="55"/>
                  </a:cubicBezTo>
                  <a:cubicBezTo>
                    <a:pt x="276" y="55"/>
                    <a:pt x="277" y="54"/>
                    <a:pt x="276" y="54"/>
                  </a:cubicBezTo>
                  <a:cubicBezTo>
                    <a:pt x="276" y="54"/>
                    <a:pt x="276" y="54"/>
                    <a:pt x="276" y="54"/>
                  </a:cubicBezTo>
                  <a:moveTo>
                    <a:pt x="308" y="17"/>
                  </a:moveTo>
                  <a:cubicBezTo>
                    <a:pt x="308" y="17"/>
                    <a:pt x="307" y="17"/>
                    <a:pt x="307" y="17"/>
                  </a:cubicBezTo>
                  <a:cubicBezTo>
                    <a:pt x="307" y="18"/>
                    <a:pt x="308" y="18"/>
                    <a:pt x="308" y="18"/>
                  </a:cubicBezTo>
                  <a:cubicBezTo>
                    <a:pt x="309" y="18"/>
                    <a:pt x="309" y="18"/>
                    <a:pt x="309" y="17"/>
                  </a:cubicBezTo>
                  <a:cubicBezTo>
                    <a:pt x="309" y="17"/>
                    <a:pt x="308" y="17"/>
                    <a:pt x="308" y="17"/>
                  </a:cubicBezTo>
                  <a:moveTo>
                    <a:pt x="254" y="11"/>
                  </a:moveTo>
                  <a:cubicBezTo>
                    <a:pt x="253" y="11"/>
                    <a:pt x="253" y="11"/>
                    <a:pt x="253" y="11"/>
                  </a:cubicBezTo>
                  <a:cubicBezTo>
                    <a:pt x="253" y="11"/>
                    <a:pt x="254" y="12"/>
                    <a:pt x="254" y="12"/>
                  </a:cubicBezTo>
                  <a:cubicBezTo>
                    <a:pt x="254" y="12"/>
                    <a:pt x="255" y="12"/>
                    <a:pt x="255" y="11"/>
                  </a:cubicBezTo>
                  <a:cubicBezTo>
                    <a:pt x="255" y="11"/>
                    <a:pt x="254" y="11"/>
                    <a:pt x="254" y="11"/>
                  </a:cubicBezTo>
                  <a:moveTo>
                    <a:pt x="305" y="10"/>
                  </a:moveTo>
                  <a:cubicBezTo>
                    <a:pt x="304" y="10"/>
                    <a:pt x="304" y="11"/>
                    <a:pt x="304" y="12"/>
                  </a:cubicBezTo>
                  <a:cubicBezTo>
                    <a:pt x="305" y="13"/>
                    <a:pt x="306" y="14"/>
                    <a:pt x="307" y="14"/>
                  </a:cubicBezTo>
                  <a:cubicBezTo>
                    <a:pt x="307" y="14"/>
                    <a:pt x="308" y="14"/>
                    <a:pt x="308" y="14"/>
                  </a:cubicBezTo>
                  <a:cubicBezTo>
                    <a:pt x="308" y="14"/>
                    <a:pt x="308" y="14"/>
                    <a:pt x="308" y="14"/>
                  </a:cubicBezTo>
                  <a:cubicBezTo>
                    <a:pt x="308" y="13"/>
                    <a:pt x="308" y="12"/>
                    <a:pt x="307" y="11"/>
                  </a:cubicBezTo>
                  <a:cubicBezTo>
                    <a:pt x="307" y="11"/>
                    <a:pt x="306" y="10"/>
                    <a:pt x="306" y="10"/>
                  </a:cubicBezTo>
                  <a:cubicBezTo>
                    <a:pt x="306" y="10"/>
                    <a:pt x="306" y="10"/>
                    <a:pt x="305" y="10"/>
                  </a:cubicBezTo>
                  <a:moveTo>
                    <a:pt x="245" y="10"/>
                  </a:moveTo>
                  <a:cubicBezTo>
                    <a:pt x="244" y="10"/>
                    <a:pt x="243" y="12"/>
                    <a:pt x="245" y="12"/>
                  </a:cubicBezTo>
                  <a:cubicBezTo>
                    <a:pt x="245" y="12"/>
                    <a:pt x="245" y="12"/>
                    <a:pt x="245" y="12"/>
                  </a:cubicBezTo>
                  <a:cubicBezTo>
                    <a:pt x="246" y="12"/>
                    <a:pt x="247" y="10"/>
                    <a:pt x="245" y="10"/>
                  </a:cubicBezTo>
                  <a:cubicBezTo>
                    <a:pt x="245" y="10"/>
                    <a:pt x="245" y="10"/>
                    <a:pt x="245" y="10"/>
                  </a:cubicBezTo>
                  <a:moveTo>
                    <a:pt x="257" y="0"/>
                  </a:moveTo>
                  <a:cubicBezTo>
                    <a:pt x="256" y="0"/>
                    <a:pt x="255" y="0"/>
                    <a:pt x="255" y="1"/>
                  </a:cubicBezTo>
                  <a:cubicBezTo>
                    <a:pt x="254" y="1"/>
                    <a:pt x="254" y="1"/>
                    <a:pt x="254" y="1"/>
                  </a:cubicBezTo>
                  <a:cubicBezTo>
                    <a:pt x="254" y="1"/>
                    <a:pt x="254" y="1"/>
                    <a:pt x="254" y="1"/>
                  </a:cubicBezTo>
                  <a:cubicBezTo>
                    <a:pt x="254" y="2"/>
                    <a:pt x="254" y="3"/>
                    <a:pt x="255" y="3"/>
                  </a:cubicBezTo>
                  <a:cubicBezTo>
                    <a:pt x="256" y="3"/>
                    <a:pt x="258" y="1"/>
                    <a:pt x="257" y="0"/>
                  </a:cubicBezTo>
                </a:path>
              </a:pathLst>
            </a:custGeom>
            <a:solidFill>
              <a:srgbClr val="D6CEC9"/>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sz="1350">
                <a:latin typeface="+mn-lt"/>
                <a:ea typeface="+mn-ea"/>
              </a:endParaRPr>
            </a:p>
          </p:txBody>
        </p:sp>
      </p:grpSp>
      <p:pic>
        <p:nvPicPr>
          <p:cNvPr id="9" name="J-Hype-Meant To Be">
            <a:hlinkClick r:id="" action="ppaction://media"/>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7200" y="-9271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a:spLocks noChangeArrowheads="1"/>
          </p:cNvSpPr>
          <p:nvPr/>
        </p:nvSpPr>
        <p:spPr bwMode="auto">
          <a:xfrm>
            <a:off x="3559175" y="2958465"/>
            <a:ext cx="216852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algn="ctr" eaLnBrk="1" hangingPunct="1"/>
            <a:r>
              <a:rPr lang="zh-CN" altLang="en-US" sz="1800" dirty="0">
                <a:solidFill>
                  <a:schemeClr val="bg1"/>
                </a:solidFill>
              </a:rPr>
              <a:t>小组成员：张洪达</a:t>
            </a:r>
          </a:p>
          <a:p>
            <a:pPr algn="ctr" eaLnBrk="1" hangingPunct="1"/>
            <a:r>
              <a:rPr lang="zh-CN" altLang="en-US" sz="1800" dirty="0">
                <a:solidFill>
                  <a:schemeClr val="bg1"/>
                </a:solidFill>
              </a:rPr>
              <a:t>                     赵国承</a:t>
            </a:r>
          </a:p>
          <a:p>
            <a:pPr algn="ctr" eaLnBrk="1" hangingPunct="1"/>
            <a:r>
              <a:rPr lang="zh-CN" altLang="en-US" sz="1800" dirty="0">
                <a:solidFill>
                  <a:schemeClr val="bg1"/>
                </a:solidFill>
              </a:rPr>
              <a:t>                     赵鹏飞</a:t>
            </a:r>
          </a:p>
          <a:p>
            <a:pPr algn="ctr" eaLnBrk="1" hangingPunct="1"/>
            <a:r>
              <a:rPr lang="zh-CN" altLang="en-US" sz="1800" dirty="0">
                <a:solidFill>
                  <a:schemeClr val="bg1"/>
                </a:solidFill>
              </a:rPr>
              <a:t>                     王凤毅</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0" presetClass="path" presetSubtype="0" accel="50000" decel="50000" fill="hold" nodeType="afterEffect">
                                  <p:stCondLst>
                                    <p:cond delay="0"/>
                                  </p:stCondLst>
                                  <p:childTnLst>
                                    <p:animMotion origin="layout" path="M -0.00347 0.00092 L 0.59826 0.00247 " pathEditMode="relative" ptsTypes="AA">
                                      <p:cBhvr>
                                        <p:cTn id="34" dur="1500" fill="hold"/>
                                        <p:tgtEl>
                                          <p:spTgt spid="27"/>
                                        </p:tgtEl>
                                        <p:attrNameLst>
                                          <p:attrName>ppt_x</p:attrName>
                                          <p:attrName>ppt_y</p:attrName>
                                        </p:attrNameLst>
                                      </p:cBhvr>
                                    </p:animMotion>
                                  </p:childTnLst>
                                </p:cTn>
                              </p:par>
                            </p:childTnLst>
                          </p:cTn>
                        </p:par>
                        <p:par>
                          <p:cTn id="35" fill="hold">
                            <p:stCondLst>
                              <p:cond delay="5000"/>
                            </p:stCondLst>
                            <p:childTnLst>
                              <p:par>
                                <p:cTn id="36" presetID="22" presetClass="entr" presetSubtype="8"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1250"/>
                                        <p:tgtEl>
                                          <p:spTgt spid="48"/>
                                        </p:tgtEl>
                                      </p:cBhvr>
                                    </p:animEffect>
                                  </p:childTnLst>
                                </p:cTn>
                              </p:par>
                            </p:childTnLst>
                          </p:cTn>
                        </p:par>
                        <p:par>
                          <p:cTn id="39" fill="hold">
                            <p:stCondLst>
                              <p:cond delay="6250"/>
                            </p:stCondLst>
                            <p:childTnLst>
                              <p:par>
                                <p:cTn id="40" presetID="12" presetClass="entr" presetSubtype="4" fill="hold" grpId="0" nodeType="afterEffect">
                                  <p:stCondLst>
                                    <p:cond delay="0"/>
                                  </p:stCondLst>
                                  <p:iterate type="lt">
                                    <p:tmPct val="15000"/>
                                  </p:iterate>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p:tgtEl>
                                          <p:spTgt spid="51"/>
                                        </p:tgtEl>
                                        <p:attrNameLst>
                                          <p:attrName>ppt_y</p:attrName>
                                        </p:attrNameLst>
                                      </p:cBhvr>
                                      <p:tavLst>
                                        <p:tav tm="0">
                                          <p:val>
                                            <p:strVal val="#ppt_y+#ppt_h*1.125000"/>
                                          </p:val>
                                        </p:tav>
                                        <p:tav tm="100000">
                                          <p:val>
                                            <p:strVal val="#ppt_y"/>
                                          </p:val>
                                        </p:tav>
                                      </p:tavLst>
                                    </p:anim>
                                    <p:animEffect transition="in" filter="wipe(up)">
                                      <p:cBhvr>
                                        <p:cTn id="43" dur="500"/>
                                        <p:tgtEl>
                                          <p:spTgt spid="51"/>
                                        </p:tgtEl>
                                      </p:cBhvr>
                                    </p:animEffect>
                                  </p:childTnLst>
                                </p:cTn>
                              </p:par>
                            </p:childTnLst>
                          </p:cTn>
                        </p:par>
                        <p:par>
                          <p:cTn id="44" fill="hold">
                            <p:stCondLst>
                              <p:cond delay="7275"/>
                            </p:stCondLst>
                            <p:childTnLst>
                              <p:par>
                                <p:cTn id="45" presetID="2" presetClass="entr" presetSubtype="8"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350" fill="hold"/>
                                        <p:tgtEl>
                                          <p:spTgt spid="30"/>
                                        </p:tgtEl>
                                        <p:attrNameLst>
                                          <p:attrName>ppt_x</p:attrName>
                                        </p:attrNameLst>
                                      </p:cBhvr>
                                      <p:tavLst>
                                        <p:tav tm="0">
                                          <p:val>
                                            <p:strVal val="0-#ppt_w/2"/>
                                          </p:val>
                                        </p:tav>
                                        <p:tav tm="100000">
                                          <p:val>
                                            <p:strVal val="#ppt_x"/>
                                          </p:val>
                                        </p:tav>
                                      </p:tavLst>
                                    </p:anim>
                                    <p:anim calcmode="lin" valueType="num">
                                      <p:cBhvr additive="base">
                                        <p:cTn id="48" dur="350" fill="hold"/>
                                        <p:tgtEl>
                                          <p:spTgt spid="30"/>
                                        </p:tgtEl>
                                        <p:attrNameLst>
                                          <p:attrName>ppt_y</p:attrName>
                                        </p:attrNameLst>
                                      </p:cBhvr>
                                      <p:tavLst>
                                        <p:tav tm="0">
                                          <p:val>
                                            <p:strVal val="#ppt_y"/>
                                          </p:val>
                                        </p:tav>
                                        <p:tav tm="100000">
                                          <p:val>
                                            <p:strVal val="#ppt_y"/>
                                          </p:val>
                                        </p:tav>
                                      </p:tavLst>
                                    </p:anim>
                                  </p:childTnLst>
                                </p:cTn>
                              </p:par>
                            </p:childTnLst>
                          </p:cTn>
                        </p:par>
                        <p:par>
                          <p:cTn id="49" fill="hold">
                            <p:stCondLst>
                              <p:cond delay="7625"/>
                            </p:stCondLst>
                            <p:childTnLst>
                              <p:par>
                                <p:cTn id="50" presetID="2" presetClass="entr" presetSubtype="8"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350" fill="hold"/>
                                        <p:tgtEl>
                                          <p:spTgt spid="12"/>
                                        </p:tgtEl>
                                        <p:attrNameLst>
                                          <p:attrName>ppt_x</p:attrName>
                                        </p:attrNameLst>
                                      </p:cBhvr>
                                      <p:tavLst>
                                        <p:tav tm="0">
                                          <p:val>
                                            <p:strVal val="0-#ppt_w/2"/>
                                          </p:val>
                                        </p:tav>
                                        <p:tav tm="100000">
                                          <p:val>
                                            <p:strVal val="#ppt_x"/>
                                          </p:val>
                                        </p:tav>
                                      </p:tavLst>
                                    </p:anim>
                                    <p:anim calcmode="lin" valueType="num">
                                      <p:cBhvr additive="base">
                                        <p:cTn id="53" dur="350" fill="hold"/>
                                        <p:tgtEl>
                                          <p:spTgt spid="12"/>
                                        </p:tgtEl>
                                        <p:attrNameLst>
                                          <p:attrName>ppt_y</p:attrName>
                                        </p:attrNameLst>
                                      </p:cBhvr>
                                      <p:tavLst>
                                        <p:tav tm="0">
                                          <p:val>
                                            <p:strVal val="#ppt_y"/>
                                          </p:val>
                                        </p:tav>
                                        <p:tav tm="100000">
                                          <p:val>
                                            <p:strVal val="#ppt_y"/>
                                          </p:val>
                                        </p:tav>
                                      </p:tavLst>
                                    </p:anim>
                                  </p:childTnLst>
                                </p:cTn>
                              </p:par>
                            </p:childTnLst>
                          </p:cTn>
                        </p:par>
                        <p:par>
                          <p:cTn id="54" fill="hold">
                            <p:stCondLst>
                              <p:cond delay="7975"/>
                            </p:stCondLst>
                            <p:childTnLst>
                              <p:par>
                                <p:cTn id="55" presetID="2" presetClass="entr" presetSubtype="8"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350" fill="hold"/>
                                        <p:tgtEl>
                                          <p:spTgt spid="31"/>
                                        </p:tgtEl>
                                        <p:attrNameLst>
                                          <p:attrName>ppt_x</p:attrName>
                                        </p:attrNameLst>
                                      </p:cBhvr>
                                      <p:tavLst>
                                        <p:tav tm="0">
                                          <p:val>
                                            <p:strVal val="0-#ppt_w/2"/>
                                          </p:val>
                                        </p:tav>
                                        <p:tav tm="100000">
                                          <p:val>
                                            <p:strVal val="#ppt_x"/>
                                          </p:val>
                                        </p:tav>
                                      </p:tavLst>
                                    </p:anim>
                                    <p:anim calcmode="lin" valueType="num">
                                      <p:cBhvr additive="base">
                                        <p:cTn id="58" dur="350" fill="hold"/>
                                        <p:tgtEl>
                                          <p:spTgt spid="31"/>
                                        </p:tgtEl>
                                        <p:attrNameLst>
                                          <p:attrName>ppt_y</p:attrName>
                                        </p:attrNameLst>
                                      </p:cBhvr>
                                      <p:tavLst>
                                        <p:tav tm="0">
                                          <p:val>
                                            <p:strVal val="#ppt_y"/>
                                          </p:val>
                                        </p:tav>
                                        <p:tav tm="100000">
                                          <p:val>
                                            <p:strVal val="#ppt_y"/>
                                          </p:val>
                                        </p:tav>
                                      </p:tavLst>
                                    </p:anim>
                                  </p:childTnLst>
                                </p:cTn>
                              </p:par>
                            </p:childTnLst>
                          </p:cTn>
                        </p:par>
                        <p:par>
                          <p:cTn id="59" fill="hold">
                            <p:stCondLst>
                              <p:cond delay="8325"/>
                            </p:stCondLst>
                            <p:childTnLst>
                              <p:par>
                                <p:cTn id="60" presetID="53" presetClass="entr" presetSubtype="16"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childTnLst>
                          </p:cTn>
                        </p:par>
                        <p:par>
                          <p:cTn id="65" fill="hold">
                            <p:stCondLst>
                              <p:cond delay="8825"/>
                            </p:stCondLst>
                            <p:childTnLst>
                              <p:par>
                                <p:cTn id="66" presetID="6" presetClass="emph" presetSubtype="0" fill="hold" nodeType="afterEffect">
                                  <p:stCondLst>
                                    <p:cond delay="0"/>
                                  </p:stCondLst>
                                  <p:childTnLst>
                                    <p:animScale>
                                      <p:cBhvr>
                                        <p:cTn id="67" dur="1750" fill="hold"/>
                                        <p:tgtEl>
                                          <p:spTgt spid="17"/>
                                        </p:tgtEl>
                                      </p:cBhvr>
                                      <p:by x="150000" y="150000"/>
                                    </p:animScale>
                                  </p:childTnLst>
                                </p:cTn>
                              </p:par>
                            </p:childTnLst>
                          </p:cTn>
                        </p:par>
                        <p:par>
                          <p:cTn id="68" fill="hold">
                            <p:stCondLst>
                              <p:cond delay="10575"/>
                            </p:stCondLst>
                            <p:childTnLst>
                              <p:par>
                                <p:cTn id="69" presetID="12" presetClass="entr" presetSubtype="4" fill="hold" grpId="0" nodeType="afterEffect">
                                  <p:stCondLst>
                                    <p:cond delay="0"/>
                                  </p:stCondLst>
                                  <p:iterate type="lt">
                                    <p:tmPct val="15000"/>
                                  </p:iterate>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p:tgtEl>
                                          <p:spTgt spid="2"/>
                                        </p:tgtEl>
                                        <p:attrNameLst>
                                          <p:attrName>ppt_y</p:attrName>
                                        </p:attrNameLst>
                                      </p:cBhvr>
                                      <p:tavLst>
                                        <p:tav tm="0">
                                          <p:val>
                                            <p:strVal val="#ppt_y+#ppt_h*1.125000"/>
                                          </p:val>
                                        </p:tav>
                                        <p:tav tm="100000">
                                          <p:val>
                                            <p:strVal val="#ppt_y"/>
                                          </p:val>
                                        </p:tav>
                                      </p:tavLst>
                                    </p:anim>
                                    <p:animEffect transition="in" filter="wipe(up)">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797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致谢</a:t>
            </a:r>
          </a:p>
        </p:txBody>
      </p:sp>
      <p:sp>
        <p:nvSpPr>
          <p:cNvPr id="4" name="矩形 3"/>
          <p:cNvSpPr/>
          <p:nvPr/>
        </p:nvSpPr>
        <p:spPr>
          <a:xfrm>
            <a:off x="2735263" y="866775"/>
            <a:ext cx="3957637" cy="1027113"/>
          </a:xfrm>
          <a:prstGeom prst="rect">
            <a:avLst/>
          </a:prstGeom>
        </p:spPr>
        <p:txBody>
          <a:bodyPr>
            <a:spAutoFit/>
          </a:bodyPr>
          <a:lstStyle/>
          <a:p>
            <a:pPr algn="ctr" eaLnBrk="1" fontAlgn="auto" hangingPunct="1">
              <a:lnSpc>
                <a:spcPct val="150000"/>
              </a:lnSpc>
              <a:spcBef>
                <a:spcPts val="0"/>
              </a:spcBef>
              <a:spcAft>
                <a:spcPts val="0"/>
              </a:spcAft>
              <a:defRPr/>
            </a:pPr>
            <a:r>
              <a:rPr lang="en-US" altLang="zh-CN" sz="4800" b="1" dirty="0">
                <a:solidFill>
                  <a:schemeClr val="bg1"/>
                </a:solidFill>
                <a:latin typeface="+mn-ea"/>
                <a:ea typeface="+mn-ea"/>
              </a:rPr>
              <a:t>THANKS!</a:t>
            </a:r>
            <a:endParaRPr lang="zh-CN" altLang="en-US" sz="4800" b="1" dirty="0">
              <a:solidFill>
                <a:schemeClr val="bg1"/>
              </a:solidFill>
              <a:latin typeface="+mn-ea"/>
              <a:ea typeface="+mn-ea"/>
            </a:endParaRPr>
          </a:p>
        </p:txBody>
      </p:sp>
      <p:sp>
        <p:nvSpPr>
          <p:cNvPr id="5" name="矩形 4"/>
          <p:cNvSpPr/>
          <p:nvPr/>
        </p:nvSpPr>
        <p:spPr>
          <a:xfrm>
            <a:off x="1331913" y="1884363"/>
            <a:ext cx="6435725" cy="2353310"/>
          </a:xfrm>
          <a:prstGeom prst="rect">
            <a:avLst/>
          </a:prstGeom>
        </p:spPr>
        <p:txBody>
          <a:bodyPr>
            <a:spAutoFit/>
          </a:bodyPr>
          <a:lstStyle/>
          <a:p>
            <a:pPr eaLnBrk="1" fontAlgn="auto" hangingPunct="1">
              <a:lnSpc>
                <a:spcPct val="150000"/>
              </a:lnSpc>
              <a:spcBef>
                <a:spcPts val="0"/>
              </a:spcBef>
              <a:spcAft>
                <a:spcPts val="0"/>
              </a:spcAft>
              <a:defRPr/>
            </a:pPr>
            <a:r>
              <a:rPr lang="zh-CN" altLang="en-US" sz="1400" kern="0" dirty="0">
                <a:solidFill>
                  <a:schemeClr val="bg1"/>
                </a:solidFill>
                <a:latin typeface="+mn-ea"/>
                <a:ea typeface="+mn-ea"/>
              </a:rPr>
              <a:t>    大学生活已经过半，在此，我要感谢赵志桓老师、李工和教导我们的所有的老师，他们在本次课程设计中给予了很大我们的帮助。本次设计能够顺利完成，要特别感谢我们的赵志桓老师和李工，他们在这五天中与我们共度日夜，教导我们单片机知识和编程</a:t>
            </a:r>
            <a:r>
              <a:rPr lang="zh-CN" altLang="en-US" sz="1400" dirty="0">
                <a:solidFill>
                  <a:schemeClr val="bg1"/>
                </a:solidFill>
                <a:latin typeface="+mn-ea"/>
                <a:ea typeface="+mn-ea"/>
              </a:rPr>
              <a:t>，不辞辛劳，耐心的为我们解答每一个问题，从最初构思到最后定稿的各个环节给予细心指引与教导</a:t>
            </a:r>
            <a:r>
              <a:rPr lang="en-US" altLang="zh-CN" sz="1400" dirty="0">
                <a:solidFill>
                  <a:schemeClr val="bg1"/>
                </a:solidFill>
                <a:latin typeface="+mn-ea"/>
                <a:ea typeface="+mn-ea"/>
              </a:rPr>
              <a:t>,</a:t>
            </a:r>
            <a:r>
              <a:rPr lang="zh-CN" altLang="en-US" sz="1400" dirty="0">
                <a:solidFill>
                  <a:schemeClr val="bg1"/>
                </a:solidFill>
                <a:latin typeface="+mn-ea"/>
                <a:ea typeface="+mn-ea"/>
              </a:rPr>
              <a:t>使我们得以最终完成实训课题设计！</a:t>
            </a:r>
            <a:endParaRPr lang="en-US" altLang="zh-CN" sz="1400" dirty="0">
              <a:solidFill>
                <a:schemeClr val="bg1"/>
              </a:solidFill>
              <a:latin typeface="+mn-ea"/>
              <a:ea typeface="+mn-ea"/>
            </a:endParaRPr>
          </a:p>
          <a:p>
            <a:pPr eaLnBrk="1" fontAlgn="auto" hangingPunct="1">
              <a:lnSpc>
                <a:spcPct val="150000"/>
              </a:lnSpc>
              <a:spcBef>
                <a:spcPts val="0"/>
              </a:spcBef>
              <a:spcAft>
                <a:spcPts val="0"/>
              </a:spcAft>
              <a:defRPr/>
            </a:pPr>
            <a:r>
              <a:rPr lang="en-US" altLang="zh-CN" sz="1400" dirty="0">
                <a:solidFill>
                  <a:schemeClr val="bg1"/>
                </a:solidFill>
                <a:latin typeface="+mn-ea"/>
                <a:ea typeface="+mn-ea"/>
              </a:rPr>
              <a:t>    </a:t>
            </a:r>
            <a:r>
              <a:rPr lang="zh-CN" altLang="en-US" sz="1400" dirty="0">
                <a:solidFill>
                  <a:schemeClr val="bg1"/>
                </a:solidFill>
                <a:latin typeface="+mn-ea"/>
                <a:ea typeface="+mn-ea"/>
              </a:rPr>
              <a:t>最后，我要向百忙之中抽时间对本文进行审阅，评议和参与本人论文答辩的各位老师表示感谢！</a:t>
            </a:r>
            <a:endParaRPr lang="zh-CN" altLang="en-US" sz="1400" kern="0" dirty="0">
              <a:solidFill>
                <a:schemeClr val="bg1"/>
              </a:solidFill>
              <a:latin typeface="+mn-ea"/>
              <a:ea typeface="+mn-ea"/>
            </a:endParaRPr>
          </a:p>
        </p:txBody>
      </p:sp>
      <p:sp>
        <p:nvSpPr>
          <p:cNvPr id="6" name="矩形 5"/>
          <p:cNvSpPr/>
          <p:nvPr/>
        </p:nvSpPr>
        <p:spPr>
          <a:xfrm>
            <a:off x="3070225" y="4129088"/>
            <a:ext cx="3048000" cy="554037"/>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solidFill>
                  <a:schemeClr val="bg1"/>
                </a:solidFill>
                <a:latin typeface="+mn-ea"/>
                <a:ea typeface="+mn-ea"/>
              </a:rPr>
              <a:t>恳请各位老师批评指正！</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30000"/>
                                  </p:iterate>
                                  <p:childTnLst>
                                    <p:set>
                                      <p:cBhvr>
                                        <p:cTn id="13" dur="1" fill="hold">
                                          <p:stCondLst>
                                            <p:cond delay="0"/>
                                          </p:stCondLst>
                                        </p:cTn>
                                        <p:tgtEl>
                                          <p:spTgt spid="5"/>
                                        </p:tgtEl>
                                        <p:attrNameLst>
                                          <p:attrName>style.visibility</p:attrName>
                                        </p:attrNameLst>
                                      </p:cBhvr>
                                      <p:to>
                                        <p:strVal val="visible"/>
                                      </p:to>
                                    </p:set>
                                    <p:animEffect transition="in" filter="wipe(left)">
                                      <p:cBhvr>
                                        <p:cTn id="14" dur="300"/>
                                        <p:tgtEl>
                                          <p:spTgt spid="5"/>
                                        </p:tgtEl>
                                      </p:cBhvr>
                                    </p:animEffect>
                                  </p:childTnLst>
                                </p:cTn>
                              </p:par>
                              <p:par>
                                <p:cTn id="15" presetID="36" presetClass="emph" presetSubtype="0" fill="hold" grpId="1" nodeType="withEffect">
                                  <p:stCondLst>
                                    <p:cond delay="0"/>
                                  </p:stCondLst>
                                  <p:iterate type="lt">
                                    <p:tmPct val="30000"/>
                                  </p:iterate>
                                  <p:childTnLst>
                                    <p:animScale>
                                      <p:cBhvr>
                                        <p:cTn id="16" dur="150" autoRev="1" fill="hold">
                                          <p:stCondLst>
                                            <p:cond delay="0"/>
                                          </p:stCondLst>
                                        </p:cTn>
                                        <p:tgtEl>
                                          <p:spTgt spid="5"/>
                                        </p:tgtEl>
                                      </p:cBhvr>
                                      <p:to x="80000" y="100000"/>
                                    </p:animScale>
                                    <p:anim by="(#ppt_w*0.10)" calcmode="lin" valueType="num">
                                      <p:cBhvr>
                                        <p:cTn id="17" dur="150" autoRev="1" fill="hold">
                                          <p:stCondLst>
                                            <p:cond delay="0"/>
                                          </p:stCondLst>
                                        </p:cTn>
                                        <p:tgtEl>
                                          <p:spTgt spid="5"/>
                                        </p:tgtEl>
                                        <p:attrNameLst>
                                          <p:attrName>ppt_x</p:attrName>
                                        </p:attrNameLst>
                                      </p:cBhvr>
                                    </p:anim>
                                    <p:anim by="(-#ppt_w*0.10)" calcmode="lin" valueType="num">
                                      <p:cBhvr>
                                        <p:cTn id="18" dur="150" autoRev="1" fill="hold">
                                          <p:stCondLst>
                                            <p:cond delay="0"/>
                                          </p:stCondLst>
                                        </p:cTn>
                                        <p:tgtEl>
                                          <p:spTgt spid="5"/>
                                        </p:tgtEl>
                                        <p:attrNameLst>
                                          <p:attrName>ppt_y</p:attrName>
                                        </p:attrNameLst>
                                      </p:cBhvr>
                                    </p:anim>
                                    <p:animRot by="-480000">
                                      <p:cBhvr>
                                        <p:cTn id="19" dur="150" autoRev="1" fill="hold">
                                          <p:stCondLst>
                                            <p:cond delay="0"/>
                                          </p:stCondLst>
                                        </p:cTn>
                                        <p:tgtEl>
                                          <p:spTgt spid="5"/>
                                        </p:tgtEl>
                                        <p:attrNameLst>
                                          <p:attrName>r</p:attrName>
                                        </p:attrNameLst>
                                      </p:cBhvr>
                                    </p:animRot>
                                  </p:childTnLst>
                                </p:cTn>
                              </p:par>
                            </p:childTnLst>
                          </p:cTn>
                        </p:par>
                        <p:par>
                          <p:cTn id="20" fill="hold">
                            <p:stCondLst>
                              <p:cond delay="21130"/>
                            </p:stCondLst>
                            <p:childTnLst>
                              <p:par>
                                <p:cTn id="21" presetID="42"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16415"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mn-ea"/>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bwMode="auto">
          <a:xfrm>
            <a:off x="282575" y="1746250"/>
            <a:ext cx="2765425" cy="963613"/>
            <a:chOff x="219753" y="1976522"/>
            <a:chExt cx="2765362" cy="964005"/>
          </a:xfrm>
        </p:grpSpPr>
        <p:sp>
          <p:nvSpPr>
            <p:cNvPr id="69" name="文本框 38"/>
            <p:cNvSpPr txBox="1"/>
            <p:nvPr/>
          </p:nvSpPr>
          <p:spPr>
            <a:xfrm>
              <a:off x="219753" y="2418027"/>
              <a:ext cx="2741551" cy="522500"/>
            </a:xfrm>
            <a:prstGeom prst="rect">
              <a:avLst/>
            </a:prstGeom>
            <a:noFill/>
          </p:spPr>
          <p:txBody>
            <a:bodyPr>
              <a:spAutoFit/>
            </a:bodyPr>
            <a:lstStyle/>
            <a:p>
              <a:pPr algn="r" eaLnBrk="1" fontAlgn="auto" hangingPunct="1">
                <a:spcBef>
                  <a:spcPts val="0"/>
                </a:spcBef>
                <a:spcAft>
                  <a:spcPts val="0"/>
                </a:spcAft>
                <a:defRPr/>
              </a:pPr>
              <a:r>
                <a:rPr lang="en-US" altLang="zh-CN" sz="2800" dirty="0">
                  <a:solidFill>
                    <a:schemeClr val="bg1"/>
                  </a:solidFill>
                  <a:latin typeface="+mn-ea"/>
                  <a:ea typeface="+mn-ea"/>
                </a:rPr>
                <a:t>CONTENTS</a:t>
              </a:r>
              <a:endParaRPr lang="zh-CN" altLang="en-US" sz="2800" dirty="0">
                <a:solidFill>
                  <a:schemeClr val="bg1"/>
                </a:solidFill>
                <a:latin typeface="+mn-ea"/>
                <a:ea typeface="+mn-ea"/>
              </a:endParaRPr>
            </a:p>
          </p:txBody>
        </p:sp>
        <p:sp>
          <p:nvSpPr>
            <p:cNvPr id="70" name="文本框 11"/>
            <p:cNvSpPr txBox="1"/>
            <p:nvPr/>
          </p:nvSpPr>
          <p:spPr>
            <a:xfrm>
              <a:off x="1980251" y="1976522"/>
              <a:ext cx="1004864" cy="584438"/>
            </a:xfrm>
            <a:prstGeom prst="rect">
              <a:avLst/>
            </a:prstGeom>
            <a:noFill/>
          </p:spPr>
          <p:txBody>
            <a:bodyPr wrap="none">
              <a:spAutoFit/>
            </a:bodyPr>
            <a:lstStyle/>
            <a:p>
              <a:pPr eaLnBrk="1" fontAlgn="auto" hangingPunct="1">
                <a:spcBef>
                  <a:spcPts val="0"/>
                </a:spcBef>
                <a:spcAft>
                  <a:spcPts val="0"/>
                </a:spcAft>
                <a:defRPr/>
              </a:pPr>
              <a:r>
                <a:rPr lang="zh-CN" altLang="en-US" sz="3200" dirty="0">
                  <a:solidFill>
                    <a:schemeClr val="bg1"/>
                  </a:solidFill>
                  <a:latin typeface="+mn-ea"/>
                  <a:ea typeface="+mn-ea"/>
                </a:rPr>
                <a:t>目录</a:t>
              </a:r>
            </a:p>
          </p:txBody>
        </p:sp>
      </p:grpSp>
      <p:sp>
        <p:nvSpPr>
          <p:cNvPr id="71" name="文本框 18"/>
          <p:cNvSpPr txBox="1"/>
          <p:nvPr/>
        </p:nvSpPr>
        <p:spPr>
          <a:xfrm>
            <a:off x="4052888" y="2452688"/>
            <a:ext cx="15544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小组成员分工</a:t>
            </a:r>
          </a:p>
        </p:txBody>
      </p:sp>
      <p:grpSp>
        <p:nvGrpSpPr>
          <p:cNvPr id="72" name="组合 71"/>
          <p:cNvGrpSpPr/>
          <p:nvPr/>
        </p:nvGrpSpPr>
        <p:grpSpPr bwMode="auto">
          <a:xfrm>
            <a:off x="3565842" y="1726883"/>
            <a:ext cx="448628" cy="521970"/>
            <a:chOff x="3533862" y="2047768"/>
            <a:chExt cx="449225" cy="521317"/>
          </a:xfrm>
        </p:grpSpPr>
        <p:sp>
          <p:nvSpPr>
            <p:cNvPr id="73" name="文本框 16"/>
            <p:cNvSpPr txBox="1"/>
            <p:nvPr/>
          </p:nvSpPr>
          <p:spPr>
            <a:xfrm>
              <a:off x="3533862" y="2047768"/>
              <a:ext cx="361160" cy="521317"/>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1</a:t>
              </a:r>
            </a:p>
          </p:txBody>
        </p:sp>
        <p:cxnSp>
          <p:nvCxnSpPr>
            <p:cNvPr id="74" name="直接连接符 73"/>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638925" y="2449513"/>
            <a:ext cx="1569660" cy="369332"/>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成果视频展示</a:t>
            </a:r>
          </a:p>
        </p:txBody>
      </p:sp>
      <p:grpSp>
        <p:nvGrpSpPr>
          <p:cNvPr id="76" name="组合 75"/>
          <p:cNvGrpSpPr/>
          <p:nvPr/>
        </p:nvGrpSpPr>
        <p:grpSpPr bwMode="auto">
          <a:xfrm>
            <a:off x="6272212" y="2372678"/>
            <a:ext cx="480378" cy="521970"/>
            <a:chOff x="6090126" y="2057986"/>
            <a:chExt cx="480600" cy="521317"/>
          </a:xfrm>
        </p:grpSpPr>
        <p:sp>
          <p:nvSpPr>
            <p:cNvPr id="77" name="文本框 20"/>
            <p:cNvSpPr txBox="1"/>
            <p:nvPr/>
          </p:nvSpPr>
          <p:spPr>
            <a:xfrm>
              <a:off x="6090126" y="2057986"/>
              <a:ext cx="360847" cy="521317"/>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5</a:t>
              </a:r>
            </a:p>
          </p:txBody>
        </p:sp>
        <p:cxnSp>
          <p:nvCxnSpPr>
            <p:cNvPr id="78" name="直接连接符 77"/>
            <p:cNvCxnSpPr/>
            <p:nvPr/>
          </p:nvCxnSpPr>
          <p:spPr>
            <a:xfrm flipH="1">
              <a:off x="6324550" y="2227636"/>
              <a:ext cx="246176" cy="245755"/>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4052888" y="3032125"/>
            <a:ext cx="10972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研究方案</a:t>
            </a:r>
          </a:p>
        </p:txBody>
      </p:sp>
      <p:grpSp>
        <p:nvGrpSpPr>
          <p:cNvPr id="80" name="组合 79"/>
          <p:cNvGrpSpPr/>
          <p:nvPr/>
        </p:nvGrpSpPr>
        <p:grpSpPr bwMode="auto">
          <a:xfrm>
            <a:off x="3596322" y="2959100"/>
            <a:ext cx="448628" cy="521970"/>
            <a:chOff x="3533862" y="2627150"/>
            <a:chExt cx="449225" cy="521317"/>
          </a:xfrm>
        </p:grpSpPr>
        <p:sp>
          <p:nvSpPr>
            <p:cNvPr id="81" name="文本框 23"/>
            <p:cNvSpPr txBox="1"/>
            <p:nvPr/>
          </p:nvSpPr>
          <p:spPr>
            <a:xfrm>
              <a:off x="3533862" y="2627150"/>
              <a:ext cx="361160" cy="521317"/>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3</a:t>
              </a:r>
            </a:p>
          </p:txBody>
        </p:sp>
        <p:cxnSp>
          <p:nvCxnSpPr>
            <p:cNvPr id="82" name="直接连接符 81"/>
            <p:cNvCxnSpPr/>
            <p:nvPr/>
          </p:nvCxnSpPr>
          <p:spPr>
            <a:xfrm flipH="1">
              <a:off x="3736698" y="2806314"/>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638925" y="3027363"/>
            <a:ext cx="10972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结题感想</a:t>
            </a:r>
          </a:p>
        </p:txBody>
      </p:sp>
      <p:grpSp>
        <p:nvGrpSpPr>
          <p:cNvPr id="84" name="组合 83"/>
          <p:cNvGrpSpPr/>
          <p:nvPr/>
        </p:nvGrpSpPr>
        <p:grpSpPr bwMode="auto">
          <a:xfrm>
            <a:off x="6272212" y="2957195"/>
            <a:ext cx="480378" cy="521970"/>
            <a:chOff x="6090126" y="2637368"/>
            <a:chExt cx="480600" cy="521317"/>
          </a:xfrm>
        </p:grpSpPr>
        <p:sp>
          <p:nvSpPr>
            <p:cNvPr id="85" name="文本框 26"/>
            <p:cNvSpPr txBox="1"/>
            <p:nvPr/>
          </p:nvSpPr>
          <p:spPr>
            <a:xfrm>
              <a:off x="6090126" y="2637368"/>
              <a:ext cx="360847" cy="521317"/>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6</a:t>
              </a:r>
            </a:p>
          </p:txBody>
        </p:sp>
        <p:cxnSp>
          <p:nvCxnSpPr>
            <p:cNvPr id="86" name="直接连接符 85"/>
            <p:cNvCxnSpPr/>
            <p:nvPr/>
          </p:nvCxnSpPr>
          <p:spPr>
            <a:xfrm flipH="1">
              <a:off x="6324550" y="2807019"/>
              <a:ext cx="246176" cy="245754"/>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6669088" y="1818958"/>
            <a:ext cx="1569660" cy="369332"/>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部分程序展示</a:t>
            </a:r>
          </a:p>
        </p:txBody>
      </p:sp>
      <p:grpSp>
        <p:nvGrpSpPr>
          <p:cNvPr id="88" name="组合 87"/>
          <p:cNvGrpSpPr/>
          <p:nvPr/>
        </p:nvGrpSpPr>
        <p:grpSpPr bwMode="auto">
          <a:xfrm>
            <a:off x="6266497" y="1722438"/>
            <a:ext cx="460058" cy="521970"/>
            <a:chOff x="3522417" y="3200893"/>
            <a:chExt cx="460670" cy="521317"/>
          </a:xfrm>
        </p:grpSpPr>
        <p:sp>
          <p:nvSpPr>
            <p:cNvPr id="89" name="文本框 29"/>
            <p:cNvSpPr txBox="1"/>
            <p:nvPr/>
          </p:nvSpPr>
          <p:spPr>
            <a:xfrm>
              <a:off x="3522417" y="3200893"/>
              <a:ext cx="361160" cy="521317"/>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4</a:t>
              </a:r>
            </a:p>
          </p:txBody>
        </p:sp>
        <p:cxnSp>
          <p:nvCxnSpPr>
            <p:cNvPr id="90" name="直接连接符 89"/>
            <p:cNvCxnSpPr/>
            <p:nvPr/>
          </p:nvCxnSpPr>
          <p:spPr>
            <a:xfrm flipH="1">
              <a:off x="3736698" y="3380056"/>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638925" y="3068638"/>
            <a:ext cx="309880" cy="368300"/>
          </a:xfrm>
          <a:prstGeom prst="rect">
            <a:avLst/>
          </a:prstGeom>
          <a:noFill/>
        </p:spPr>
        <p:txBody>
          <a:bodyPr wrap="none">
            <a:spAutoFit/>
          </a:bodyPr>
          <a:lstStyle/>
          <a:p>
            <a:pPr eaLnBrk="1" fontAlgn="auto" hangingPunct="1">
              <a:spcBef>
                <a:spcPts val="0"/>
              </a:spcBef>
              <a:spcAft>
                <a:spcPts val="0"/>
              </a:spcAft>
              <a:defRPr/>
            </a:pPr>
            <a:endParaRPr lang="zh-CN" altLang="en-US" sz="1800" dirty="0">
              <a:solidFill>
                <a:schemeClr val="bg1"/>
              </a:solidFill>
              <a:latin typeface="+mn-ea"/>
              <a:ea typeface="+mn-ea"/>
            </a:endParaRPr>
          </a:p>
        </p:txBody>
      </p:sp>
      <p:grpSp>
        <p:nvGrpSpPr>
          <p:cNvPr id="92" name="组合 91"/>
          <p:cNvGrpSpPr/>
          <p:nvPr/>
        </p:nvGrpSpPr>
        <p:grpSpPr bwMode="auto">
          <a:xfrm>
            <a:off x="6177598" y="2979420"/>
            <a:ext cx="454977" cy="521970"/>
            <a:chOff x="6115538" y="3211111"/>
            <a:chExt cx="455188" cy="522901"/>
          </a:xfrm>
        </p:grpSpPr>
        <p:sp>
          <p:nvSpPr>
            <p:cNvPr id="93" name="文本框 32"/>
            <p:cNvSpPr txBox="1"/>
            <p:nvPr/>
          </p:nvSpPr>
          <p:spPr>
            <a:xfrm>
              <a:off x="6115538" y="3211111"/>
              <a:ext cx="310023" cy="522901"/>
            </a:xfrm>
            <a:prstGeom prst="rect">
              <a:avLst/>
            </a:prstGeom>
            <a:noFill/>
          </p:spPr>
          <p:txBody>
            <a:bodyPr wrap="none">
              <a:spAutoFit/>
            </a:bodyPr>
            <a:lstStyle/>
            <a:p>
              <a:pPr algn="ctr" eaLnBrk="1" fontAlgn="auto" hangingPunct="1">
                <a:spcBef>
                  <a:spcPts val="0"/>
                </a:spcBef>
                <a:spcAft>
                  <a:spcPts val="0"/>
                </a:spcAft>
                <a:defRPr/>
              </a:pPr>
              <a:endParaRPr lang="zh-CN" altLang="en-US" sz="2800" dirty="0">
                <a:solidFill>
                  <a:schemeClr val="bg1"/>
                </a:solidFill>
                <a:latin typeface="+mn-ea"/>
                <a:ea typeface="+mn-ea"/>
              </a:endParaRPr>
            </a:p>
          </p:txBody>
        </p:sp>
        <p:cxnSp>
          <p:nvCxnSpPr>
            <p:cNvPr id="94" name="直接连接符 93"/>
            <p:cNvCxnSpPr/>
            <p:nvPr/>
          </p:nvCxnSpPr>
          <p:spPr>
            <a:xfrm flipH="1">
              <a:off x="6324550" y="3381277"/>
              <a:ext cx="246176" cy="244911"/>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8"/>
          <p:cNvSpPr txBox="1"/>
          <p:nvPr/>
        </p:nvSpPr>
        <p:spPr>
          <a:xfrm>
            <a:off x="4041458" y="1818958"/>
            <a:ext cx="1097280" cy="368300"/>
          </a:xfrm>
          <a:prstGeom prst="rect">
            <a:avLst/>
          </a:prstGeom>
          <a:noFill/>
        </p:spPr>
        <p:txBody>
          <a:bodyPr wrap="none">
            <a:spAutoFit/>
          </a:bodyPr>
          <a:lstStyle/>
          <a:p>
            <a:pPr eaLnBrk="1" fontAlgn="auto" hangingPunct="1">
              <a:spcBef>
                <a:spcPts val="0"/>
              </a:spcBef>
              <a:spcAft>
                <a:spcPts val="0"/>
              </a:spcAft>
              <a:defRPr/>
            </a:pPr>
            <a:r>
              <a:rPr lang="zh-CN" altLang="en-US" sz="1800" dirty="0">
                <a:solidFill>
                  <a:schemeClr val="bg1"/>
                </a:solidFill>
                <a:latin typeface="+mn-ea"/>
                <a:ea typeface="+mn-ea"/>
              </a:rPr>
              <a:t>课题摘要</a:t>
            </a:r>
          </a:p>
        </p:txBody>
      </p:sp>
      <p:grpSp>
        <p:nvGrpSpPr>
          <p:cNvPr id="6" name="组合 5"/>
          <p:cNvGrpSpPr/>
          <p:nvPr/>
        </p:nvGrpSpPr>
        <p:grpSpPr bwMode="auto">
          <a:xfrm>
            <a:off x="3596322" y="2372043"/>
            <a:ext cx="456883" cy="521970"/>
            <a:chOff x="3525596" y="2089626"/>
            <a:chExt cx="457491" cy="521317"/>
          </a:xfrm>
        </p:grpSpPr>
        <p:sp>
          <p:nvSpPr>
            <p:cNvPr id="7" name="文本框 16"/>
            <p:cNvSpPr txBox="1"/>
            <p:nvPr/>
          </p:nvSpPr>
          <p:spPr>
            <a:xfrm>
              <a:off x="3525596" y="2089626"/>
              <a:ext cx="361160" cy="521317"/>
            </a:xfrm>
            <a:prstGeom prst="rect">
              <a:avLst/>
            </a:prstGeom>
            <a:noFill/>
          </p:spPr>
          <p:txBody>
            <a:bodyPr wrap="none">
              <a:spAutoFit/>
            </a:bodyPr>
            <a:lstStyle/>
            <a:p>
              <a:pPr algn="ctr" eaLnBrk="1" fontAlgn="auto" hangingPunct="1">
                <a:spcBef>
                  <a:spcPts val="0"/>
                </a:spcBef>
                <a:spcAft>
                  <a:spcPts val="0"/>
                </a:spcAft>
                <a:defRPr/>
              </a:pPr>
              <a:r>
                <a:rPr lang="en-US" altLang="zh-CN" sz="2800" dirty="0">
                  <a:solidFill>
                    <a:schemeClr val="bg1"/>
                  </a:solidFill>
                  <a:latin typeface="+mn-ea"/>
                  <a:ea typeface="+mn-ea"/>
                </a:rPr>
                <a:t>2</a:t>
              </a:r>
            </a:p>
          </p:txBody>
        </p:sp>
        <p:cxnSp>
          <p:nvCxnSpPr>
            <p:cNvPr id="8" name="直接连接符 7"/>
            <p:cNvCxnSpPr/>
            <p:nvPr/>
          </p:nvCxnSpPr>
          <p:spPr>
            <a:xfrm flipH="1">
              <a:off x="3736698" y="2226931"/>
              <a:ext cx="246389" cy="247340"/>
            </a:xfrm>
            <a:prstGeom prst="line">
              <a:avLst/>
            </a:prstGeom>
            <a:ln>
              <a:solidFill>
                <a:srgbClr val="5C307D"/>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60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0-#ppt_w/2"/>
                                          </p:val>
                                        </p:tav>
                                        <p:tav tm="100000">
                                          <p:val>
                                            <p:strVal val="#ppt_x"/>
                                          </p:val>
                                        </p:tav>
                                      </p:tavLst>
                                    </p:anim>
                                    <p:anim calcmode="lin" valueType="num">
                                      <p:cBhvr additive="base">
                                        <p:cTn id="13" dur="5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fill="hold"/>
                                        <p:tgtEl>
                                          <p:spTgt spid="95"/>
                                        </p:tgtEl>
                                        <p:attrNameLst>
                                          <p:attrName>ppt_x</p:attrName>
                                        </p:attrNameLst>
                                      </p:cBhvr>
                                      <p:tavLst>
                                        <p:tav tm="0">
                                          <p:val>
                                            <p:strVal val="#ppt_x"/>
                                          </p:val>
                                        </p:tav>
                                        <p:tav tm="100000">
                                          <p:val>
                                            <p:strVal val="#ppt_x"/>
                                          </p:val>
                                        </p:tav>
                                      </p:tavLst>
                                    </p:anim>
                                    <p:anim calcmode="lin" valueType="num">
                                      <p:cBhvr additive="base">
                                        <p:cTn id="18" dur="500" fill="hold"/>
                                        <p:tgtEl>
                                          <p:spTgt spid="9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childTnLst>
                                </p:cTn>
                              </p:par>
                              <p:par>
                                <p:cTn id="23" presetID="56" presetClass="path" presetSubtype="0" accel="50000" decel="50000" fill="hold" nodeType="withEffect">
                                  <p:stCondLst>
                                    <p:cond delay="0"/>
                                  </p:stCondLst>
                                  <p:childTnLst>
                                    <p:animMotion origin="layout" path="M -0.03733 0.04136 L 2.22222E-6 -9.87654E-7 " pathEditMode="relative" rAng="0" ptsTypes="AA">
                                      <p:cBhvr>
                                        <p:cTn id="24" dur="700" fill="hold"/>
                                        <p:tgtEl>
                                          <p:spTgt spid="72"/>
                                        </p:tgtEl>
                                        <p:attrNameLst>
                                          <p:attrName>ppt_x</p:attrName>
                                          <p:attrName>ppt_y</p:attrName>
                                        </p:attrNameLst>
                                      </p:cBhvr>
                                      <p:rCtr x="1858" y="-2068"/>
                                    </p:animMotion>
                                  </p:childTnLst>
                                </p:cTn>
                              </p:par>
                              <p:par>
                                <p:cTn id="25" presetID="22" presetClass="entr" presetSubtype="8"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10" presetClass="entr" presetSubtype="0" fill="hold" nodeType="withEffect">
                                  <p:stCondLst>
                                    <p:cond delay="25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childTnLst>
                                </p:cTn>
                              </p:par>
                              <p:par>
                                <p:cTn id="31" presetID="56" presetClass="path" presetSubtype="0" accel="50000" decel="50000" fill="hold" nodeType="withEffect">
                                  <p:stCondLst>
                                    <p:cond delay="250"/>
                                  </p:stCondLst>
                                  <p:childTnLst>
                                    <p:animMotion origin="layout" path="M -0.03733 0.04104 L 2.22222E-6 4.69136E-6 " pathEditMode="relative" rAng="0" ptsTypes="AA">
                                      <p:cBhvr>
                                        <p:cTn id="32" dur="700" fill="hold"/>
                                        <p:tgtEl>
                                          <p:spTgt spid="80"/>
                                        </p:tgtEl>
                                        <p:attrNameLst>
                                          <p:attrName>ppt_x</p:attrName>
                                          <p:attrName>ppt_y</p:attrName>
                                        </p:attrNameLst>
                                      </p:cBhvr>
                                      <p:rCtr x="1858" y="-2068"/>
                                    </p:animMotion>
                                  </p:childTnLst>
                                </p:cTn>
                              </p:par>
                              <p:par>
                                <p:cTn id="33" presetID="22" presetClass="entr" presetSubtype="8" fill="hold" grpId="0" nodeType="withEffect">
                                  <p:stCondLst>
                                    <p:cond delay="500"/>
                                  </p:stCondLst>
                                  <p:childTnLst>
                                    <p:set>
                                      <p:cBhvr>
                                        <p:cTn id="34" dur="1" fill="hold">
                                          <p:stCondLst>
                                            <p:cond delay="0"/>
                                          </p:stCondLst>
                                        </p:cTn>
                                        <p:tgtEl>
                                          <p:spTgt spid="79"/>
                                        </p:tgtEl>
                                        <p:attrNameLst>
                                          <p:attrName>style.visibility</p:attrName>
                                        </p:attrNameLst>
                                      </p:cBhvr>
                                      <p:to>
                                        <p:strVal val="visible"/>
                                      </p:to>
                                    </p:set>
                                    <p:animEffect transition="in" filter="wipe(left)">
                                      <p:cBhvr>
                                        <p:cTn id="35" dur="500"/>
                                        <p:tgtEl>
                                          <p:spTgt spid="79"/>
                                        </p:tgtEl>
                                      </p:cBhvr>
                                    </p:animEffect>
                                  </p:childTnLst>
                                </p:cTn>
                              </p:par>
                              <p:par>
                                <p:cTn id="36" presetID="10" presetClass="entr" presetSubtype="0" fill="hold" nodeType="withEffect">
                                  <p:stCondLst>
                                    <p:cond delay="500"/>
                                  </p:stCondLst>
                                  <p:childTnLst>
                                    <p:set>
                                      <p:cBhvr>
                                        <p:cTn id="37" dur="1" fill="hold">
                                          <p:stCondLst>
                                            <p:cond delay="0"/>
                                          </p:stCondLst>
                                        </p:cTn>
                                        <p:tgtEl>
                                          <p:spTgt spid="88"/>
                                        </p:tgtEl>
                                        <p:attrNameLst>
                                          <p:attrName>style.visibility</p:attrName>
                                        </p:attrNameLst>
                                      </p:cBhvr>
                                      <p:to>
                                        <p:strVal val="visible"/>
                                      </p:to>
                                    </p:set>
                                    <p:animEffect transition="in" filter="fade">
                                      <p:cBhvr>
                                        <p:cTn id="38" dur="1000"/>
                                        <p:tgtEl>
                                          <p:spTgt spid="88"/>
                                        </p:tgtEl>
                                      </p:cBhvr>
                                    </p:animEffect>
                                  </p:childTnLst>
                                </p:cTn>
                              </p:par>
                              <p:par>
                                <p:cTn id="39" presetID="56" presetClass="path" presetSubtype="0" accel="50000" decel="50000" fill="hold" nodeType="withEffect">
                                  <p:stCondLst>
                                    <p:cond delay="500"/>
                                  </p:stCondLst>
                                  <p:childTnLst>
                                    <p:animMotion origin="layout" path="M -0.03733 0.04104 L 2.22222E-6 4.93827E-6 " pathEditMode="relative" rAng="0" ptsTypes="AA">
                                      <p:cBhvr>
                                        <p:cTn id="40" dur="700" fill="hold"/>
                                        <p:tgtEl>
                                          <p:spTgt spid="88"/>
                                        </p:tgtEl>
                                        <p:attrNameLst>
                                          <p:attrName>ppt_x</p:attrName>
                                          <p:attrName>ppt_y</p:attrName>
                                        </p:attrNameLst>
                                      </p:cBhvr>
                                      <p:rCtr x="1858" y="-2068"/>
                                    </p:animMotion>
                                  </p:childTnLst>
                                </p:cTn>
                              </p:par>
                              <p:par>
                                <p:cTn id="41" presetID="22" presetClass="entr" presetSubtype="8" fill="hold" grpId="0" nodeType="withEffect">
                                  <p:stCondLst>
                                    <p:cond delay="750"/>
                                  </p:stCondLst>
                                  <p:childTnLst>
                                    <p:set>
                                      <p:cBhvr>
                                        <p:cTn id="42" dur="1" fill="hold">
                                          <p:stCondLst>
                                            <p:cond delay="0"/>
                                          </p:stCondLst>
                                        </p:cTn>
                                        <p:tgtEl>
                                          <p:spTgt spid="87"/>
                                        </p:tgtEl>
                                        <p:attrNameLst>
                                          <p:attrName>style.visibility</p:attrName>
                                        </p:attrNameLst>
                                      </p:cBhvr>
                                      <p:to>
                                        <p:strVal val="visible"/>
                                      </p:to>
                                    </p:set>
                                    <p:animEffect transition="in" filter="wipe(left)">
                                      <p:cBhvr>
                                        <p:cTn id="43" dur="500"/>
                                        <p:tgtEl>
                                          <p:spTgt spid="87"/>
                                        </p:tgtEl>
                                      </p:cBhvr>
                                    </p:animEffect>
                                  </p:childTnLst>
                                </p:cTn>
                              </p:par>
                              <p:par>
                                <p:cTn id="44" presetID="10" presetClass="entr" presetSubtype="0" fill="hold" nodeType="withEffect">
                                  <p:stCondLst>
                                    <p:cond delay="100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1000"/>
                                        <p:tgtEl>
                                          <p:spTgt spid="76"/>
                                        </p:tgtEl>
                                      </p:cBhvr>
                                    </p:animEffect>
                                  </p:childTnLst>
                                </p:cTn>
                              </p:par>
                              <p:par>
                                <p:cTn id="47" presetID="56" presetClass="path" presetSubtype="0" accel="50000" decel="50000" fill="hold" nodeType="withEffect">
                                  <p:stCondLst>
                                    <p:cond delay="1000"/>
                                  </p:stCondLst>
                                  <p:childTnLst>
                                    <p:animMotion origin="layout" path="M -0.03733 0.04136 L 2.22222E-6 -2.83951E-6 " pathEditMode="relative" rAng="0" ptsTypes="AA">
                                      <p:cBhvr>
                                        <p:cTn id="48" dur="700" fill="hold"/>
                                        <p:tgtEl>
                                          <p:spTgt spid="76"/>
                                        </p:tgtEl>
                                        <p:attrNameLst>
                                          <p:attrName>ppt_x</p:attrName>
                                          <p:attrName>ppt_y</p:attrName>
                                        </p:attrNameLst>
                                      </p:cBhvr>
                                      <p:rCtr x="1858" y="-2068"/>
                                    </p:animMotion>
                                  </p:childTnLst>
                                </p:cTn>
                              </p:par>
                              <p:par>
                                <p:cTn id="49" presetID="22" presetClass="entr" presetSubtype="8" fill="hold" grpId="0" nodeType="withEffect">
                                  <p:stCondLst>
                                    <p:cond delay="125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par>
                                <p:cTn id="52" presetID="10" presetClass="entr" presetSubtype="0" fill="hold" nodeType="withEffect">
                                  <p:stCondLst>
                                    <p:cond delay="125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1000"/>
                                        <p:tgtEl>
                                          <p:spTgt spid="84"/>
                                        </p:tgtEl>
                                      </p:cBhvr>
                                    </p:animEffect>
                                  </p:childTnLst>
                                </p:cTn>
                              </p:par>
                              <p:par>
                                <p:cTn id="55" presetID="56" presetClass="path" presetSubtype="0" accel="50000" decel="50000" fill="hold" nodeType="withEffect">
                                  <p:stCondLst>
                                    <p:cond delay="1250"/>
                                  </p:stCondLst>
                                  <p:childTnLst>
                                    <p:animMotion origin="layout" path="M -0.03733 0.04105 L 2.22222E-6 2.83951E-6 " pathEditMode="relative" rAng="0" ptsTypes="AA">
                                      <p:cBhvr>
                                        <p:cTn id="56" dur="700" fill="hold"/>
                                        <p:tgtEl>
                                          <p:spTgt spid="84"/>
                                        </p:tgtEl>
                                        <p:attrNameLst>
                                          <p:attrName>ppt_x</p:attrName>
                                          <p:attrName>ppt_y</p:attrName>
                                        </p:attrNameLst>
                                      </p:cBhvr>
                                      <p:rCtr x="1858" y="-2068"/>
                                    </p:animMotion>
                                  </p:childTnLst>
                                </p:cTn>
                              </p:par>
                              <p:par>
                                <p:cTn id="57" presetID="22" presetClass="entr" presetSubtype="8" fill="hold" grpId="0" nodeType="withEffect">
                                  <p:stCondLst>
                                    <p:cond delay="1500"/>
                                  </p:stCondLst>
                                  <p:childTnLst>
                                    <p:set>
                                      <p:cBhvr>
                                        <p:cTn id="58" dur="1" fill="hold">
                                          <p:stCondLst>
                                            <p:cond delay="0"/>
                                          </p:stCondLst>
                                        </p:cTn>
                                        <p:tgtEl>
                                          <p:spTgt spid="83"/>
                                        </p:tgtEl>
                                        <p:attrNameLst>
                                          <p:attrName>style.visibility</p:attrName>
                                        </p:attrNameLst>
                                      </p:cBhvr>
                                      <p:to>
                                        <p:strVal val="visible"/>
                                      </p:to>
                                    </p:set>
                                    <p:animEffect transition="in" filter="wipe(left)">
                                      <p:cBhvr>
                                        <p:cTn id="59" dur="500"/>
                                        <p:tgtEl>
                                          <p:spTgt spid="83"/>
                                        </p:tgtEl>
                                      </p:cBhvr>
                                    </p:animEffect>
                                  </p:childTnLst>
                                </p:cTn>
                              </p:par>
                              <p:par>
                                <p:cTn id="60" presetID="10" presetClass="entr" presetSubtype="0" fill="hold" nodeType="withEffect">
                                  <p:stCondLst>
                                    <p:cond delay="15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childTnLst>
                                </p:cTn>
                              </p:par>
                              <p:par>
                                <p:cTn id="63" presetID="56" presetClass="path" presetSubtype="0" accel="50000" decel="50000" fill="hold" nodeType="withEffect">
                                  <p:stCondLst>
                                    <p:cond delay="1500"/>
                                  </p:stCondLst>
                                  <p:childTnLst>
                                    <p:animMotion origin="layout" path="M -0.03733 0.04105 L 2.22222E-6 3.08642E-6 " pathEditMode="relative" rAng="0" ptsTypes="AA">
                                      <p:cBhvr>
                                        <p:cTn id="64" dur="700" fill="hold"/>
                                        <p:tgtEl>
                                          <p:spTgt spid="92"/>
                                        </p:tgtEl>
                                        <p:attrNameLst>
                                          <p:attrName>ppt_x</p:attrName>
                                          <p:attrName>ppt_y</p:attrName>
                                        </p:attrNameLst>
                                      </p:cBhvr>
                                      <p:rCtr x="1858" y="-2068"/>
                                    </p:animMotion>
                                  </p:childTnLst>
                                </p:cTn>
                              </p:par>
                              <p:par>
                                <p:cTn id="65" presetID="22" presetClass="entr" presetSubtype="8" fill="hold" grpId="0" nodeType="withEffect">
                                  <p:stCondLst>
                                    <p:cond delay="1750"/>
                                  </p:stCondLst>
                                  <p:childTnLst>
                                    <p:set>
                                      <p:cBhvr>
                                        <p:cTn id="66" dur="1" fill="hold">
                                          <p:stCondLst>
                                            <p:cond delay="0"/>
                                          </p:stCondLst>
                                        </p:cTn>
                                        <p:tgtEl>
                                          <p:spTgt spid="91"/>
                                        </p:tgtEl>
                                        <p:attrNameLst>
                                          <p:attrName>style.visibility</p:attrName>
                                        </p:attrNameLst>
                                      </p:cBhvr>
                                      <p:to>
                                        <p:strVal val="visible"/>
                                      </p:to>
                                    </p:set>
                                    <p:animEffect transition="in" filter="wipe(left)">
                                      <p:cBhvr>
                                        <p:cTn id="67" dur="500"/>
                                        <p:tgtEl>
                                          <p:spTgt spid="91"/>
                                        </p:tgtEl>
                                      </p:cBhvr>
                                    </p:animEffect>
                                  </p:childTnLst>
                                </p:cTn>
                              </p:par>
                              <p:par>
                                <p:cTn id="68" presetID="22" presetClass="entr" presetSubtype="8" fill="hold" grpId="0" nodeType="withEffect">
                                  <p:stCondLst>
                                    <p:cond delay="250"/>
                                  </p:stCondLst>
                                  <p:childTnLst>
                                    <p:set>
                                      <p:cBhvr>
                                        <p:cTn id="69" dur="1" fill="hold">
                                          <p:stCondLst>
                                            <p:cond delay="0"/>
                                          </p:stCondLst>
                                        </p:cTn>
                                        <p:tgtEl>
                                          <p:spTgt spid="2"/>
                                        </p:tgtEl>
                                        <p:attrNameLst>
                                          <p:attrName>style.visibility</p:attrName>
                                        </p:attrNameLst>
                                      </p:cBhvr>
                                      <p:to>
                                        <p:strVal val="visible"/>
                                      </p:to>
                                    </p:set>
                                    <p:animEffect transition="in" filter="wipe(left)">
                                      <p:cBhvr>
                                        <p:cTn id="70" dur="500"/>
                                        <p:tgtEl>
                                          <p:spTgt spid="2"/>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1000"/>
                                        <p:tgtEl>
                                          <p:spTgt spid="6"/>
                                        </p:tgtEl>
                                      </p:cBhvr>
                                    </p:animEffect>
                                  </p:childTnLst>
                                </p:cTn>
                              </p:par>
                              <p:par>
                                <p:cTn id="75" presetID="56" presetClass="path" presetSubtype="0" accel="50000" decel="50000" fill="hold" nodeType="withEffect">
                                  <p:stCondLst>
                                    <p:cond delay="0"/>
                                  </p:stCondLst>
                                  <p:childTnLst>
                                    <p:animMotion origin="layout" path="M -0.03733 0.04136 L 2.22222E-6 -9.87654E-7 " pathEditMode="relative" rAng="0" ptsTypes="AA">
                                      <p:cBhvr>
                                        <p:cTn id="76" dur="700" fill="hold"/>
                                        <p:tgtEl>
                                          <p:spTgt spid="6"/>
                                        </p:tgtEl>
                                        <p:attrNameLst>
                                          <p:attrName>ppt_x</p:attrName>
                                          <p:attrName>ppt_y</p:attrName>
                                        </p:attrNameLst>
                                      </p:cBhvr>
                                      <p:rCtr x="1858" y="-20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84175"/>
            <a:ext cx="1760537" cy="306705"/>
          </a:xfrm>
          <a:prstGeom prst="rect">
            <a:avLst/>
          </a:prstGeom>
          <a:noFill/>
        </p:spPr>
        <p:txBody>
          <a:bodyPr>
            <a:spAutoFit/>
          </a:bodyPr>
          <a:lstStyle/>
          <a:p>
            <a:pPr eaLnBrk="1" fontAlgn="auto" hangingPunct="1">
              <a:spcBef>
                <a:spcPts val="0"/>
              </a:spcBef>
              <a:spcAft>
                <a:spcPts val="0"/>
              </a:spcAft>
              <a:defRPr/>
            </a:pPr>
            <a:r>
              <a:rPr lang="zh-CN" altLang="en-US" sz="1400" dirty="0">
                <a:solidFill>
                  <a:schemeClr val="bg1">
                    <a:lumMod val="95000"/>
                  </a:schemeClr>
                </a:solidFill>
                <a:latin typeface="华康少女文字W5(P)" pitchFamily="82" charset="-122"/>
              </a:rPr>
              <a:t>课题摘要</a:t>
            </a:r>
          </a:p>
        </p:txBody>
      </p:sp>
      <p:grpSp>
        <p:nvGrpSpPr>
          <p:cNvPr id="54" name="组合 53"/>
          <p:cNvGrpSpPr/>
          <p:nvPr/>
        </p:nvGrpSpPr>
        <p:grpSpPr bwMode="auto">
          <a:xfrm>
            <a:off x="712788" y="992188"/>
            <a:ext cx="7494587" cy="2938048"/>
            <a:chOff x="2808697" y="1234911"/>
            <a:chExt cx="7162269" cy="2764976"/>
          </a:xfrm>
        </p:grpSpPr>
        <p:sp>
          <p:nvSpPr>
            <p:cNvPr id="55" name="矩形 54"/>
            <p:cNvSpPr>
              <a:spLocks noChangeArrowheads="1"/>
            </p:cNvSpPr>
            <p:nvPr/>
          </p:nvSpPr>
          <p:spPr bwMode="auto">
            <a:xfrm>
              <a:off x="2808697" y="1234911"/>
              <a:ext cx="7162269" cy="276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30000"/>
                </a:lnSpc>
                <a:spcBef>
                  <a:spcPts val="0"/>
                </a:spcBef>
                <a:spcAft>
                  <a:spcPts val="0"/>
                </a:spcAft>
                <a:defRPr/>
              </a:pPr>
              <a:r>
                <a:rPr lang="en-US" altLang="zh-CN" sz="1200" dirty="0">
                  <a:solidFill>
                    <a:schemeClr val="bg1"/>
                  </a:solidFill>
                  <a:latin typeface="+mn-ea"/>
                  <a:ea typeface="+mn-ea"/>
                </a:rPr>
                <a:t>    </a:t>
              </a:r>
              <a:r>
                <a:rPr lang="zh-CN" altLang="en-US" sz="1800" dirty="0">
                  <a:solidFill>
                    <a:schemeClr val="bg1"/>
                  </a:solidFill>
                  <a:latin typeface="+mn-ea"/>
                  <a:ea typeface="+mn-ea"/>
                </a:rPr>
                <a:t>随着社会和经济的发展，家庭火灾防不胜防，防火工作也越来越重要，之前我国对防火的重心主要应用于工业以及一些大型设施上面，忽略了人们生活的安全保证，因此急需设计出一款家庭报警装置。</a:t>
              </a:r>
            </a:p>
            <a:p>
              <a:pPr eaLnBrk="1" fontAlgn="auto" hangingPunct="1">
                <a:lnSpc>
                  <a:spcPct val="130000"/>
                </a:lnSpc>
                <a:spcBef>
                  <a:spcPts val="0"/>
                </a:spcBef>
                <a:spcAft>
                  <a:spcPts val="0"/>
                </a:spcAft>
                <a:defRPr/>
              </a:pPr>
              <a:r>
                <a:rPr lang="zh-CN" altLang="en-US" sz="1800" dirty="0">
                  <a:solidFill>
                    <a:schemeClr val="bg1"/>
                  </a:solidFill>
                  <a:latin typeface="+mn-ea"/>
                  <a:ea typeface="+mn-ea"/>
                </a:rPr>
                <a:t>    本设计基于</a:t>
              </a:r>
              <a:r>
                <a:rPr lang="en-US" altLang="zh-CN" sz="1800" dirty="0">
                  <a:solidFill>
                    <a:schemeClr val="bg1"/>
                  </a:solidFill>
                  <a:latin typeface="+mn-ea"/>
                  <a:ea typeface="+mn-ea"/>
                </a:rPr>
                <a:t>STM32</a:t>
              </a:r>
              <a:r>
                <a:rPr lang="zh-CN" altLang="en-US" sz="1800" dirty="0">
                  <a:solidFill>
                    <a:schemeClr val="bg1"/>
                  </a:solidFill>
                  <a:latin typeface="+mn-ea"/>
                  <a:ea typeface="+mn-ea"/>
                </a:rPr>
                <a:t>单片机的烟雾报警设计，主要有烟雾采集模块，使用的是烟雾传感器</a:t>
              </a:r>
              <a:r>
                <a:rPr lang="en-US" altLang="zh-CN" sz="1800" dirty="0">
                  <a:solidFill>
                    <a:schemeClr val="bg1"/>
                  </a:solidFill>
                  <a:latin typeface="+mn-ea"/>
                  <a:ea typeface="+mn-ea"/>
                </a:rPr>
                <a:t>MQ</a:t>
              </a:r>
              <a:r>
                <a:rPr lang="zh-CN" altLang="en-US" sz="1800" dirty="0">
                  <a:solidFill>
                    <a:schemeClr val="bg1"/>
                  </a:solidFill>
                  <a:latin typeface="+mn-ea"/>
                  <a:ea typeface="+mn-ea"/>
                </a:rPr>
                <a:t>系列。通过数模转换电路，将采集到信息交给单片机，并与设定的阈值进行比较，一旦超出就会报警：浓度显示模块：主要由</a:t>
              </a:r>
              <a:r>
                <a:rPr lang="en-US" altLang="zh-CN" sz="1800" dirty="0">
                  <a:solidFill>
                    <a:schemeClr val="bg1"/>
                  </a:solidFill>
                  <a:latin typeface="+mn-ea"/>
                  <a:ea typeface="+mn-ea"/>
                </a:rPr>
                <a:t>LCD</a:t>
              </a:r>
              <a:r>
                <a:rPr lang="zh-CN" altLang="en-US" sz="1800" dirty="0">
                  <a:solidFill>
                    <a:schemeClr val="bg1"/>
                  </a:solidFill>
                  <a:latin typeface="+mn-ea"/>
                  <a:ea typeface="+mn-ea"/>
                </a:rPr>
                <a:t>液晶屏显示，按键模块，主要是完成对阈值的上下限进行设定，便于日常生活的应用：报警模块：采用蜂鸣器和</a:t>
              </a:r>
              <a:r>
                <a:rPr lang="en-US" altLang="zh-CN" sz="1800" dirty="0">
                  <a:solidFill>
                    <a:schemeClr val="bg1"/>
                  </a:solidFill>
                  <a:latin typeface="+mn-ea"/>
                  <a:ea typeface="+mn-ea"/>
                </a:rPr>
                <a:t>LED</a:t>
              </a:r>
              <a:r>
                <a:rPr lang="zh-CN" altLang="en-US" sz="1800" dirty="0">
                  <a:solidFill>
                    <a:schemeClr val="bg1"/>
                  </a:solidFill>
                  <a:latin typeface="+mn-ea"/>
                  <a:ea typeface="+mn-ea"/>
                </a:rPr>
                <a:t>灯组成声光报警电路。</a:t>
              </a:r>
            </a:p>
          </p:txBody>
        </p:sp>
        <p:sp>
          <p:nvSpPr>
            <p:cNvPr id="56" name="矩形 55"/>
            <p:cNvSpPr/>
            <p:nvPr/>
          </p:nvSpPr>
          <p:spPr>
            <a:xfrm>
              <a:off x="2963442" y="1349947"/>
              <a:ext cx="296140" cy="317322"/>
            </a:xfrm>
            <a:prstGeom prst="rect">
              <a:avLst/>
            </a:prstGeom>
          </p:spPr>
          <p:txBody>
            <a:bodyPr wrap="none">
              <a:spAutoFit/>
            </a:bodyPr>
            <a:lstStyle/>
            <a:p>
              <a:pPr eaLnBrk="1" fontAlgn="auto" hangingPunct="1">
                <a:spcBef>
                  <a:spcPts val="0"/>
                </a:spcBef>
                <a:spcAft>
                  <a:spcPts val="0"/>
                </a:spcAft>
                <a:defRPr/>
              </a:pPr>
              <a:endParaRPr lang="zh-CN" altLang="en-US" sz="1600" dirty="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782637" y="375693"/>
            <a:ext cx="2072396" cy="400110"/>
          </a:xfrm>
          <a:prstGeom prst="rect">
            <a:avLst/>
          </a:prstGeom>
          <a:noFill/>
        </p:spPr>
        <p:txBody>
          <a:bodyPr wrap="square">
            <a:spAutoFit/>
          </a:bodyPr>
          <a:lstStyle/>
          <a:p>
            <a:pPr eaLnBrk="1" fontAlgn="auto" hangingPunct="1">
              <a:spcBef>
                <a:spcPts val="0"/>
              </a:spcBef>
              <a:spcAft>
                <a:spcPts val="0"/>
              </a:spcAft>
              <a:defRPr/>
            </a:pPr>
            <a:r>
              <a:rPr lang="en-US" altLang="zh-CN" sz="2000" dirty="0">
                <a:solidFill>
                  <a:schemeClr val="bg1">
                    <a:lumMod val="95000"/>
                  </a:schemeClr>
                </a:solidFill>
                <a:latin typeface="华康少女文字W5(P)" pitchFamily="82" charset="-122"/>
              </a:rPr>
              <a:t>2.</a:t>
            </a:r>
            <a:r>
              <a:rPr lang="zh-CN" altLang="en-US" sz="2000" dirty="0">
                <a:solidFill>
                  <a:schemeClr val="bg1">
                    <a:lumMod val="95000"/>
                  </a:schemeClr>
                </a:solidFill>
                <a:latin typeface="华康少女文字W5(P)" pitchFamily="82" charset="-122"/>
              </a:rPr>
              <a:t>小组成员分工</a:t>
            </a:r>
          </a:p>
        </p:txBody>
      </p:sp>
      <p:grpSp>
        <p:nvGrpSpPr>
          <p:cNvPr id="54" name="组合 53"/>
          <p:cNvGrpSpPr/>
          <p:nvPr/>
        </p:nvGrpSpPr>
        <p:grpSpPr bwMode="auto">
          <a:xfrm>
            <a:off x="865188" y="1114425"/>
            <a:ext cx="7494587" cy="1504269"/>
            <a:chOff x="2954339" y="1349947"/>
            <a:chExt cx="7162269" cy="1415657"/>
          </a:xfrm>
        </p:grpSpPr>
        <p:sp>
          <p:nvSpPr>
            <p:cNvPr id="55" name="矩形 54"/>
            <p:cNvSpPr>
              <a:spLocks noChangeArrowheads="1"/>
            </p:cNvSpPr>
            <p:nvPr/>
          </p:nvSpPr>
          <p:spPr bwMode="auto">
            <a:xfrm>
              <a:off x="2954339" y="1695058"/>
              <a:ext cx="7162269" cy="107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fontAlgn="auto" hangingPunct="1">
                <a:lnSpc>
                  <a:spcPct val="130000"/>
                </a:lnSpc>
                <a:spcBef>
                  <a:spcPts val="0"/>
                </a:spcBef>
                <a:spcAft>
                  <a:spcPts val="0"/>
                </a:spcAft>
                <a:defRPr/>
              </a:pPr>
              <a:r>
                <a:rPr lang="en-US" altLang="zh-CN" sz="1800" dirty="0">
                  <a:solidFill>
                    <a:schemeClr val="bg1"/>
                  </a:solidFill>
                  <a:latin typeface="+mn-ea"/>
                  <a:ea typeface="+mn-ea"/>
                </a:rPr>
                <a:t>     </a:t>
              </a:r>
              <a:r>
                <a:rPr lang="zh-CN" altLang="en-US" sz="1800" dirty="0">
                  <a:solidFill>
                    <a:schemeClr val="bg1"/>
                  </a:solidFill>
                  <a:latin typeface="+mn-ea"/>
                  <a:ea typeface="+mn-ea"/>
                </a:rPr>
                <a:t>本小组共有四名成员，分别是赵国承、赵鹏飞、张洪达、王凤毅。</a:t>
              </a:r>
              <a:endParaRPr lang="en-US" altLang="zh-CN" sz="1800" dirty="0">
                <a:solidFill>
                  <a:schemeClr val="bg1"/>
                </a:solidFill>
                <a:latin typeface="+mn-ea"/>
                <a:ea typeface="+mn-ea"/>
              </a:endParaRPr>
            </a:p>
            <a:p>
              <a:pPr eaLnBrk="1" fontAlgn="auto" hangingPunct="1">
                <a:lnSpc>
                  <a:spcPct val="130000"/>
                </a:lnSpc>
                <a:spcBef>
                  <a:spcPts val="0"/>
                </a:spcBef>
                <a:spcAft>
                  <a:spcPts val="0"/>
                </a:spcAft>
                <a:defRPr/>
              </a:pPr>
              <a:r>
                <a:rPr lang="zh-CN" altLang="en-US" sz="1800" dirty="0">
                  <a:solidFill>
                    <a:schemeClr val="bg1"/>
                  </a:solidFill>
                  <a:latin typeface="+mn-ea"/>
                  <a:ea typeface="+mn-ea"/>
                </a:rPr>
                <a:t>     其中赵国承和赵鹏飞负责编程语言的设计及程序调试，张洪达负责课题</a:t>
              </a:r>
              <a:r>
                <a:rPr lang="en-US" altLang="zh-CN" sz="1800" dirty="0">
                  <a:solidFill>
                    <a:schemeClr val="bg1"/>
                  </a:solidFill>
                  <a:latin typeface="+mn-ea"/>
                  <a:ea typeface="+mn-ea"/>
                </a:rPr>
                <a:t>PPT</a:t>
              </a:r>
              <a:r>
                <a:rPr lang="zh-CN" altLang="en-US" sz="1800" dirty="0">
                  <a:solidFill>
                    <a:schemeClr val="bg1"/>
                  </a:solidFill>
                  <a:latin typeface="+mn-ea"/>
                  <a:ea typeface="+mn-ea"/>
                </a:rPr>
                <a:t>的编写和整合，王凤毅负责</a:t>
              </a:r>
              <a:r>
                <a:rPr lang="en-US" altLang="zh-CN" sz="1800" dirty="0">
                  <a:solidFill>
                    <a:schemeClr val="bg1"/>
                  </a:solidFill>
                  <a:latin typeface="+mn-ea"/>
                  <a:ea typeface="+mn-ea"/>
                </a:rPr>
                <a:t>PPT</a:t>
              </a:r>
              <a:r>
                <a:rPr lang="zh-CN" altLang="en-US" sz="1800" dirty="0">
                  <a:solidFill>
                    <a:schemeClr val="bg1"/>
                  </a:solidFill>
                  <a:latin typeface="+mn-ea"/>
                  <a:ea typeface="+mn-ea"/>
                </a:rPr>
                <a:t>模块的分析和重组。</a:t>
              </a:r>
            </a:p>
          </p:txBody>
        </p:sp>
        <p:sp>
          <p:nvSpPr>
            <p:cNvPr id="56" name="矩形 55"/>
            <p:cNvSpPr/>
            <p:nvPr/>
          </p:nvSpPr>
          <p:spPr>
            <a:xfrm>
              <a:off x="2963442" y="1349947"/>
              <a:ext cx="296140" cy="317322"/>
            </a:xfrm>
            <a:prstGeom prst="rect">
              <a:avLst/>
            </a:prstGeom>
          </p:spPr>
          <p:txBody>
            <a:bodyPr wrap="none">
              <a:spAutoFit/>
            </a:bodyPr>
            <a:lstStyle/>
            <a:p>
              <a:pPr eaLnBrk="1" fontAlgn="auto" hangingPunct="1">
                <a:spcBef>
                  <a:spcPts val="0"/>
                </a:spcBef>
                <a:spcAft>
                  <a:spcPts val="0"/>
                </a:spcAft>
                <a:defRPr/>
              </a:pPr>
              <a:endParaRPr lang="zh-CN" altLang="en-US" sz="1600" dirty="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821738" y="246063"/>
            <a:ext cx="322262" cy="292100"/>
          </a:xfrm>
        </p:spPr>
        <p:txBody>
          <a:bodyPr/>
          <a:lstStyle/>
          <a:p>
            <a:pPr>
              <a:defRPr/>
            </a:pPr>
            <a:fld id="{0E94DB9D-B521-42AF-8E16-BC1CF0A48C10}" type="slidenum">
              <a:rPr lang="en-US"/>
              <a:t>5</a:t>
            </a:fld>
            <a:endParaRPr lang="en-US" dirty="0"/>
          </a:p>
        </p:txBody>
      </p:sp>
      <p:grpSp>
        <p:nvGrpSpPr>
          <p:cNvPr id="9" name="组合 8"/>
          <p:cNvGrpSpPr/>
          <p:nvPr/>
        </p:nvGrpSpPr>
        <p:grpSpPr bwMode="auto">
          <a:xfrm>
            <a:off x="1925638" y="1803400"/>
            <a:ext cx="1138237" cy="593725"/>
            <a:chOff x="1726132" y="2785177"/>
            <a:chExt cx="1138715" cy="593540"/>
          </a:xfrm>
        </p:grpSpPr>
        <p:sp>
          <p:nvSpPr>
            <p:cNvPr id="39" name="Chevron 38"/>
            <p:cNvSpPr/>
            <p:nvPr/>
          </p:nvSpPr>
          <p:spPr>
            <a:xfrm>
              <a:off x="1726132" y="2785177"/>
              <a:ext cx="1138715" cy="593540"/>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AU" sz="2100" dirty="0">
                  <a:solidFill>
                    <a:schemeClr val="bg1"/>
                  </a:solidFill>
                  <a:latin typeface="+mn-ea"/>
                </a:rPr>
                <a:t></a:t>
              </a:r>
              <a:endParaRPr lang="en-US" sz="2100" dirty="0">
                <a:solidFill>
                  <a:schemeClr val="bg1"/>
                </a:solidFill>
                <a:latin typeface="+mn-ea"/>
              </a:endParaRPr>
            </a:p>
          </p:txBody>
        </p:sp>
        <p:pic>
          <p:nvPicPr>
            <p:cNvPr id="24600"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1" y="2908577"/>
              <a:ext cx="549575" cy="34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9"/>
          <p:cNvGrpSpPr/>
          <p:nvPr/>
        </p:nvGrpSpPr>
        <p:grpSpPr bwMode="auto">
          <a:xfrm>
            <a:off x="1925638" y="2641600"/>
            <a:ext cx="1138237" cy="593725"/>
            <a:chOff x="1726132" y="3623065"/>
            <a:chExt cx="1138715" cy="593540"/>
          </a:xfrm>
        </p:grpSpPr>
        <p:sp>
          <p:nvSpPr>
            <p:cNvPr id="40" name="Chevron 39"/>
            <p:cNvSpPr/>
            <p:nvPr/>
          </p:nvSpPr>
          <p:spPr>
            <a:xfrm>
              <a:off x="1726132" y="3623065"/>
              <a:ext cx="1138715" cy="593540"/>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AU" sz="2100" dirty="0">
                  <a:solidFill>
                    <a:schemeClr val="bg1"/>
                  </a:solidFill>
                  <a:latin typeface="+mn-ea"/>
                </a:rPr>
                <a:t></a:t>
              </a:r>
              <a:endParaRPr lang="en-US" sz="2100" dirty="0">
                <a:solidFill>
                  <a:schemeClr val="bg1"/>
                </a:solidFill>
                <a:latin typeface="+mn-ea"/>
              </a:endParaRPr>
            </a:p>
          </p:txBody>
        </p:sp>
        <p:pic>
          <p:nvPicPr>
            <p:cNvPr id="24596" name="图片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1" y="3661291"/>
              <a:ext cx="409363" cy="53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组合 26"/>
          <p:cNvGrpSpPr/>
          <p:nvPr/>
        </p:nvGrpSpPr>
        <p:grpSpPr bwMode="auto">
          <a:xfrm>
            <a:off x="3249613" y="1631950"/>
            <a:ext cx="4060825" cy="727393"/>
            <a:chOff x="2979323" y="1026214"/>
            <a:chExt cx="4060212" cy="727406"/>
          </a:xfrm>
        </p:grpSpPr>
        <p:sp>
          <p:nvSpPr>
            <p:cNvPr id="28" name="TextBox 28"/>
            <p:cNvSpPr txBox="1"/>
            <p:nvPr/>
          </p:nvSpPr>
          <p:spPr>
            <a:xfrm>
              <a:off x="2979323" y="1026214"/>
              <a:ext cx="1514246" cy="306710"/>
            </a:xfrm>
            <a:prstGeom prst="rect">
              <a:avLst/>
            </a:prstGeom>
            <a:noFill/>
          </p:spPr>
          <p:txBody>
            <a:bodyPr lIns="27000" rIns="27000">
              <a:spAutoFit/>
            </a:bodyPr>
            <a:lstStyle/>
            <a:p>
              <a:pPr eaLnBrk="1" fontAlgn="auto" hangingPunct="1">
                <a:spcBef>
                  <a:spcPts val="0"/>
                </a:spcBef>
                <a:spcAft>
                  <a:spcPts val="0"/>
                </a:spcAft>
                <a:defRPr/>
              </a:pPr>
              <a:r>
                <a:rPr lang="zh-CN" altLang="en-AU" sz="1400" b="1" dirty="0">
                  <a:solidFill>
                    <a:schemeClr val="bg1"/>
                  </a:solidFill>
                  <a:latin typeface="+mn-ea"/>
                  <a:ea typeface="+mn-ea"/>
                </a:rPr>
                <a:t>程序设计</a:t>
              </a:r>
            </a:p>
          </p:txBody>
        </p:sp>
        <p:sp>
          <p:nvSpPr>
            <p:cNvPr id="41" name="TextBox 29"/>
            <p:cNvSpPr txBox="1"/>
            <p:nvPr/>
          </p:nvSpPr>
          <p:spPr>
            <a:xfrm>
              <a:off x="2985672" y="1246881"/>
              <a:ext cx="4053863" cy="506739"/>
            </a:xfrm>
            <a:prstGeom prst="rect">
              <a:avLst/>
            </a:prstGeom>
            <a:noFill/>
          </p:spPr>
          <p:txBody>
            <a:bodyPr lIns="27000" rIns="27000">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eaLnBrk="1" hangingPunct="1">
                <a:lnSpc>
                  <a:spcPct val="150000"/>
                </a:lnSpc>
              </a:pPr>
              <a:r>
                <a:rPr lang="zh-CN" altLang="id-ID" sz="900" dirty="0">
                  <a:solidFill>
                    <a:schemeClr val="bg1"/>
                  </a:solidFill>
                  <a:latin typeface="华康少女文字W5(P)" pitchFamily="82" charset="-122"/>
                  <a:ea typeface="Open Sans Light"/>
                  <a:cs typeface="Open Sans Light"/>
                </a:rPr>
                <a:t>结合方案一的电路分析，小组成员分模块制作汉字取模、图片取模、并将这些取模程序编写到预先的主函数里，再写入控制电路的程序语言，进行综合调试。</a:t>
              </a:r>
            </a:p>
          </p:txBody>
        </p:sp>
      </p:grpSp>
      <p:grpSp>
        <p:nvGrpSpPr>
          <p:cNvPr id="42" name="组合 41"/>
          <p:cNvGrpSpPr/>
          <p:nvPr/>
        </p:nvGrpSpPr>
        <p:grpSpPr bwMode="auto">
          <a:xfrm>
            <a:off x="3259138" y="2508250"/>
            <a:ext cx="4060825" cy="935038"/>
            <a:chOff x="2979323" y="1026214"/>
            <a:chExt cx="4060212" cy="935055"/>
          </a:xfrm>
        </p:grpSpPr>
        <p:sp>
          <p:nvSpPr>
            <p:cNvPr id="43" name="TextBox 28"/>
            <p:cNvSpPr txBox="1"/>
            <p:nvPr/>
          </p:nvSpPr>
          <p:spPr>
            <a:xfrm>
              <a:off x="2979323" y="1026214"/>
              <a:ext cx="1514246" cy="306710"/>
            </a:xfrm>
            <a:prstGeom prst="rect">
              <a:avLst/>
            </a:prstGeom>
            <a:noFill/>
          </p:spPr>
          <p:txBody>
            <a:bodyPr lIns="27000" rIns="27000">
              <a:spAutoFit/>
            </a:bodyPr>
            <a:lstStyle/>
            <a:p>
              <a:pPr eaLnBrk="1" fontAlgn="auto" hangingPunct="1">
                <a:spcBef>
                  <a:spcPts val="0"/>
                </a:spcBef>
                <a:spcAft>
                  <a:spcPts val="0"/>
                </a:spcAft>
                <a:defRPr/>
              </a:pPr>
              <a:r>
                <a:rPr lang="zh-CN" altLang="en-AU" sz="1400" b="1" dirty="0">
                  <a:solidFill>
                    <a:schemeClr val="bg1"/>
                  </a:solidFill>
                  <a:latin typeface="+mn-ea"/>
                  <a:ea typeface="+mn-ea"/>
                </a:rPr>
                <a:t>实现传感器的功能</a:t>
              </a:r>
            </a:p>
          </p:txBody>
        </p:sp>
        <p:sp>
          <p:nvSpPr>
            <p:cNvPr id="44" name="TextBox 29"/>
            <p:cNvSpPr txBox="1"/>
            <p:nvPr/>
          </p:nvSpPr>
          <p:spPr>
            <a:xfrm>
              <a:off x="2985672" y="1246881"/>
              <a:ext cx="4053863" cy="714388"/>
            </a:xfrm>
            <a:prstGeom prst="rect">
              <a:avLst/>
            </a:prstGeom>
            <a:noFill/>
          </p:spPr>
          <p:txBody>
            <a:bodyPr lIns="27000" rIns="27000">
              <a:spAutoFit/>
            </a:bodyPr>
            <a:lstStyle>
              <a:lvl1pPr>
                <a:defRPr sz="1300">
                  <a:solidFill>
                    <a:schemeClr val="tx1"/>
                  </a:solidFill>
                  <a:latin typeface="Nexa Light" pitchFamily="50" charset="0"/>
                  <a:ea typeface="华康少女文字W5(P)" pitchFamily="82" charset="-122"/>
                </a:defRPr>
              </a:lvl1pPr>
              <a:lvl2pPr marL="742950" indent="-285750">
                <a:defRPr sz="1300">
                  <a:solidFill>
                    <a:schemeClr val="tx1"/>
                  </a:solidFill>
                  <a:latin typeface="Nexa Light" pitchFamily="50" charset="0"/>
                  <a:ea typeface="华康少女文字W5(P)" pitchFamily="82" charset="-122"/>
                </a:defRPr>
              </a:lvl2pPr>
              <a:lvl3pPr marL="1143000" indent="-228600">
                <a:defRPr sz="1300">
                  <a:solidFill>
                    <a:schemeClr val="tx1"/>
                  </a:solidFill>
                  <a:latin typeface="Nexa Light" pitchFamily="50" charset="0"/>
                  <a:ea typeface="华康少女文字W5(P)" pitchFamily="82" charset="-122"/>
                </a:defRPr>
              </a:lvl3pPr>
              <a:lvl4pPr marL="1600200" indent="-228600">
                <a:defRPr sz="1300">
                  <a:solidFill>
                    <a:schemeClr val="tx1"/>
                  </a:solidFill>
                  <a:latin typeface="Nexa Light" pitchFamily="50" charset="0"/>
                  <a:ea typeface="华康少女文字W5(P)" pitchFamily="82" charset="-122"/>
                </a:defRPr>
              </a:lvl4pPr>
              <a:lvl5pPr marL="2057400" indent="-228600">
                <a:defRPr sz="1300">
                  <a:solidFill>
                    <a:schemeClr val="tx1"/>
                  </a:solidFill>
                  <a:latin typeface="Nexa Light" pitchFamily="50" charset="0"/>
                  <a:ea typeface="华康少女文字W5(P)" pitchFamily="82" charset="-122"/>
                </a:defRPr>
              </a:lvl5pPr>
              <a:lvl6pPr marL="2514600" indent="-228600" defTabSz="685800" fontAlgn="base">
                <a:spcBef>
                  <a:spcPct val="0"/>
                </a:spcBef>
                <a:spcAft>
                  <a:spcPct val="0"/>
                </a:spcAft>
                <a:defRPr sz="1300">
                  <a:solidFill>
                    <a:schemeClr val="tx1"/>
                  </a:solidFill>
                  <a:latin typeface="Nexa Light" pitchFamily="50" charset="0"/>
                  <a:ea typeface="华康少女文字W5(P)" pitchFamily="82" charset="-122"/>
                </a:defRPr>
              </a:lvl6pPr>
              <a:lvl7pPr marL="2971800" indent="-228600" defTabSz="685800" fontAlgn="base">
                <a:spcBef>
                  <a:spcPct val="0"/>
                </a:spcBef>
                <a:spcAft>
                  <a:spcPct val="0"/>
                </a:spcAft>
                <a:defRPr sz="1300">
                  <a:solidFill>
                    <a:schemeClr val="tx1"/>
                  </a:solidFill>
                  <a:latin typeface="Nexa Light" pitchFamily="50" charset="0"/>
                  <a:ea typeface="华康少女文字W5(P)" pitchFamily="82" charset="-122"/>
                </a:defRPr>
              </a:lvl7pPr>
              <a:lvl8pPr marL="3429000" indent="-228600" defTabSz="685800" fontAlgn="base">
                <a:spcBef>
                  <a:spcPct val="0"/>
                </a:spcBef>
                <a:spcAft>
                  <a:spcPct val="0"/>
                </a:spcAft>
                <a:defRPr sz="1300">
                  <a:solidFill>
                    <a:schemeClr val="tx1"/>
                  </a:solidFill>
                  <a:latin typeface="Nexa Light" pitchFamily="50" charset="0"/>
                  <a:ea typeface="华康少女文字W5(P)" pitchFamily="82" charset="-122"/>
                </a:defRPr>
              </a:lvl8pPr>
              <a:lvl9pPr marL="3886200" indent="-228600" defTabSz="685800" fontAlgn="base">
                <a:spcBef>
                  <a:spcPct val="0"/>
                </a:spcBef>
                <a:spcAft>
                  <a:spcPct val="0"/>
                </a:spcAft>
                <a:defRPr sz="1300">
                  <a:solidFill>
                    <a:schemeClr val="tx1"/>
                  </a:solidFill>
                  <a:latin typeface="Nexa Light" pitchFamily="50" charset="0"/>
                  <a:ea typeface="华康少女文字W5(P)" pitchFamily="82" charset="-122"/>
                </a:defRPr>
              </a:lvl9pPr>
            </a:lstStyle>
            <a:p>
              <a:pPr eaLnBrk="1" hangingPunct="1">
                <a:lnSpc>
                  <a:spcPct val="150000"/>
                </a:lnSpc>
              </a:pPr>
              <a:r>
                <a:rPr lang="zh-CN" altLang="id-ID" sz="900" dirty="0">
                  <a:solidFill>
                    <a:schemeClr val="bg1"/>
                  </a:solidFill>
                  <a:latin typeface="华康少女文字W5(P)" pitchFamily="82" charset="-122"/>
                  <a:ea typeface="Open Sans Light"/>
                  <a:cs typeface="Open Sans Light"/>
                </a:rPr>
                <a:t>将电脑与开发板连接起来，并按照开发板上的各传感器分区模块连接好烟雾传感器和光敏传感器，将程序写入，通过蜂鸣器的响与不响，</a:t>
              </a:r>
              <a:r>
                <a:rPr lang="en-US" altLang="zh-CN" sz="900" dirty="0">
                  <a:solidFill>
                    <a:schemeClr val="bg1"/>
                  </a:solidFill>
                  <a:latin typeface="华康少女文字W5(P)" pitchFamily="82" charset="-122"/>
                  <a:ea typeface="Open Sans Light"/>
                  <a:cs typeface="Open Sans Light"/>
                </a:rPr>
                <a:t>LED</a:t>
              </a:r>
              <a:r>
                <a:rPr lang="zh-CN" altLang="en-US" sz="900" dirty="0">
                  <a:solidFill>
                    <a:schemeClr val="bg1"/>
                  </a:solidFill>
                  <a:latin typeface="华康少女文字W5(P)" pitchFamily="82" charset="-122"/>
                  <a:ea typeface="Open Sans Light"/>
                  <a:cs typeface="Open Sans Light"/>
                </a:rPr>
                <a:t>的亮灭的数量，以及</a:t>
              </a:r>
              <a:r>
                <a:rPr lang="en-US" altLang="zh-CN" sz="900" dirty="0" err="1">
                  <a:solidFill>
                    <a:schemeClr val="bg1"/>
                  </a:solidFill>
                  <a:latin typeface="华康少女文字W5(P)" pitchFamily="82" charset="-122"/>
                  <a:ea typeface="Open Sans Light"/>
                  <a:cs typeface="Open Sans Light"/>
                </a:rPr>
                <a:t>lcd</a:t>
              </a:r>
              <a:r>
                <a:rPr lang="zh-CN" altLang="en-US" sz="900" dirty="0">
                  <a:solidFill>
                    <a:schemeClr val="bg1"/>
                  </a:solidFill>
                  <a:latin typeface="华康少女文字W5(P)" pitchFamily="82" charset="-122"/>
                  <a:ea typeface="Open Sans Light"/>
                  <a:cs typeface="Open Sans Light"/>
                </a:rPr>
                <a:t>页面图标的变化，</a:t>
              </a:r>
              <a:r>
                <a:rPr lang="zh-CN" altLang="id-ID" sz="900" dirty="0">
                  <a:solidFill>
                    <a:schemeClr val="bg1"/>
                  </a:solidFill>
                  <a:latin typeface="华康少女文字W5(P)" pitchFamily="82" charset="-122"/>
                  <a:ea typeface="Open Sans Light"/>
                  <a:cs typeface="Open Sans Light"/>
                </a:rPr>
                <a:t>进一步实现传感器的功能。</a:t>
              </a:r>
            </a:p>
          </p:txBody>
        </p:sp>
      </p:grpSp>
      <p:pic>
        <p:nvPicPr>
          <p:cNvPr id="24587" name="图片 3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770903" y="277813"/>
            <a:ext cx="1760537" cy="461665"/>
          </a:xfrm>
          <a:prstGeom prst="rect">
            <a:avLst/>
          </a:prstGeom>
          <a:noFill/>
        </p:spPr>
        <p:txBody>
          <a:bodyPr>
            <a:spAutoFit/>
          </a:bodyPr>
          <a:lstStyle/>
          <a:p>
            <a:pPr eaLnBrk="1" fontAlgn="auto" hangingPunct="1">
              <a:spcBef>
                <a:spcPts val="0"/>
              </a:spcBef>
              <a:spcAft>
                <a:spcPts val="0"/>
              </a:spcAft>
              <a:defRPr/>
            </a:pPr>
            <a:r>
              <a:rPr lang="en-US" altLang="zh-CN" sz="2400" dirty="0">
                <a:solidFill>
                  <a:schemeClr val="bg1">
                    <a:lumMod val="95000"/>
                  </a:schemeClr>
                </a:solidFill>
                <a:latin typeface="华康少女文字W5(P)" pitchFamily="82" charset="-122"/>
              </a:rPr>
              <a:t>3.</a:t>
            </a:r>
            <a:r>
              <a:rPr lang="zh-CN" altLang="en-US" sz="2400" dirty="0">
                <a:solidFill>
                  <a:schemeClr val="bg1">
                    <a:lumMod val="95000"/>
                  </a:schemeClr>
                </a:solidFill>
                <a:latin typeface="华康少女文字W5(P)" pitchFamily="82" charset="-122"/>
              </a:rPr>
              <a:t>研究方案</a:t>
            </a:r>
          </a:p>
        </p:txBody>
      </p:sp>
      <p:grpSp>
        <p:nvGrpSpPr>
          <p:cNvPr id="2" name="组合 1"/>
          <p:cNvGrpSpPr/>
          <p:nvPr/>
        </p:nvGrpSpPr>
        <p:grpSpPr bwMode="auto">
          <a:xfrm>
            <a:off x="1921193" y="916940"/>
            <a:ext cx="1138237" cy="593725"/>
            <a:chOff x="1726132" y="2785177"/>
            <a:chExt cx="1138715" cy="593540"/>
          </a:xfrm>
        </p:grpSpPr>
        <p:sp>
          <p:nvSpPr>
            <p:cNvPr id="3" name="Chevron 38"/>
            <p:cNvSpPr/>
            <p:nvPr/>
          </p:nvSpPr>
          <p:spPr>
            <a:xfrm>
              <a:off x="1726132" y="2785177"/>
              <a:ext cx="1138715" cy="593540"/>
            </a:xfrm>
            <a:prstGeom prst="chevron">
              <a:avLst>
                <a:gd name="adj" fmla="val 2702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AU" sz="2100" dirty="0">
                  <a:solidFill>
                    <a:schemeClr val="bg1"/>
                  </a:solidFill>
                  <a:latin typeface="+mn-ea"/>
                </a:rPr>
                <a:t></a:t>
              </a:r>
              <a:endParaRPr lang="en-US" sz="2100" dirty="0">
                <a:solidFill>
                  <a:schemeClr val="bg1"/>
                </a:solidFill>
                <a:latin typeface="+mn-ea"/>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1" y="2908577"/>
              <a:ext cx="549575" cy="34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28"/>
          <p:cNvSpPr txBox="1"/>
          <p:nvPr/>
        </p:nvSpPr>
        <p:spPr>
          <a:xfrm>
            <a:off x="3249613" y="733425"/>
            <a:ext cx="1514475" cy="306705"/>
          </a:xfrm>
          <a:prstGeom prst="rect">
            <a:avLst/>
          </a:prstGeom>
          <a:noFill/>
        </p:spPr>
        <p:txBody>
          <a:bodyPr lIns="27000" rIns="27000">
            <a:spAutoFit/>
          </a:bodyPr>
          <a:lstStyle/>
          <a:p>
            <a:pPr eaLnBrk="1" fontAlgn="auto" hangingPunct="1">
              <a:spcBef>
                <a:spcPts val="0"/>
              </a:spcBef>
              <a:spcAft>
                <a:spcPts val="0"/>
              </a:spcAft>
              <a:defRPr/>
            </a:pPr>
            <a:r>
              <a:rPr lang="zh-CN" altLang="en-AU" sz="1400" b="1" dirty="0">
                <a:solidFill>
                  <a:schemeClr val="bg1"/>
                </a:solidFill>
                <a:latin typeface="+mn-ea"/>
                <a:ea typeface="+mn-ea"/>
              </a:rPr>
              <a:t>电路分析</a:t>
            </a:r>
          </a:p>
        </p:txBody>
      </p:sp>
      <p:sp>
        <p:nvSpPr>
          <p:cNvPr id="7" name="TextBox 28"/>
          <p:cNvSpPr txBox="1"/>
          <p:nvPr/>
        </p:nvSpPr>
        <p:spPr>
          <a:xfrm>
            <a:off x="3265805" y="1050290"/>
            <a:ext cx="3961765" cy="398780"/>
          </a:xfrm>
          <a:prstGeom prst="rect">
            <a:avLst/>
          </a:prstGeom>
          <a:noFill/>
        </p:spPr>
        <p:txBody>
          <a:bodyPr wrap="square" lIns="27000" rIns="27000">
            <a:spAutoFit/>
          </a:bodyPr>
          <a:lstStyle/>
          <a:p>
            <a:pPr eaLnBrk="1" fontAlgn="auto" hangingPunct="1">
              <a:spcBef>
                <a:spcPts val="0"/>
              </a:spcBef>
              <a:spcAft>
                <a:spcPts val="0"/>
              </a:spcAft>
              <a:defRPr/>
            </a:pPr>
            <a:r>
              <a:rPr lang="zh-CN" altLang="en-AU" sz="1000" b="1" dirty="0">
                <a:solidFill>
                  <a:schemeClr val="bg1"/>
                </a:solidFill>
                <a:latin typeface="+mn-ea"/>
                <a:ea typeface="+mn-ea"/>
              </a:rPr>
              <a:t>小组成员首先在手册上搜索开发板电路和相关传感器电路有关知识，通过向老师咨询和自身学习，逐渐摸索出其工作原理并透析整个电路。</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400" fill="hold"/>
                                        <p:tgtEl>
                                          <p:spTgt spid="9"/>
                                        </p:tgtEl>
                                        <p:attrNameLst>
                                          <p:attrName>ppt_x</p:attrName>
                                        </p:attrNameLst>
                                      </p:cBhvr>
                                      <p:tavLst>
                                        <p:tav tm="0">
                                          <p:val>
                                            <p:strVal val="0-#ppt_w/2"/>
                                          </p:val>
                                        </p:tav>
                                        <p:tav tm="100000">
                                          <p:val>
                                            <p:strVal val="#ppt_x"/>
                                          </p:val>
                                        </p:tav>
                                      </p:tavLst>
                                    </p:anim>
                                    <p:anim calcmode="lin" valueType="num">
                                      <p:cBhvr additive="base">
                                        <p:cTn id="8" dur="4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400" fill="hold"/>
                                        <p:tgtEl>
                                          <p:spTgt spid="27"/>
                                        </p:tgtEl>
                                        <p:attrNameLst>
                                          <p:attrName>ppt_x</p:attrName>
                                        </p:attrNameLst>
                                      </p:cBhvr>
                                      <p:tavLst>
                                        <p:tav tm="0">
                                          <p:val>
                                            <p:strVal val="1+#ppt_w/2"/>
                                          </p:val>
                                        </p:tav>
                                        <p:tav tm="100000">
                                          <p:val>
                                            <p:strVal val="#ppt_x"/>
                                          </p:val>
                                        </p:tav>
                                      </p:tavLst>
                                    </p:anim>
                                    <p:anim calcmode="lin" valueType="num">
                                      <p:cBhvr additive="base">
                                        <p:cTn id="12" dur="4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400" fill="hold"/>
                                        <p:tgtEl>
                                          <p:spTgt spid="10"/>
                                        </p:tgtEl>
                                        <p:attrNameLst>
                                          <p:attrName>ppt_x</p:attrName>
                                        </p:attrNameLst>
                                      </p:cBhvr>
                                      <p:tavLst>
                                        <p:tav tm="0">
                                          <p:val>
                                            <p:strVal val="0-#ppt_w/2"/>
                                          </p:val>
                                        </p:tav>
                                        <p:tav tm="100000">
                                          <p:val>
                                            <p:strVal val="#ppt_x"/>
                                          </p:val>
                                        </p:tav>
                                      </p:tavLst>
                                    </p:anim>
                                    <p:anim calcmode="lin" valueType="num">
                                      <p:cBhvr additive="base">
                                        <p:cTn id="17" dur="4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400" fill="hold"/>
                                        <p:tgtEl>
                                          <p:spTgt spid="42"/>
                                        </p:tgtEl>
                                        <p:attrNameLst>
                                          <p:attrName>ppt_x</p:attrName>
                                        </p:attrNameLst>
                                      </p:cBhvr>
                                      <p:tavLst>
                                        <p:tav tm="0">
                                          <p:val>
                                            <p:strVal val="1+#ppt_w/2"/>
                                          </p:val>
                                        </p:tav>
                                        <p:tav tm="100000">
                                          <p:val>
                                            <p:strVal val="#ppt_x"/>
                                          </p:val>
                                        </p:tav>
                                      </p:tavLst>
                                    </p:anim>
                                    <p:anim calcmode="lin" valueType="num">
                                      <p:cBhvr additive="base">
                                        <p:cTn id="21" dur="400" fill="hold"/>
                                        <p:tgtEl>
                                          <p:spTgt spid="4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400" fill="hold"/>
                                        <p:tgtEl>
                                          <p:spTgt spid="2"/>
                                        </p:tgtEl>
                                        <p:attrNameLst>
                                          <p:attrName>ppt_x</p:attrName>
                                        </p:attrNameLst>
                                      </p:cBhvr>
                                      <p:tavLst>
                                        <p:tav tm="0">
                                          <p:val>
                                            <p:strVal val="0-#ppt_w/2"/>
                                          </p:val>
                                        </p:tav>
                                        <p:tav tm="100000">
                                          <p:val>
                                            <p:strVal val="#ppt_x"/>
                                          </p:val>
                                        </p:tav>
                                      </p:tavLst>
                                    </p:anim>
                                    <p:anim calcmode="lin" valueType="num">
                                      <p:cBhvr additive="base">
                                        <p:cTn id="26" dur="4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165" y="624950"/>
            <a:ext cx="1374890" cy="461665"/>
          </a:xfrm>
          <a:prstGeom prst="rect">
            <a:avLst/>
          </a:prstGeom>
          <a:noFill/>
        </p:spPr>
        <p:txBody>
          <a:bodyPr wrap="square" rtlCol="0">
            <a:spAutoFit/>
          </a:bodyPr>
          <a:lstStyle/>
          <a:p>
            <a:r>
              <a:rPr lang="zh-CN" altLang="en-US" sz="2400" dirty="0">
                <a:solidFill>
                  <a:schemeClr val="bg1"/>
                </a:solidFill>
              </a:rPr>
              <a:t>成品：</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9139" y="1237843"/>
            <a:ext cx="2388343" cy="2807807"/>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340310" y="1613630"/>
            <a:ext cx="2807806" cy="2056238"/>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992217" y="1623176"/>
            <a:ext cx="2879136" cy="2108476"/>
          </a:xfrm>
          <a:prstGeom prst="rect">
            <a:avLst/>
          </a:prstGeom>
        </p:spPr>
      </p:pic>
    </p:spTree>
    <p:extLst>
      <p:ext uri="{BB962C8B-B14F-4D97-AF65-F5344CB8AC3E}">
        <p14:creationId xmlns:p14="http://schemas.microsoft.com/office/powerpoint/2010/main" val="4127019472"/>
      </p:ext>
    </p:extLst>
  </p:cSld>
  <p:clrMapOvr>
    <a:masterClrMapping/>
  </p:clrMapOvr>
  <p:transition spd="slow" advTm="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387800" y="1516817"/>
            <a:ext cx="2665109" cy="1993544"/>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20297" y="1536040"/>
            <a:ext cx="2665103" cy="199353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111389" y="1536037"/>
            <a:ext cx="2665106" cy="1993541"/>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6572366" y="1510428"/>
            <a:ext cx="2645887" cy="2025546"/>
          </a:xfrm>
          <a:prstGeom prst="rect">
            <a:avLst/>
          </a:prstGeom>
        </p:spPr>
      </p:pic>
      <p:sp>
        <p:nvSpPr>
          <p:cNvPr id="6" name="TextBox 5"/>
          <p:cNvSpPr txBox="1"/>
          <p:nvPr/>
        </p:nvSpPr>
        <p:spPr>
          <a:xfrm>
            <a:off x="513117" y="499959"/>
            <a:ext cx="2085358" cy="400110"/>
          </a:xfrm>
          <a:prstGeom prst="rect">
            <a:avLst/>
          </a:prstGeom>
          <a:noFill/>
        </p:spPr>
        <p:txBody>
          <a:bodyPr wrap="square" rtlCol="0">
            <a:spAutoFit/>
          </a:bodyPr>
          <a:lstStyle/>
          <a:p>
            <a:r>
              <a:rPr lang="zh-CN" altLang="en-US" sz="2000" dirty="0">
                <a:solidFill>
                  <a:schemeClr val="bg1"/>
                </a:solidFill>
              </a:rPr>
              <a:t>创新拓展：</a:t>
            </a:r>
          </a:p>
        </p:txBody>
      </p:sp>
      <p:sp>
        <p:nvSpPr>
          <p:cNvPr id="7" name="箭头: 上 6">
            <a:extLst>
              <a:ext uri="{FF2B5EF4-FFF2-40B4-BE49-F238E27FC236}">
                <a16:creationId xmlns:a16="http://schemas.microsoft.com/office/drawing/2014/main" id="{29BD59EC-54F8-42BB-B959-0C42C1B5BB6A}"/>
              </a:ext>
            </a:extLst>
          </p:cNvPr>
          <p:cNvSpPr/>
          <p:nvPr/>
        </p:nvSpPr>
        <p:spPr>
          <a:xfrm>
            <a:off x="3253442" y="2988894"/>
            <a:ext cx="381000" cy="1037006"/>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F0FE743-284D-4B1F-A83A-76A820D21125}"/>
              </a:ext>
            </a:extLst>
          </p:cNvPr>
          <p:cNvSpPr txBox="1"/>
          <p:nvPr/>
        </p:nvSpPr>
        <p:spPr>
          <a:xfrm>
            <a:off x="3048000" y="4063802"/>
            <a:ext cx="1276350" cy="292388"/>
          </a:xfrm>
          <a:prstGeom prst="rect">
            <a:avLst/>
          </a:prstGeom>
          <a:noFill/>
        </p:spPr>
        <p:txBody>
          <a:bodyPr wrap="square" rtlCol="0">
            <a:spAutoFit/>
          </a:bodyPr>
          <a:lstStyle/>
          <a:p>
            <a:r>
              <a:rPr lang="en-US" altLang="zh-CN" dirty="0">
                <a:solidFill>
                  <a:srgbClr val="FF0000"/>
                </a:solidFill>
              </a:rPr>
              <a:t>Bug</a:t>
            </a:r>
            <a:r>
              <a:rPr lang="zh-CN" altLang="en-US" dirty="0">
                <a:solidFill>
                  <a:srgbClr val="FF0000"/>
                </a:solidFill>
              </a:rPr>
              <a:t>图片</a:t>
            </a:r>
          </a:p>
        </p:txBody>
      </p:sp>
      <p:sp>
        <p:nvSpPr>
          <p:cNvPr id="9" name="箭头: 上 8">
            <a:extLst>
              <a:ext uri="{FF2B5EF4-FFF2-40B4-BE49-F238E27FC236}">
                <a16:creationId xmlns:a16="http://schemas.microsoft.com/office/drawing/2014/main" id="{1D4B4C7E-D8EA-4306-A4F1-69645E07DAFF}"/>
              </a:ext>
            </a:extLst>
          </p:cNvPr>
          <p:cNvSpPr/>
          <p:nvPr/>
        </p:nvSpPr>
        <p:spPr>
          <a:xfrm>
            <a:off x="5583892" y="2715844"/>
            <a:ext cx="381000" cy="1310056"/>
          </a:xfrm>
          <a:prstGeom prst="up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755F04B-1AE8-41E8-AC95-2EA1462001F7}"/>
              </a:ext>
            </a:extLst>
          </p:cNvPr>
          <p:cNvSpPr txBox="1"/>
          <p:nvPr/>
        </p:nvSpPr>
        <p:spPr>
          <a:xfrm>
            <a:off x="5454650" y="4063802"/>
            <a:ext cx="876300" cy="292388"/>
          </a:xfrm>
          <a:prstGeom prst="rect">
            <a:avLst/>
          </a:prstGeom>
          <a:noFill/>
        </p:spPr>
        <p:txBody>
          <a:bodyPr wrap="square" rtlCol="0">
            <a:spAutoFit/>
          </a:bodyPr>
          <a:lstStyle/>
          <a:p>
            <a:r>
              <a:rPr lang="zh-CN" altLang="en-US" dirty="0">
                <a:solidFill>
                  <a:srgbClr val="FF0000"/>
                </a:solidFill>
              </a:rPr>
              <a:t>改正后</a:t>
            </a:r>
          </a:p>
        </p:txBody>
      </p:sp>
    </p:spTree>
    <p:extLst>
      <p:ext uri="{BB962C8B-B14F-4D97-AF65-F5344CB8AC3E}">
        <p14:creationId xmlns:p14="http://schemas.microsoft.com/office/powerpoint/2010/main" val="4073745370"/>
      </p:ext>
    </p:extLst>
  </p:cSld>
  <p:clrMapOvr>
    <a:masterClrMapping/>
  </p:clrMapOvr>
  <p:transition spd="slow" advTm="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792" y="394705"/>
            <a:ext cx="2262975" cy="400110"/>
          </a:xfrm>
          <a:prstGeom prst="rect">
            <a:avLst/>
          </a:prstGeom>
          <a:noFill/>
        </p:spPr>
        <p:txBody>
          <a:bodyPr wrap="square" rtlCol="0">
            <a:spAutoFit/>
          </a:bodyPr>
          <a:lstStyle/>
          <a:p>
            <a:r>
              <a:rPr lang="en-US" altLang="zh-CN" sz="2000" dirty="0">
                <a:solidFill>
                  <a:schemeClr val="bg1"/>
                </a:solidFill>
                <a:latin typeface="+mj-ea"/>
                <a:ea typeface="+mj-ea"/>
              </a:rPr>
              <a:t>4.</a:t>
            </a:r>
            <a:r>
              <a:rPr lang="zh-CN" altLang="en-US" sz="2000" dirty="0">
                <a:solidFill>
                  <a:schemeClr val="bg1"/>
                </a:solidFill>
                <a:latin typeface="+mj-ea"/>
                <a:ea typeface="+mj-ea"/>
              </a:rPr>
              <a:t>部分程序展示</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2" y="978949"/>
            <a:ext cx="3743120" cy="385618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735" y="978949"/>
            <a:ext cx="3848375" cy="3856187"/>
          </a:xfrm>
          <a:prstGeom prst="rect">
            <a:avLst/>
          </a:prstGeom>
        </p:spPr>
      </p:pic>
    </p:spTree>
    <p:extLst>
      <p:ext uri="{BB962C8B-B14F-4D97-AF65-F5344CB8AC3E}">
        <p14:creationId xmlns:p14="http://schemas.microsoft.com/office/powerpoint/2010/main" val="1146980839"/>
      </p:ext>
    </p:extLst>
  </p:cSld>
  <p:clrMapOvr>
    <a:masterClrMapping/>
  </p:clrMapOvr>
  <p:transition spd="slow" advTm="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30729"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8915"/>
            </a:xfrm>
            <a:prstGeom prst="rect">
              <a:avLst/>
            </a:prstGeom>
            <a:noFill/>
          </p:spPr>
          <p:txBody>
            <a:bodyPr>
              <a:spAutoFit/>
            </a:bodyPr>
            <a:lstStyle/>
            <a:p>
              <a:pPr eaLnBrk="1" fontAlgn="auto" hangingPunct="1">
                <a:spcBef>
                  <a:spcPts val="0"/>
                </a:spcBef>
                <a:spcAft>
                  <a:spcPts val="0"/>
                </a:spcAft>
                <a:defRPr/>
              </a:pPr>
              <a:r>
                <a:rPr lang="zh-CN" altLang="en-US" sz="1800" dirty="0">
                  <a:solidFill>
                    <a:schemeClr val="bg1">
                      <a:lumMod val="95000"/>
                    </a:schemeClr>
                  </a:solidFill>
                  <a:latin typeface="+mn-lt"/>
                  <a:ea typeface="+mn-ea"/>
                </a:rPr>
                <a:t>目录页</a:t>
              </a:r>
            </a:p>
          </p:txBody>
        </p:sp>
        <p:cxnSp>
          <p:nvCxnSpPr>
            <p:cNvPr id="5" name="直接连接符 4"/>
            <p:cNvCxnSpPr/>
            <p:nvPr/>
          </p:nvCxnSpPr>
          <p:spPr>
            <a:xfrm>
              <a:off x="539990" y="745533"/>
              <a:ext cx="86326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bwMode="auto">
          <a:xfrm>
            <a:off x="2867025" y="2019300"/>
            <a:ext cx="4348163" cy="938530"/>
            <a:chOff x="2866757" y="2019402"/>
            <a:chExt cx="4348365" cy="938348"/>
          </a:xfrm>
        </p:grpSpPr>
        <p:sp>
          <p:nvSpPr>
            <p:cNvPr id="13" name="文本框 12"/>
            <p:cNvSpPr txBox="1"/>
            <p:nvPr/>
          </p:nvSpPr>
          <p:spPr>
            <a:xfrm>
              <a:off x="2866757" y="2251132"/>
              <a:ext cx="4348365" cy="706618"/>
            </a:xfrm>
            <a:prstGeom prst="rect">
              <a:avLst/>
            </a:prstGeom>
            <a:noFill/>
          </p:spPr>
          <p:txBody>
            <a:bodyPr>
              <a:spAutoFit/>
            </a:bodyPr>
            <a:lstStyle/>
            <a:p>
              <a:pPr algn="ctr" eaLnBrk="1" fontAlgn="auto" hangingPunct="1">
                <a:spcBef>
                  <a:spcPts val="0"/>
                </a:spcBef>
                <a:spcAft>
                  <a:spcPts val="0"/>
                </a:spcAft>
                <a:defRPr/>
              </a:pPr>
              <a:r>
                <a:rPr lang="zh-CN" altLang="en-US" sz="4000" dirty="0">
                  <a:solidFill>
                    <a:schemeClr val="bg1"/>
                  </a:solidFill>
                  <a:latin typeface="+mn-ea"/>
                  <a:ea typeface="+mn-ea"/>
                </a:rPr>
                <a:t>成果视频展示</a:t>
              </a:r>
            </a:p>
          </p:txBody>
        </p:sp>
        <p:sp>
          <p:nvSpPr>
            <p:cNvPr id="15" name="文本框 14"/>
            <p:cNvSpPr txBox="1"/>
            <p:nvPr/>
          </p:nvSpPr>
          <p:spPr>
            <a:xfrm>
              <a:off x="3230312" y="2019402"/>
              <a:ext cx="1330387" cy="307915"/>
            </a:xfrm>
            <a:prstGeom prst="rect">
              <a:avLst/>
            </a:prstGeom>
            <a:noFill/>
          </p:spPr>
          <p:txBody>
            <a:bodyPr>
              <a:spAutoFit/>
            </a:bodyPr>
            <a:lstStyle/>
            <a:p>
              <a:pPr eaLnBrk="1" fontAlgn="auto" hangingPunct="1">
                <a:spcBef>
                  <a:spcPts val="0"/>
                </a:spcBef>
                <a:spcAft>
                  <a:spcPts val="0"/>
                </a:spcAft>
                <a:defRPr/>
              </a:pPr>
              <a:r>
                <a:rPr lang="en-US" altLang="zh-CN" sz="1400" dirty="0">
                  <a:solidFill>
                    <a:schemeClr val="bg1"/>
                  </a:solidFill>
                  <a:latin typeface="+mn-ea"/>
                  <a:ea typeface="+mn-ea"/>
                </a:rPr>
                <a:t>PART TWO</a:t>
              </a:r>
              <a:endParaRPr lang="zh-CN" altLang="en-US" sz="1400" dirty="0">
                <a:solidFill>
                  <a:schemeClr val="bg1"/>
                </a:solidFill>
                <a:latin typeface="+mn-ea"/>
                <a:ea typeface="+mn-ea"/>
              </a:endParaRPr>
            </a:p>
          </p:txBody>
        </p:sp>
      </p:grpSp>
      <p:grpSp>
        <p:nvGrpSpPr>
          <p:cNvPr id="16" name="组合 15"/>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latin typeface="+mn-ea"/>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ea"/>
                <a:ea typeface="+mn-ea"/>
              </a:endParaRPr>
            </a:p>
          </p:txBody>
        </p:sp>
      </p:gr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Nexa Light"/>
        <a:ea typeface="华康少女文字W5(P)"/>
        <a:cs typeface=""/>
      </a:majorFont>
      <a:minorFont>
        <a:latin typeface="Nexa Light"/>
        <a:ea typeface="华康少女文字W5(P)"/>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575</Words>
  <Application>Microsoft Office PowerPoint</Application>
  <PresentationFormat>全屏显示(16:9)</PresentationFormat>
  <Paragraphs>63</Paragraphs>
  <Slides>10</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Nexa Light</vt:lpstr>
      <vt:lpstr>方正正黑简体</vt:lpstr>
      <vt:lpstr>华康少女文字W5(P)</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ypppt</dc:creator>
  <cp:lastModifiedBy>Administrator</cp:lastModifiedBy>
  <cp:revision>85</cp:revision>
  <dcterms:created xsi:type="dcterms:W3CDTF">2015-03-31T05:49:00Z</dcterms:created>
  <dcterms:modified xsi:type="dcterms:W3CDTF">2020-05-10T09:02:23Z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2052-10.1.0.7697</vt:lpwstr>
  </property>
</Properties>
</file>