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D0F21-14FF-4F88-98C2-786E28279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842538-11AE-4C3D-981C-AD55851D3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1D472C-E6A5-40C0-AD24-55F66E3F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CF5461-4C1C-4DD8-8745-D42A6279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018104-5725-4343-817B-370A570B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84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C3C050-229E-4330-844F-C1F2B414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74BAE5-6BE1-4444-B7FF-7C6791F6F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334F7-233E-421D-AD7F-D312355C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C470CA-5462-4032-A56E-D7D84361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E4E838-16F1-4BD7-BE3E-618C2870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6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92B5EF-5736-4AD3-98CB-A3A0DF6B8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023C3A-E2D1-4098-AED1-6BA933E9C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B8DB2D-F830-4419-A554-62B2FF41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A82209-B2B6-49BD-B839-9FCC3074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6514B4-D4C7-445C-ADC4-CF4845CC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7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CF43A-D8BF-4A0B-B761-D7BC975C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220D87-84C5-4DC5-A6F2-D920B5DA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1FDBF3-9DDD-4F37-BA07-775AC7CD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F4C148-9E2B-49D6-B1FA-2B3E8C35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E1381E-DD55-4EFF-996C-8F73269A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4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0D7E9-2616-479E-9E9B-99F1DACB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6B9D60-498D-4B9C-BF04-BA85D9357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41AA66-468C-4F09-AF5C-A157A9AB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490BE-CCBD-46BC-93A8-EF90BAA1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43BD00-5F8A-4F3E-B380-F9FD8FFC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F9842-C2B7-46C6-9573-2CB76231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732AA-B109-41D0-99C0-C878BDA5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E587CA-9847-4158-A6D4-FB5C8F00C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F9E63D-CD73-4542-97E9-6E0781E1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9B6486-9FA5-44EA-B412-5E9DA81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F55C35-ABAB-42F7-B17F-EDA96050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39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653A-A991-43D1-B37E-10CE1160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83C10E-B047-45E0-9B13-F883BB42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64F6B3-A40F-40EF-A8E4-3CC91AD6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3B7459-7677-4E7E-976A-9683739A7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4B83CB-4715-444A-B2D7-7362B2F1B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3223FD-DAD1-4831-966F-F6323712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2A6165-0FAE-48A0-BF45-258AE6B0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6926C7-157A-40C3-8148-13CC0CEE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0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042BA-CEBF-4960-8F90-AD7BE422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63EA95-860B-430C-AB77-4D0AF46F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102874-8E92-4188-924E-245BABDB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2EE539-B405-46AC-936A-7922B6F8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0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194CED-D0E1-4497-ADE6-9FCADAB5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E9F9EE-C6F6-4111-A826-772399E1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D6114E-6C06-4CBE-A08C-656B1AB6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85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B589D-22FD-493F-9EF4-28A22034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C1F89B-DE9A-4289-81E4-04388109A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6A317F-A96B-44D9-A685-4A155CE73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63A017-22CE-4DC5-9290-FE4A8D3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684AFA-E929-4EAE-A65A-0BB6DAC0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FB8A02-6D47-451B-8FD1-FB3D7421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25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AD81C-A9C6-4A1A-87EC-2FF9F380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936282-FAC9-488E-91E6-05323A90F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0A00E3-42F7-438D-A6B1-357B0CF98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BEE8CA-D59E-4646-81AF-E893DD0A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04FB47-C997-41D8-8F96-8F810CF8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BE8283-964F-471D-849C-98EA661F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9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CC6222-8A4C-41CE-A332-C845D839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04DAD-611D-48DE-BF66-427422BE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40D0B-B37F-4082-B388-59C5B5535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4CC9A-3A9F-4F40-AAE8-E67AC4CFE0A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17D376-C86B-4DA7-BE35-FF9E47224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72CEBB-E132-4701-A38B-F9981EC68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7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7796BA-5E85-4ACE-9288-30042D8A87F9}"/>
              </a:ext>
            </a:extLst>
          </p:cNvPr>
          <p:cNvSpPr/>
          <p:nvPr/>
        </p:nvSpPr>
        <p:spPr>
          <a:xfrm>
            <a:off x="2838021" y="162442"/>
            <a:ext cx="2676088" cy="87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B4141E-8A92-457C-9A11-469DEBB96F90}"/>
              </a:ext>
            </a:extLst>
          </p:cNvPr>
          <p:cNvSpPr txBox="1"/>
          <p:nvPr/>
        </p:nvSpPr>
        <p:spPr>
          <a:xfrm>
            <a:off x="3555193" y="414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馬路分割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3D580044-5AC9-4876-AB24-426969DEE6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9879" y="1034893"/>
            <a:ext cx="3479802" cy="4382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B50BFA7-BC02-4725-A468-B2565F2EB44E}"/>
              </a:ext>
            </a:extLst>
          </p:cNvPr>
          <p:cNvCxnSpPr>
            <a:cxnSpLocks/>
          </p:cNvCxnSpPr>
          <p:nvPr/>
        </p:nvCxnSpPr>
        <p:spPr>
          <a:xfrm>
            <a:off x="989880" y="1445956"/>
            <a:ext cx="0" cy="82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8374B72-7042-49BA-9569-9D721A06A3C2}"/>
              </a:ext>
            </a:extLst>
          </p:cNvPr>
          <p:cNvSpPr/>
          <p:nvPr/>
        </p:nvSpPr>
        <p:spPr>
          <a:xfrm>
            <a:off x="240225" y="2290267"/>
            <a:ext cx="1582067" cy="732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01D8C8C-9AAC-4D7F-BE51-F802F9C3B086}"/>
              </a:ext>
            </a:extLst>
          </p:cNvPr>
          <p:cNvSpPr txBox="1"/>
          <p:nvPr/>
        </p:nvSpPr>
        <p:spPr>
          <a:xfrm>
            <a:off x="557975" y="24718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特徵向量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5CA40DE-6E6C-4594-A34E-FC13D315CFB2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4176065" y="1034897"/>
            <a:ext cx="0" cy="123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5073BB6-77E8-41A3-8C66-F4C3B429B200}"/>
              </a:ext>
            </a:extLst>
          </p:cNvPr>
          <p:cNvSpPr/>
          <p:nvPr/>
        </p:nvSpPr>
        <p:spPr>
          <a:xfrm>
            <a:off x="3416036" y="2274369"/>
            <a:ext cx="1520057" cy="732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89B62B9-6C02-4371-8B80-87C558DEFC30}"/>
              </a:ext>
            </a:extLst>
          </p:cNvPr>
          <p:cNvSpPr txBox="1"/>
          <p:nvPr/>
        </p:nvSpPr>
        <p:spPr>
          <a:xfrm>
            <a:off x="3622066" y="23696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紋理分析</a:t>
            </a:r>
            <a:endParaRPr lang="en-US" altLang="zh-TW" dirty="0"/>
          </a:p>
          <a:p>
            <a:pPr algn="ctr"/>
            <a:r>
              <a:rPr lang="en-US" altLang="zh-TW" dirty="0"/>
              <a:t>LBP</a:t>
            </a:r>
            <a:endParaRPr lang="zh-TW" altLang="en-US" dirty="0"/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0C6239D4-1E8F-4974-B4E7-3C483165626E}"/>
              </a:ext>
            </a:extLst>
          </p:cNvPr>
          <p:cNvCxnSpPr>
            <a:cxnSpLocks/>
          </p:cNvCxnSpPr>
          <p:nvPr/>
        </p:nvCxnSpPr>
        <p:spPr>
          <a:xfrm>
            <a:off x="4320078" y="1039680"/>
            <a:ext cx="1798039" cy="4935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B620A75-7165-433E-9874-69803E81439E}"/>
              </a:ext>
            </a:extLst>
          </p:cNvPr>
          <p:cNvCxnSpPr/>
          <p:nvPr/>
        </p:nvCxnSpPr>
        <p:spPr>
          <a:xfrm>
            <a:off x="6118117" y="1533233"/>
            <a:ext cx="0" cy="79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78E2521-CDA3-4128-B41B-A4F489CDF8C4}"/>
              </a:ext>
            </a:extLst>
          </p:cNvPr>
          <p:cNvSpPr/>
          <p:nvPr/>
        </p:nvSpPr>
        <p:spPr>
          <a:xfrm>
            <a:off x="5358089" y="2396489"/>
            <a:ext cx="1370710" cy="610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5956F16-D347-430C-BF99-3B4D18DD505A}"/>
              </a:ext>
            </a:extLst>
          </p:cNvPr>
          <p:cNvSpPr txBox="1"/>
          <p:nvPr/>
        </p:nvSpPr>
        <p:spPr>
          <a:xfrm>
            <a:off x="5720278" y="25169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框選</a:t>
            </a: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1F74DD2F-FE10-4DD5-9D6A-BC0B0C21A1CE}"/>
              </a:ext>
            </a:extLst>
          </p:cNvPr>
          <p:cNvCxnSpPr>
            <a:cxnSpLocks/>
          </p:cNvCxnSpPr>
          <p:nvPr/>
        </p:nvCxnSpPr>
        <p:spPr>
          <a:xfrm rot="5400000">
            <a:off x="2910380" y="2610808"/>
            <a:ext cx="490756" cy="12709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ADA2401-5803-4936-A151-C73D74105A73}"/>
              </a:ext>
            </a:extLst>
          </p:cNvPr>
          <p:cNvCxnSpPr/>
          <p:nvPr/>
        </p:nvCxnSpPr>
        <p:spPr>
          <a:xfrm>
            <a:off x="2532590" y="3491652"/>
            <a:ext cx="0" cy="7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圖片 47">
            <a:extLst>
              <a:ext uri="{FF2B5EF4-FFF2-40B4-BE49-F238E27FC236}">
                <a16:creationId xmlns:a16="http://schemas.microsoft.com/office/drawing/2014/main" id="{9FBE6554-2788-49E5-A9E2-4E5AF29C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04" y="4218179"/>
            <a:ext cx="1383912" cy="621846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92626E19-E2F1-4152-9E46-56EFEE7F1B71}"/>
              </a:ext>
            </a:extLst>
          </p:cNvPr>
          <p:cNvSpPr txBox="1"/>
          <p:nvPr/>
        </p:nvSpPr>
        <p:spPr>
          <a:xfrm>
            <a:off x="1877106" y="43444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Radius(</a:t>
            </a:r>
            <a:r>
              <a:rPr lang="zh-TW" altLang="en-US" dirty="0"/>
              <a:t>範圍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3C72A0E1-BCAE-4BF2-9730-EF935F614D3D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4175281" y="3249036"/>
            <a:ext cx="1201480" cy="736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圖片 56">
            <a:extLst>
              <a:ext uri="{FF2B5EF4-FFF2-40B4-BE49-F238E27FC236}">
                <a16:creationId xmlns:a16="http://schemas.microsoft.com/office/drawing/2014/main" id="{0EA9EC23-BA58-481B-B145-07A4BF0F4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68" y="4218179"/>
            <a:ext cx="1383912" cy="621846"/>
          </a:xfrm>
          <a:prstGeom prst="rect">
            <a:avLst/>
          </a:prstGeom>
        </p:spPr>
      </p:pic>
      <p:sp>
        <p:nvSpPr>
          <p:cNvPr id="59" name="文字方塊 58">
            <a:extLst>
              <a:ext uri="{FF2B5EF4-FFF2-40B4-BE49-F238E27FC236}">
                <a16:creationId xmlns:a16="http://schemas.microsoft.com/office/drawing/2014/main" id="{B2CA299B-1F52-4C1C-A86B-DAC4F3CCF08C}"/>
              </a:ext>
            </a:extLst>
          </p:cNvPr>
          <p:cNvSpPr txBox="1"/>
          <p:nvPr/>
        </p:nvSpPr>
        <p:spPr>
          <a:xfrm>
            <a:off x="4588516" y="4344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邊緣像素</a:t>
            </a: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6680F09-28B8-44C8-AF9E-77A2B5660EC5}"/>
              </a:ext>
            </a:extLst>
          </p:cNvPr>
          <p:cNvCxnSpPr/>
          <p:nvPr/>
        </p:nvCxnSpPr>
        <p:spPr>
          <a:xfrm flipV="1">
            <a:off x="6118116" y="1533233"/>
            <a:ext cx="1937857" cy="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23E60B3-99AD-4DF5-91DB-1C611A8FCA54}"/>
              </a:ext>
            </a:extLst>
          </p:cNvPr>
          <p:cNvCxnSpPr/>
          <p:nvPr/>
        </p:nvCxnSpPr>
        <p:spPr>
          <a:xfrm>
            <a:off x="8055973" y="1533233"/>
            <a:ext cx="0" cy="83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263D17F5-CF31-4A84-A4E5-C90A5F131CDA}"/>
              </a:ext>
            </a:extLst>
          </p:cNvPr>
          <p:cNvSpPr/>
          <p:nvPr/>
        </p:nvSpPr>
        <p:spPr>
          <a:xfrm>
            <a:off x="7370618" y="2396489"/>
            <a:ext cx="1370710" cy="610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59F09BF-9430-450D-8B41-7712577A1570}"/>
              </a:ext>
            </a:extLst>
          </p:cNvPr>
          <p:cNvSpPr txBox="1"/>
          <p:nvPr/>
        </p:nvSpPr>
        <p:spPr>
          <a:xfrm>
            <a:off x="7501975" y="25169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影像處理</a:t>
            </a:r>
            <a:endParaRPr lang="zh-TW" altLang="en-US" dirty="0"/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959FC321-99FB-43B5-A561-1514B3BCBE82}"/>
              </a:ext>
            </a:extLst>
          </p:cNvPr>
          <p:cNvCxnSpPr>
            <a:cxnSpLocks/>
          </p:cNvCxnSpPr>
          <p:nvPr/>
        </p:nvCxnSpPr>
        <p:spPr>
          <a:xfrm rot="5400000">
            <a:off x="6966665" y="2645214"/>
            <a:ext cx="484862" cy="12080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ECEF0349-4913-40A2-AAB8-1D31C77F0CA8}"/>
              </a:ext>
            </a:extLst>
          </p:cNvPr>
          <p:cNvCxnSpPr>
            <a:cxnSpLocks/>
          </p:cNvCxnSpPr>
          <p:nvPr/>
        </p:nvCxnSpPr>
        <p:spPr>
          <a:xfrm>
            <a:off x="6605088" y="3491652"/>
            <a:ext cx="0" cy="6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C2D7AF28-7A81-4E5D-83E7-B518582649C1}"/>
              </a:ext>
            </a:extLst>
          </p:cNvPr>
          <p:cNvSpPr/>
          <p:nvPr/>
        </p:nvSpPr>
        <p:spPr>
          <a:xfrm>
            <a:off x="6043442" y="4159516"/>
            <a:ext cx="1208013" cy="62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FB5BA79D-DEC6-4C55-98CA-4FA0D4CF6A0B}"/>
              </a:ext>
            </a:extLst>
          </p:cNvPr>
          <p:cNvSpPr txBox="1"/>
          <p:nvPr/>
        </p:nvSpPr>
        <p:spPr>
          <a:xfrm>
            <a:off x="6304245" y="428956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sobel</a:t>
            </a:r>
            <a:endParaRPr lang="zh-TW" altLang="en-US" dirty="0"/>
          </a:p>
        </p:txBody>
      </p: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BE41A01C-21F2-4186-83C1-44E04826378E}"/>
              </a:ext>
            </a:extLst>
          </p:cNvPr>
          <p:cNvCxnSpPr/>
          <p:nvPr/>
        </p:nvCxnSpPr>
        <p:spPr>
          <a:xfrm rot="16200000" flipH="1">
            <a:off x="8342895" y="3061702"/>
            <a:ext cx="1114056" cy="9664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4F2209F9-87FF-4F72-81D6-D724C4542DE6}"/>
              </a:ext>
            </a:extLst>
          </p:cNvPr>
          <p:cNvSpPr/>
          <p:nvPr/>
        </p:nvSpPr>
        <p:spPr>
          <a:xfrm>
            <a:off x="8741328" y="4101954"/>
            <a:ext cx="1208013" cy="62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5AF82754-2FE1-4188-B2CB-024A7FD35616}"/>
              </a:ext>
            </a:extLst>
          </p:cNvPr>
          <p:cNvSpPr txBox="1"/>
          <p:nvPr/>
        </p:nvSpPr>
        <p:spPr>
          <a:xfrm>
            <a:off x="8829149" y="42282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平滑處理</a:t>
            </a: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E2E2FFE6-CDAA-38DD-1DDE-D247AF1EF940}"/>
              </a:ext>
            </a:extLst>
          </p:cNvPr>
          <p:cNvCxnSpPr/>
          <p:nvPr/>
        </p:nvCxnSpPr>
        <p:spPr>
          <a:xfrm>
            <a:off x="2492853" y="4840025"/>
            <a:ext cx="0" cy="7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C55F4C43-78AA-D1F4-A408-A2B49736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55" y="5614881"/>
            <a:ext cx="1582069" cy="6218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26FF012-C267-B470-D871-2D53A85FD300}"/>
              </a:ext>
            </a:extLst>
          </p:cNvPr>
          <p:cNvSpPr txBox="1"/>
          <p:nvPr/>
        </p:nvSpPr>
        <p:spPr>
          <a:xfrm>
            <a:off x="1790752" y="5708707"/>
            <a:ext cx="156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LBP </a:t>
            </a:r>
            <a:r>
              <a:rPr lang="en-US" altLang="zh-TW" dirty="0" err="1"/>
              <a:t>HIStogram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C99DF4C-1572-F6A4-6C28-41273771E65C}"/>
              </a:ext>
            </a:extLst>
          </p:cNvPr>
          <p:cNvCxnSpPr>
            <a:cxnSpLocks/>
          </p:cNvCxnSpPr>
          <p:nvPr/>
        </p:nvCxnSpPr>
        <p:spPr>
          <a:xfrm>
            <a:off x="981510" y="3028815"/>
            <a:ext cx="0" cy="58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A4FA957-C747-2281-D09A-576493974A30}"/>
              </a:ext>
            </a:extLst>
          </p:cNvPr>
          <p:cNvSpPr/>
          <p:nvPr/>
        </p:nvSpPr>
        <p:spPr>
          <a:xfrm>
            <a:off x="251128" y="3643238"/>
            <a:ext cx="1582067" cy="732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0050FC-6424-9BA0-18FD-15A1CC8815BB}"/>
              </a:ext>
            </a:extLst>
          </p:cNvPr>
          <p:cNvSpPr txBox="1"/>
          <p:nvPr/>
        </p:nvSpPr>
        <p:spPr>
          <a:xfrm>
            <a:off x="349847" y="38247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搜尋近似值</a:t>
            </a:r>
          </a:p>
        </p:txBody>
      </p:sp>
    </p:spTree>
    <p:extLst>
      <p:ext uri="{BB962C8B-B14F-4D97-AF65-F5344CB8AC3E}">
        <p14:creationId xmlns:p14="http://schemas.microsoft.com/office/powerpoint/2010/main" val="173200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22A545-05F8-437A-8BCA-6F5087AE76F4}"/>
              </a:ext>
            </a:extLst>
          </p:cNvPr>
          <p:cNvSpPr/>
          <p:nvPr/>
        </p:nvSpPr>
        <p:spPr>
          <a:xfrm>
            <a:off x="570452" y="696286"/>
            <a:ext cx="3254928" cy="490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6B969-0B81-44BA-934A-E02168BC9736}"/>
              </a:ext>
            </a:extLst>
          </p:cNvPr>
          <p:cNvSpPr/>
          <p:nvPr/>
        </p:nvSpPr>
        <p:spPr>
          <a:xfrm>
            <a:off x="1409352" y="1124125"/>
            <a:ext cx="1241570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DAC30A-EA38-46A4-BC01-7D9B0A89892F}"/>
              </a:ext>
            </a:extLst>
          </p:cNvPr>
          <p:cNvSpPr txBox="1"/>
          <p:nvPr/>
        </p:nvSpPr>
        <p:spPr>
          <a:xfrm>
            <a:off x="1652629" y="1295991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59F37DD0-72D8-4457-A623-73C16009269B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1874940" y="1992386"/>
            <a:ext cx="855676" cy="545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FA2B527-E051-403F-8680-B8DDBF31A5F3}"/>
              </a:ext>
            </a:extLst>
          </p:cNvPr>
          <p:cNvSpPr/>
          <p:nvPr/>
        </p:nvSpPr>
        <p:spPr>
          <a:xfrm>
            <a:off x="1778468" y="2715935"/>
            <a:ext cx="1744907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B8D8BF-BC8B-46F0-B08B-1385D6961029}"/>
              </a:ext>
            </a:extLst>
          </p:cNvPr>
          <p:cNvSpPr txBox="1"/>
          <p:nvPr/>
        </p:nvSpPr>
        <p:spPr>
          <a:xfrm>
            <a:off x="2063341" y="28626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高斯模糊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99A652-B683-41ED-BD8E-D0150274D4E5}"/>
              </a:ext>
            </a:extLst>
          </p:cNvPr>
          <p:cNvSpPr/>
          <p:nvPr/>
        </p:nvSpPr>
        <p:spPr>
          <a:xfrm>
            <a:off x="1702966" y="4718808"/>
            <a:ext cx="1744907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A84D73-F581-4600-BEC5-3553507BD397}"/>
              </a:ext>
            </a:extLst>
          </p:cNvPr>
          <p:cNvSpPr txBox="1"/>
          <p:nvPr/>
        </p:nvSpPr>
        <p:spPr>
          <a:xfrm>
            <a:off x="1907306" y="491264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lbp</a:t>
            </a:r>
            <a:r>
              <a:rPr lang="zh-TW" altLang="en-US" dirty="0"/>
              <a:t>紋理分析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7EF14DF-28EF-4335-A2BC-85DB9B71C498}"/>
              </a:ext>
            </a:extLst>
          </p:cNvPr>
          <p:cNvCxnSpPr>
            <a:cxnSpLocks/>
          </p:cNvCxnSpPr>
          <p:nvPr/>
        </p:nvCxnSpPr>
        <p:spPr>
          <a:xfrm>
            <a:off x="2643931" y="3429000"/>
            <a:ext cx="0" cy="29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BD847DD-7931-4954-9A1E-3308EF386672}"/>
              </a:ext>
            </a:extLst>
          </p:cNvPr>
          <p:cNvSpPr/>
          <p:nvPr/>
        </p:nvSpPr>
        <p:spPr>
          <a:xfrm>
            <a:off x="1737128" y="3728907"/>
            <a:ext cx="1744907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5CB927-FB8E-4CBB-A71E-653E7F131546}"/>
              </a:ext>
            </a:extLst>
          </p:cNvPr>
          <p:cNvSpPr txBox="1"/>
          <p:nvPr/>
        </p:nvSpPr>
        <p:spPr>
          <a:xfrm>
            <a:off x="2319840" y="385683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sobel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6F234E3-7558-4C80-968B-7B49F5ED10AD}"/>
              </a:ext>
            </a:extLst>
          </p:cNvPr>
          <p:cNvCxnSpPr>
            <a:cxnSpLocks/>
          </p:cNvCxnSpPr>
          <p:nvPr/>
        </p:nvCxnSpPr>
        <p:spPr>
          <a:xfrm>
            <a:off x="2586606" y="4441972"/>
            <a:ext cx="0" cy="29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04153F60-4D78-30EA-1C60-814BA30EE095}"/>
              </a:ext>
            </a:extLst>
          </p:cNvPr>
          <p:cNvSpPr txBox="1"/>
          <p:nvPr/>
        </p:nvSpPr>
        <p:spPr>
          <a:xfrm>
            <a:off x="2057356" y="5783884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step1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D4B8C8-F6FE-EFE6-8C00-3A0FC765390D}"/>
              </a:ext>
            </a:extLst>
          </p:cNvPr>
          <p:cNvSpPr/>
          <p:nvPr/>
        </p:nvSpPr>
        <p:spPr>
          <a:xfrm>
            <a:off x="4426333" y="696286"/>
            <a:ext cx="3254928" cy="490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BB8C84-A2D2-EED7-F448-4A501B9BDCD6}"/>
              </a:ext>
            </a:extLst>
          </p:cNvPr>
          <p:cNvSpPr/>
          <p:nvPr/>
        </p:nvSpPr>
        <p:spPr>
          <a:xfrm>
            <a:off x="4976069" y="897621"/>
            <a:ext cx="1241570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9EBC3C-7CD0-2FF7-2B95-A5A6C5CDD82F}"/>
              </a:ext>
            </a:extLst>
          </p:cNvPr>
          <p:cNvSpPr txBox="1"/>
          <p:nvPr/>
        </p:nvSpPr>
        <p:spPr>
          <a:xfrm>
            <a:off x="5184305" y="953421"/>
            <a:ext cx="879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Sobel</a:t>
            </a:r>
          </a:p>
          <a:p>
            <a:r>
              <a:rPr lang="en-US" altLang="zh-TW" dirty="0" err="1"/>
              <a:t>Ksize</a:t>
            </a:r>
            <a:r>
              <a:rPr lang="en-US" altLang="zh-TW" dirty="0"/>
              <a:t>=4</a:t>
            </a:r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0BFB03C-57DA-A1CB-59AE-727029C7928A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5441657" y="1765882"/>
            <a:ext cx="855676" cy="545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C5604BA-EE0E-72E9-12CF-FB03392DF62D}"/>
              </a:ext>
            </a:extLst>
          </p:cNvPr>
          <p:cNvSpPr/>
          <p:nvPr/>
        </p:nvSpPr>
        <p:spPr>
          <a:xfrm>
            <a:off x="5345185" y="2489431"/>
            <a:ext cx="1744907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61397-61C7-DD32-3189-2FE49448F410}"/>
              </a:ext>
            </a:extLst>
          </p:cNvPr>
          <p:cNvSpPr/>
          <p:nvPr/>
        </p:nvSpPr>
        <p:spPr>
          <a:xfrm>
            <a:off x="5269683" y="4639108"/>
            <a:ext cx="1744907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388CCE9-8CB4-3C3F-940D-9EDEFE3155BD}"/>
              </a:ext>
            </a:extLst>
          </p:cNvPr>
          <p:cNvCxnSpPr>
            <a:cxnSpLocks/>
          </p:cNvCxnSpPr>
          <p:nvPr/>
        </p:nvCxnSpPr>
        <p:spPr>
          <a:xfrm>
            <a:off x="6210648" y="3202496"/>
            <a:ext cx="0" cy="29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57D25B7-C604-CD54-4621-EA5F1346D672}"/>
              </a:ext>
            </a:extLst>
          </p:cNvPr>
          <p:cNvSpPr/>
          <p:nvPr/>
        </p:nvSpPr>
        <p:spPr>
          <a:xfrm>
            <a:off x="5303845" y="3502403"/>
            <a:ext cx="1744907" cy="840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FACAAE5-0545-0791-24AF-704BB96D8112}"/>
              </a:ext>
            </a:extLst>
          </p:cNvPr>
          <p:cNvSpPr txBox="1"/>
          <p:nvPr/>
        </p:nvSpPr>
        <p:spPr>
          <a:xfrm>
            <a:off x="5624073" y="3466135"/>
            <a:ext cx="1128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LBP</a:t>
            </a:r>
            <a:r>
              <a:rPr lang="zh-TW" altLang="en-US" dirty="0"/>
              <a:t>參數</a:t>
            </a:r>
            <a:endParaRPr lang="en-US" altLang="zh-TW" dirty="0"/>
          </a:p>
          <a:p>
            <a:r>
              <a:rPr lang="en-US" altLang="zh-TW" dirty="0"/>
              <a:t>RADIUS=1</a:t>
            </a:r>
          </a:p>
          <a:p>
            <a:r>
              <a:rPr lang="zh-TW" altLang="en-US" dirty="0"/>
              <a:t>像素點</a:t>
            </a:r>
            <a:r>
              <a:rPr lang="en-US" altLang="zh-TW" dirty="0"/>
              <a:t>=8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387F942-2875-9CB9-84E7-265713EC7598}"/>
              </a:ext>
            </a:extLst>
          </p:cNvPr>
          <p:cNvCxnSpPr>
            <a:cxnSpLocks/>
          </p:cNvCxnSpPr>
          <p:nvPr/>
        </p:nvCxnSpPr>
        <p:spPr>
          <a:xfrm>
            <a:off x="6134804" y="4342405"/>
            <a:ext cx="0" cy="29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416E297-E5C1-0679-9483-1A74A6D75674}"/>
              </a:ext>
            </a:extLst>
          </p:cNvPr>
          <p:cNvSpPr txBox="1"/>
          <p:nvPr/>
        </p:nvSpPr>
        <p:spPr>
          <a:xfrm>
            <a:off x="5913237" y="5783884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step2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F8D5A41-BE90-E0A1-EE2F-5BFA03A62671}"/>
              </a:ext>
            </a:extLst>
          </p:cNvPr>
          <p:cNvSpPr txBox="1"/>
          <p:nvPr/>
        </p:nvSpPr>
        <p:spPr>
          <a:xfrm>
            <a:off x="5624073" y="2702059"/>
            <a:ext cx="154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Sobel </a:t>
            </a:r>
            <a:r>
              <a:rPr lang="en-US" altLang="zh-TW" dirty="0" err="1"/>
              <a:t>img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42BEFFF-EA16-BD40-2072-DA31DDAD59F4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3825380" y="3150066"/>
            <a:ext cx="600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DF7E657-8C78-0E4C-4806-028F1EF1AC66}"/>
              </a:ext>
            </a:extLst>
          </p:cNvPr>
          <p:cNvSpPr txBox="1"/>
          <p:nvPr/>
        </p:nvSpPr>
        <p:spPr>
          <a:xfrm>
            <a:off x="5345185" y="4810974"/>
            <a:ext cx="16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Histogram </a:t>
            </a:r>
            <a:r>
              <a:rPr lang="zh-TW" altLang="en-US" dirty="0"/>
              <a:t>計算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712736-7235-65C4-6429-35068E7D968C}"/>
              </a:ext>
            </a:extLst>
          </p:cNvPr>
          <p:cNvSpPr/>
          <p:nvPr/>
        </p:nvSpPr>
        <p:spPr>
          <a:xfrm>
            <a:off x="8175198" y="696286"/>
            <a:ext cx="3254928" cy="490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61FC950-DC75-C6FC-E612-8DD907B035FC}"/>
              </a:ext>
            </a:extLst>
          </p:cNvPr>
          <p:cNvSpPr/>
          <p:nvPr/>
        </p:nvSpPr>
        <p:spPr>
          <a:xfrm>
            <a:off x="8724934" y="897621"/>
            <a:ext cx="1241570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870568A-F6AE-5625-7E5A-1BB534035813}"/>
              </a:ext>
            </a:extLst>
          </p:cNvPr>
          <p:cNvSpPr txBox="1"/>
          <p:nvPr/>
        </p:nvSpPr>
        <p:spPr>
          <a:xfrm>
            <a:off x="8791720" y="10802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特徵向量</a:t>
            </a:r>
            <a:endParaRPr lang="zh-TW" altLang="en-US" dirty="0"/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944CEDA9-78D3-D2D0-8B68-4BE366766331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9190522" y="1765882"/>
            <a:ext cx="855676" cy="545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6271DE9-30F9-BCC7-E29A-B5D517FA85D7}"/>
              </a:ext>
            </a:extLst>
          </p:cNvPr>
          <p:cNvSpPr/>
          <p:nvPr/>
        </p:nvSpPr>
        <p:spPr>
          <a:xfrm>
            <a:off x="9094050" y="2489431"/>
            <a:ext cx="1744907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6FFDA74-7D96-127E-FBA7-C15A3F211091}"/>
              </a:ext>
            </a:extLst>
          </p:cNvPr>
          <p:cNvSpPr/>
          <p:nvPr/>
        </p:nvSpPr>
        <p:spPr>
          <a:xfrm>
            <a:off x="9018548" y="4639108"/>
            <a:ext cx="1744907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F71E4B0-5E50-34AE-F4E0-08D49B3A879E}"/>
              </a:ext>
            </a:extLst>
          </p:cNvPr>
          <p:cNvCxnSpPr>
            <a:cxnSpLocks/>
          </p:cNvCxnSpPr>
          <p:nvPr/>
        </p:nvCxnSpPr>
        <p:spPr>
          <a:xfrm>
            <a:off x="9959513" y="3202496"/>
            <a:ext cx="0" cy="29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97C94274-0447-80B4-3198-14BCB91E8AD8}"/>
              </a:ext>
            </a:extLst>
          </p:cNvPr>
          <p:cNvSpPr/>
          <p:nvPr/>
        </p:nvSpPr>
        <p:spPr>
          <a:xfrm>
            <a:off x="9052710" y="3502403"/>
            <a:ext cx="1744907" cy="840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AD6EF67-32E7-792B-0F7F-A03312DF4DB1}"/>
              </a:ext>
            </a:extLst>
          </p:cNvPr>
          <p:cNvSpPr txBox="1"/>
          <p:nvPr/>
        </p:nvSpPr>
        <p:spPr>
          <a:xfrm>
            <a:off x="9643337" y="3737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框選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FE8A78C-D663-7290-28C6-8E48B3E32813}"/>
              </a:ext>
            </a:extLst>
          </p:cNvPr>
          <p:cNvCxnSpPr>
            <a:cxnSpLocks/>
          </p:cNvCxnSpPr>
          <p:nvPr/>
        </p:nvCxnSpPr>
        <p:spPr>
          <a:xfrm>
            <a:off x="9883669" y="4342405"/>
            <a:ext cx="0" cy="29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2A0B1EA-35E9-969C-9276-BFB031A305EE}"/>
              </a:ext>
            </a:extLst>
          </p:cNvPr>
          <p:cNvSpPr txBox="1"/>
          <p:nvPr/>
        </p:nvSpPr>
        <p:spPr>
          <a:xfrm>
            <a:off x="9222510" y="2674837"/>
            <a:ext cx="181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尋找相近特徵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94C805B-3DF4-5575-8BF9-709530EDDBBF}"/>
              </a:ext>
            </a:extLst>
          </p:cNvPr>
          <p:cNvSpPr txBox="1"/>
          <p:nvPr/>
        </p:nvSpPr>
        <p:spPr>
          <a:xfrm>
            <a:off x="9357667" y="4809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輸出圖片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802AB09-39A1-E478-4223-2BC4F6C0C949}"/>
              </a:ext>
            </a:extLst>
          </p:cNvPr>
          <p:cNvSpPr txBox="1"/>
          <p:nvPr/>
        </p:nvSpPr>
        <p:spPr>
          <a:xfrm>
            <a:off x="9589092" y="5777782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step3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361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60</Words>
  <Application>Microsoft Office PowerPoint</Application>
  <PresentationFormat>寬螢幕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曾威璋</cp:lastModifiedBy>
  <cp:revision>15</cp:revision>
  <dcterms:created xsi:type="dcterms:W3CDTF">2024-10-24T05:49:56Z</dcterms:created>
  <dcterms:modified xsi:type="dcterms:W3CDTF">2024-10-29T04:39:26Z</dcterms:modified>
</cp:coreProperties>
</file>