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3" r:id="rId7"/>
    <p:sldId id="264" r:id="rId8"/>
    <p:sldId id="262" r:id="rId9"/>
    <p:sldId id="267" r:id="rId10"/>
    <p:sldId id="266" r:id="rId11"/>
    <p:sldId id="269" r:id="rId12"/>
    <p:sldId id="268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9CC87-E951-46AA-8BAA-22B1E60707B3}" v="14" dt="2023-07-30T09:41:04.454"/>
    <p1510:client id="{FB8767B1-C0A1-4FA2-9E8D-2A0C90D41035}" v="1719" dt="2023-07-30T09:44:21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정석" userId="6c179cf6-f68c-472c-a6d4-d664e33b0bfc" providerId="ADAL" clId="{FB8767B1-C0A1-4FA2-9E8D-2A0C90D41035}"/>
    <pc:docChg chg="undo redo custSel addSld delSld modSld">
      <pc:chgData name="현정석" userId="6c179cf6-f68c-472c-a6d4-d664e33b0bfc" providerId="ADAL" clId="{FB8767B1-C0A1-4FA2-9E8D-2A0C90D41035}" dt="2023-07-30T09:44:41.042" v="6555" actId="1076"/>
      <pc:docMkLst>
        <pc:docMk/>
      </pc:docMkLst>
      <pc:sldChg chg="addSp delSp modSp mod">
        <pc:chgData name="현정석" userId="6c179cf6-f68c-472c-a6d4-d664e33b0bfc" providerId="ADAL" clId="{FB8767B1-C0A1-4FA2-9E8D-2A0C90D41035}" dt="2023-07-30T09:43:43.619" v="6521" actId="20577"/>
        <pc:sldMkLst>
          <pc:docMk/>
          <pc:sldMk cId="2891659330" sldId="256"/>
        </pc:sldMkLst>
        <pc:spChg chg="add mod">
          <ac:chgData name="현정석" userId="6c179cf6-f68c-472c-a6d4-d664e33b0bfc" providerId="ADAL" clId="{FB8767B1-C0A1-4FA2-9E8D-2A0C90D41035}" dt="2023-07-30T09:43:43.619" v="6521" actId="20577"/>
          <ac:spMkLst>
            <pc:docMk/>
            <pc:sldMk cId="2891659330" sldId="256"/>
            <ac:spMk id="3" creationId="{8027AC24-42A4-0575-2418-D4044A81B407}"/>
          </ac:spMkLst>
        </pc:spChg>
        <pc:spChg chg="add mod">
          <ac:chgData name="현정석" userId="6c179cf6-f68c-472c-a6d4-d664e33b0bfc" providerId="ADAL" clId="{FB8767B1-C0A1-4FA2-9E8D-2A0C90D41035}" dt="2023-07-30T06:20:06.299" v="36" actId="20577"/>
          <ac:spMkLst>
            <pc:docMk/>
            <pc:sldMk cId="2891659330" sldId="256"/>
            <ac:spMk id="4" creationId="{013F08DC-46ED-B02F-0B62-02C8B2696C9E}"/>
          </ac:spMkLst>
        </pc:spChg>
        <pc:picChg chg="add">
          <ac:chgData name="현정석" userId="6c179cf6-f68c-472c-a6d4-d664e33b0bfc" providerId="ADAL" clId="{FB8767B1-C0A1-4FA2-9E8D-2A0C90D41035}" dt="2023-07-30T09:20:55.733" v="6324"/>
          <ac:picMkLst>
            <pc:docMk/>
            <pc:sldMk cId="2891659330" sldId="256"/>
            <ac:picMk id="2" creationId="{0D70EFA5-3656-0563-719D-16A063FB3019}"/>
          </ac:picMkLst>
        </pc:picChg>
        <pc:picChg chg="add del mod">
          <ac:chgData name="현정석" userId="6c179cf6-f68c-472c-a6d4-d664e33b0bfc" providerId="ADAL" clId="{FB8767B1-C0A1-4FA2-9E8D-2A0C90D41035}" dt="2023-07-30T06:20:15.830" v="40" actId="478"/>
          <ac:picMkLst>
            <pc:docMk/>
            <pc:sldMk cId="2891659330" sldId="256"/>
            <ac:picMk id="5" creationId="{ECD10957-B02F-667F-EB8B-FDBD2818491F}"/>
          </ac:picMkLst>
        </pc:picChg>
        <pc:picChg chg="add del">
          <ac:chgData name="현정석" userId="6c179cf6-f68c-472c-a6d4-d664e33b0bfc" providerId="ADAL" clId="{FB8767B1-C0A1-4FA2-9E8D-2A0C90D41035}" dt="2023-07-30T06:20:51.617" v="46" actId="478"/>
          <ac:picMkLst>
            <pc:docMk/>
            <pc:sldMk cId="2891659330" sldId="256"/>
            <ac:picMk id="6" creationId="{F3A8A968-506B-3158-99F7-D06994A08CE3}"/>
          </ac:picMkLst>
        </pc:picChg>
        <pc:picChg chg="add del">
          <ac:chgData name="현정석" userId="6c179cf6-f68c-472c-a6d4-d664e33b0bfc" providerId="ADAL" clId="{FB8767B1-C0A1-4FA2-9E8D-2A0C90D41035}" dt="2023-07-30T09:20:52.364" v="6323" actId="478"/>
          <ac:picMkLst>
            <pc:docMk/>
            <pc:sldMk cId="2891659330" sldId="256"/>
            <ac:picMk id="7" creationId="{DB6BC8DD-D1E7-11ED-0842-A4D9BAE2532F}"/>
          </ac:picMkLst>
        </pc:picChg>
      </pc:sldChg>
      <pc:sldChg chg="addSp delSp modSp add mod">
        <pc:chgData name="현정석" userId="6c179cf6-f68c-472c-a6d4-d664e33b0bfc" providerId="ADAL" clId="{FB8767B1-C0A1-4FA2-9E8D-2A0C90D41035}" dt="2023-07-30T09:43:09.020" v="6473" actId="14100"/>
        <pc:sldMkLst>
          <pc:docMk/>
          <pc:sldMk cId="969910777" sldId="257"/>
        </pc:sldMkLst>
        <pc:spChg chg="add mod">
          <ac:chgData name="현정석" userId="6c179cf6-f68c-472c-a6d4-d664e33b0bfc" providerId="ADAL" clId="{FB8767B1-C0A1-4FA2-9E8D-2A0C90D41035}" dt="2023-07-30T09:43:09.020" v="6473" actId="14100"/>
          <ac:spMkLst>
            <pc:docMk/>
            <pc:sldMk cId="969910777" sldId="257"/>
            <ac:spMk id="3" creationId="{F7FBCD4D-2A38-EBC9-5430-1736ABB0D210}"/>
          </ac:spMkLst>
        </pc:spChg>
        <pc:picChg chg="add">
          <ac:chgData name="현정석" userId="6c179cf6-f68c-472c-a6d4-d664e33b0bfc" providerId="ADAL" clId="{FB8767B1-C0A1-4FA2-9E8D-2A0C90D41035}" dt="2023-07-30T09:20:59.726" v="6326"/>
          <ac:picMkLst>
            <pc:docMk/>
            <pc:sldMk cId="969910777" sldId="257"/>
            <ac:picMk id="2" creationId="{26D2F57D-3910-38E1-2D93-820391EA642B}"/>
          </ac:picMkLst>
        </pc:picChg>
        <pc:picChg chg="add del">
          <ac:chgData name="현정석" userId="6c179cf6-f68c-472c-a6d4-d664e33b0bfc" providerId="ADAL" clId="{FB8767B1-C0A1-4FA2-9E8D-2A0C90D41035}" dt="2023-07-30T06:20:41.054" v="45" actId="478"/>
          <ac:picMkLst>
            <pc:docMk/>
            <pc:sldMk cId="969910777" sldId="257"/>
            <ac:picMk id="2" creationId="{87697172-DD3E-73F3-1AF1-FF270B8E0346}"/>
          </ac:picMkLst>
        </pc:picChg>
        <pc:picChg chg="add del">
          <ac:chgData name="현정석" userId="6c179cf6-f68c-472c-a6d4-d664e33b0bfc" providerId="ADAL" clId="{FB8767B1-C0A1-4FA2-9E8D-2A0C90D41035}" dt="2023-07-30T06:28:07.891" v="85" actId="478"/>
          <ac:picMkLst>
            <pc:docMk/>
            <pc:sldMk cId="969910777" sldId="257"/>
            <ac:picMk id="3" creationId="{30834676-F93F-E0E1-10FB-14B1EC68F330}"/>
          </ac:picMkLst>
        </pc:picChg>
        <pc:picChg chg="add del">
          <ac:chgData name="현정석" userId="6c179cf6-f68c-472c-a6d4-d664e33b0bfc" providerId="ADAL" clId="{FB8767B1-C0A1-4FA2-9E8D-2A0C90D41035}" dt="2023-07-30T09:20:56.901" v="6325" actId="478"/>
          <ac:picMkLst>
            <pc:docMk/>
            <pc:sldMk cId="969910777" sldId="257"/>
            <ac:picMk id="5" creationId="{AB58F4AF-484D-BBA4-3667-8535A14CB9B9}"/>
          </ac:picMkLst>
        </pc:picChg>
        <pc:picChg chg="del">
          <ac:chgData name="현정석" userId="6c179cf6-f68c-472c-a6d4-d664e33b0bfc" providerId="ADAL" clId="{FB8767B1-C0A1-4FA2-9E8D-2A0C90D41035}" dt="2023-07-30T06:20:23.609" v="43" actId="478"/>
          <ac:picMkLst>
            <pc:docMk/>
            <pc:sldMk cId="969910777" sldId="257"/>
            <ac:picMk id="6" creationId="{F3A8A968-506B-3158-99F7-D06994A08CE3}"/>
          </ac:picMkLst>
        </pc:picChg>
      </pc:sldChg>
      <pc:sldChg chg="add del">
        <pc:chgData name="현정석" userId="6c179cf6-f68c-472c-a6d4-d664e33b0bfc" providerId="ADAL" clId="{FB8767B1-C0A1-4FA2-9E8D-2A0C90D41035}" dt="2023-07-30T06:24:38.487" v="53" actId="47"/>
        <pc:sldMkLst>
          <pc:docMk/>
          <pc:sldMk cId="2159356878" sldId="258"/>
        </pc:sldMkLst>
      </pc:sldChg>
      <pc:sldChg chg="add del">
        <pc:chgData name="현정석" userId="6c179cf6-f68c-472c-a6d4-d664e33b0bfc" providerId="ADAL" clId="{FB8767B1-C0A1-4FA2-9E8D-2A0C90D41035}" dt="2023-07-30T06:24:39.506" v="54" actId="47"/>
        <pc:sldMkLst>
          <pc:docMk/>
          <pc:sldMk cId="2627593121" sldId="259"/>
        </pc:sldMkLst>
      </pc:sldChg>
      <pc:sldChg chg="addSp delSp modSp add mod">
        <pc:chgData name="현정석" userId="6c179cf6-f68c-472c-a6d4-d664e33b0bfc" providerId="ADAL" clId="{FB8767B1-C0A1-4FA2-9E8D-2A0C90D41035}" dt="2023-07-30T09:42:45.522" v="6417" actId="14100"/>
        <pc:sldMkLst>
          <pc:docMk/>
          <pc:sldMk cId="4206199708" sldId="260"/>
        </pc:sldMkLst>
        <pc:spChg chg="add mod">
          <ac:chgData name="현정석" userId="6c179cf6-f68c-472c-a6d4-d664e33b0bfc" providerId="ADAL" clId="{FB8767B1-C0A1-4FA2-9E8D-2A0C90D41035}" dt="2023-07-30T09:42:45.522" v="6417" actId="14100"/>
          <ac:spMkLst>
            <pc:docMk/>
            <pc:sldMk cId="4206199708" sldId="260"/>
            <ac:spMk id="2" creationId="{E67E0136-AA29-9E48-20C2-9F44D0C7A21D}"/>
          </ac:spMkLst>
        </pc:spChg>
        <pc:grpChg chg="add del mod">
          <ac:chgData name="현정석" userId="6c179cf6-f68c-472c-a6d4-d664e33b0bfc" providerId="ADAL" clId="{FB8767B1-C0A1-4FA2-9E8D-2A0C90D41035}" dt="2023-07-30T09:21:01.465" v="6327" actId="478"/>
          <ac:grpSpMkLst>
            <pc:docMk/>
            <pc:sldMk cId="4206199708" sldId="260"/>
            <ac:grpSpMk id="6" creationId="{E7D6E957-EF32-94E7-15C8-5FB5A096217B}"/>
          </ac:grpSpMkLst>
        </pc:grpChg>
        <pc:grpChg chg="add mod">
          <ac:chgData name="현정석" userId="6c179cf6-f68c-472c-a6d4-d664e33b0bfc" providerId="ADAL" clId="{FB8767B1-C0A1-4FA2-9E8D-2A0C90D41035}" dt="2023-07-30T09:22:03.027" v="6333" actId="12789"/>
          <ac:grpSpMkLst>
            <pc:docMk/>
            <pc:sldMk cId="4206199708" sldId="260"/>
            <ac:grpSpMk id="8" creationId="{25F797BA-3F9F-7396-94AF-3C7386A27D96}"/>
          </ac:grpSpMkLst>
        </pc:grpChg>
        <pc:picChg chg="add del mod topLvl">
          <ac:chgData name="현정석" userId="6c179cf6-f68c-472c-a6d4-d664e33b0bfc" providerId="ADAL" clId="{FB8767B1-C0A1-4FA2-9E8D-2A0C90D41035}" dt="2023-07-30T09:21:01.465" v="6327" actId="478"/>
          <ac:picMkLst>
            <pc:docMk/>
            <pc:sldMk cId="4206199708" sldId="260"/>
            <ac:picMk id="2" creationId="{7ABCCA95-7E6F-28FD-FC12-1F6045A818FA}"/>
          </ac:picMkLst>
        </pc:picChg>
        <pc:picChg chg="add mod">
          <ac:chgData name="현정석" userId="6c179cf6-f68c-472c-a6d4-d664e33b0bfc" providerId="ADAL" clId="{FB8767B1-C0A1-4FA2-9E8D-2A0C90D41035}" dt="2023-07-30T09:22:01.448" v="6332" actId="164"/>
          <ac:picMkLst>
            <pc:docMk/>
            <pc:sldMk cId="4206199708" sldId="260"/>
            <ac:picMk id="3" creationId="{231E7230-C7EF-A782-1C4C-85349E6F8F7D}"/>
          </ac:picMkLst>
        </pc:picChg>
        <pc:picChg chg="del">
          <ac:chgData name="현정석" userId="6c179cf6-f68c-472c-a6d4-d664e33b0bfc" providerId="ADAL" clId="{FB8767B1-C0A1-4FA2-9E8D-2A0C90D41035}" dt="2023-07-30T06:24:38.188" v="52" actId="478"/>
          <ac:picMkLst>
            <pc:docMk/>
            <pc:sldMk cId="4206199708" sldId="260"/>
            <ac:picMk id="3" creationId="{30834676-F93F-E0E1-10FB-14B1EC68F330}"/>
          </ac:picMkLst>
        </pc:picChg>
        <pc:picChg chg="add del mod topLvl">
          <ac:chgData name="현정석" userId="6c179cf6-f68c-472c-a6d4-d664e33b0bfc" providerId="ADAL" clId="{FB8767B1-C0A1-4FA2-9E8D-2A0C90D41035}" dt="2023-07-30T09:21:01.991" v="6328" actId="478"/>
          <ac:picMkLst>
            <pc:docMk/>
            <pc:sldMk cId="4206199708" sldId="260"/>
            <ac:picMk id="5" creationId="{3CFA812C-B0EA-168F-6459-892F2D09A362}"/>
          </ac:picMkLst>
        </pc:picChg>
        <pc:picChg chg="add mod">
          <ac:chgData name="현정석" userId="6c179cf6-f68c-472c-a6d4-d664e33b0bfc" providerId="ADAL" clId="{FB8767B1-C0A1-4FA2-9E8D-2A0C90D41035}" dt="2023-07-30T09:22:01.448" v="6332" actId="164"/>
          <ac:picMkLst>
            <pc:docMk/>
            <pc:sldMk cId="4206199708" sldId="260"/>
            <ac:picMk id="7" creationId="{5317D4CD-AA5D-3B7F-B0C3-E6009658F793}"/>
          </ac:picMkLst>
        </pc:picChg>
      </pc:sldChg>
      <pc:sldChg chg="addSp delSp modSp add mod">
        <pc:chgData name="현정석" userId="6c179cf6-f68c-472c-a6d4-d664e33b0bfc" providerId="ADAL" clId="{FB8767B1-C0A1-4FA2-9E8D-2A0C90D41035}" dt="2023-07-30T09:42:48.453" v="6418"/>
        <pc:sldMkLst>
          <pc:docMk/>
          <pc:sldMk cId="1961214389" sldId="261"/>
        </pc:sldMkLst>
        <pc:spChg chg="add mod">
          <ac:chgData name="현정석" userId="6c179cf6-f68c-472c-a6d4-d664e33b0bfc" providerId="ADAL" clId="{FB8767B1-C0A1-4FA2-9E8D-2A0C90D41035}" dt="2023-07-30T09:42:48.453" v="6418"/>
          <ac:spMkLst>
            <pc:docMk/>
            <pc:sldMk cId="1961214389" sldId="261"/>
            <ac:spMk id="2" creationId="{2BED7752-77A4-9020-3253-696F3600358C}"/>
          </ac:spMkLst>
        </pc:spChg>
        <pc:grpChg chg="add del mod">
          <ac:chgData name="현정석" userId="6c179cf6-f68c-472c-a6d4-d664e33b0bfc" providerId="ADAL" clId="{FB8767B1-C0A1-4FA2-9E8D-2A0C90D41035}" dt="2023-07-30T09:22:06.802" v="6334" actId="478"/>
          <ac:grpSpMkLst>
            <pc:docMk/>
            <pc:sldMk cId="1961214389" sldId="261"/>
            <ac:grpSpMk id="6" creationId="{F31A4E3D-EDF7-3F46-292C-039BEC121A2B}"/>
          </ac:grpSpMkLst>
        </pc:grpChg>
        <pc:grpChg chg="add mod">
          <ac:chgData name="현정석" userId="6c179cf6-f68c-472c-a6d4-d664e33b0bfc" providerId="ADAL" clId="{FB8767B1-C0A1-4FA2-9E8D-2A0C90D41035}" dt="2023-07-30T09:22:20.224" v="6340" actId="12789"/>
          <ac:grpSpMkLst>
            <pc:docMk/>
            <pc:sldMk cId="1961214389" sldId="261"/>
            <ac:grpSpMk id="8" creationId="{9AAB19CD-7F98-0F16-A551-5D0CC8D21DFF}"/>
          </ac:grpSpMkLst>
        </pc:grpChg>
        <pc:graphicFrameChg chg="add mod">
          <ac:chgData name="현정석" userId="6c179cf6-f68c-472c-a6d4-d664e33b0bfc" providerId="ADAL" clId="{FB8767B1-C0A1-4FA2-9E8D-2A0C90D41035}" dt="2023-07-30T06:58:17.820" v="99"/>
          <ac:graphicFrameMkLst>
            <pc:docMk/>
            <pc:sldMk cId="1961214389" sldId="261"/>
            <ac:graphicFrameMk id="3" creationId="{AFA9AE1A-2544-A16B-0149-68F5ABF44B3F}"/>
          </ac:graphicFrameMkLst>
        </pc:graphicFrameChg>
        <pc:picChg chg="add mod">
          <ac:chgData name="현정석" userId="6c179cf6-f68c-472c-a6d4-d664e33b0bfc" providerId="ADAL" clId="{FB8767B1-C0A1-4FA2-9E8D-2A0C90D41035}" dt="2023-07-30T06:58:25.408" v="103" actId="164"/>
          <ac:picMkLst>
            <pc:docMk/>
            <pc:sldMk cId="1961214389" sldId="261"/>
            <ac:picMk id="2" creationId="{F6E5C2D3-3F8C-BF5E-35C4-9D976C6B7F9C}"/>
          </ac:picMkLst>
        </pc:picChg>
        <pc:picChg chg="add mod">
          <ac:chgData name="현정석" userId="6c179cf6-f68c-472c-a6d4-d664e33b0bfc" providerId="ADAL" clId="{FB8767B1-C0A1-4FA2-9E8D-2A0C90D41035}" dt="2023-07-30T09:22:18.450" v="6339" actId="164"/>
          <ac:picMkLst>
            <pc:docMk/>
            <pc:sldMk cId="1961214389" sldId="261"/>
            <ac:picMk id="3" creationId="{5D726F49-FD83-4CD7-72D5-96687A41D709}"/>
          </ac:picMkLst>
        </pc:picChg>
        <pc:picChg chg="add mod">
          <ac:chgData name="현정석" userId="6c179cf6-f68c-472c-a6d4-d664e33b0bfc" providerId="ADAL" clId="{FB8767B1-C0A1-4FA2-9E8D-2A0C90D41035}" dt="2023-07-30T06:58:25.408" v="103" actId="164"/>
          <ac:picMkLst>
            <pc:docMk/>
            <pc:sldMk cId="1961214389" sldId="261"/>
            <ac:picMk id="5" creationId="{9BC61BEA-14ED-CEC9-D18A-DF91523431F5}"/>
          </ac:picMkLst>
        </pc:picChg>
        <pc:picChg chg="add mod">
          <ac:chgData name="현정석" userId="6c179cf6-f68c-472c-a6d4-d664e33b0bfc" providerId="ADAL" clId="{FB8767B1-C0A1-4FA2-9E8D-2A0C90D41035}" dt="2023-07-30T09:22:18.450" v="6339" actId="164"/>
          <ac:picMkLst>
            <pc:docMk/>
            <pc:sldMk cId="1961214389" sldId="261"/>
            <ac:picMk id="7" creationId="{53D2B5C1-8EBA-0F1B-5EC9-BECA887CDD83}"/>
          </ac:picMkLst>
        </pc:picChg>
      </pc:sldChg>
      <pc:sldChg chg="addSp delSp modSp add mod">
        <pc:chgData name="현정석" userId="6c179cf6-f68c-472c-a6d4-d664e33b0bfc" providerId="ADAL" clId="{FB8767B1-C0A1-4FA2-9E8D-2A0C90D41035}" dt="2023-07-30T09:43:51.347" v="6522"/>
        <pc:sldMkLst>
          <pc:docMk/>
          <pc:sldMk cId="1089015327" sldId="262"/>
        </pc:sldMkLst>
        <pc:spChg chg="add mod">
          <ac:chgData name="현정석" userId="6c179cf6-f68c-472c-a6d4-d664e33b0bfc" providerId="ADAL" clId="{FB8767B1-C0A1-4FA2-9E8D-2A0C90D41035}" dt="2023-07-30T09:43:51.347" v="6522"/>
          <ac:spMkLst>
            <pc:docMk/>
            <pc:sldMk cId="1089015327" sldId="262"/>
            <ac:spMk id="2" creationId="{63263985-B9AB-F9DD-EB34-E2101AAFCFAC}"/>
          </ac:spMkLst>
        </pc:spChg>
        <pc:picChg chg="add del">
          <ac:chgData name="현정석" userId="6c179cf6-f68c-472c-a6d4-d664e33b0bfc" providerId="ADAL" clId="{FB8767B1-C0A1-4FA2-9E8D-2A0C90D41035}" dt="2023-07-30T09:23:20.335" v="6359" actId="478"/>
          <ac:picMkLst>
            <pc:docMk/>
            <pc:sldMk cId="1089015327" sldId="262"/>
            <ac:picMk id="2" creationId="{782B8F3E-7BC6-5242-20C1-58FE897F347E}"/>
          </ac:picMkLst>
        </pc:picChg>
        <pc:picChg chg="add">
          <ac:chgData name="현정석" userId="6c179cf6-f68c-472c-a6d4-d664e33b0bfc" providerId="ADAL" clId="{FB8767B1-C0A1-4FA2-9E8D-2A0C90D41035}" dt="2023-07-30T09:23:22.943" v="6360"/>
          <ac:picMkLst>
            <pc:docMk/>
            <pc:sldMk cId="1089015327" sldId="262"/>
            <ac:picMk id="3" creationId="{CCAD11A2-869B-D9DD-D561-ADC9E3ED8F48}"/>
          </ac:picMkLst>
        </pc:picChg>
      </pc:sldChg>
      <pc:sldChg chg="addSp delSp modSp add mod">
        <pc:chgData name="현정석" userId="6c179cf6-f68c-472c-a6d4-d664e33b0bfc" providerId="ADAL" clId="{FB8767B1-C0A1-4FA2-9E8D-2A0C90D41035}" dt="2023-07-30T09:42:48.927" v="6419"/>
        <pc:sldMkLst>
          <pc:docMk/>
          <pc:sldMk cId="2782410690" sldId="263"/>
        </pc:sldMkLst>
        <pc:spChg chg="add mod">
          <ac:chgData name="현정석" userId="6c179cf6-f68c-472c-a6d4-d664e33b0bfc" providerId="ADAL" clId="{FB8767B1-C0A1-4FA2-9E8D-2A0C90D41035}" dt="2023-07-30T09:42:48.927" v="6419"/>
          <ac:spMkLst>
            <pc:docMk/>
            <pc:sldMk cId="2782410690" sldId="263"/>
            <ac:spMk id="2" creationId="{900EC692-BC21-7876-DE3D-F13C933440DA}"/>
          </ac:spMkLst>
        </pc:spChg>
        <pc:grpChg chg="add del mod">
          <ac:chgData name="현정석" userId="6c179cf6-f68c-472c-a6d4-d664e33b0bfc" providerId="ADAL" clId="{FB8767B1-C0A1-4FA2-9E8D-2A0C90D41035}" dt="2023-07-30T09:22:23.040" v="6341" actId="478"/>
          <ac:grpSpMkLst>
            <pc:docMk/>
            <pc:sldMk cId="2782410690" sldId="263"/>
            <ac:grpSpMk id="5" creationId="{F979D581-3CC7-659E-A884-025E93305EF5}"/>
          </ac:grpSpMkLst>
        </pc:grpChg>
        <pc:grpChg chg="add mod">
          <ac:chgData name="현정석" userId="6c179cf6-f68c-472c-a6d4-d664e33b0bfc" providerId="ADAL" clId="{FB8767B1-C0A1-4FA2-9E8D-2A0C90D41035}" dt="2023-07-30T09:22:35.456" v="6347" actId="12789"/>
          <ac:grpSpMkLst>
            <pc:docMk/>
            <pc:sldMk cId="2782410690" sldId="263"/>
            <ac:grpSpMk id="8" creationId="{7AC69B0F-40BF-D9A4-C774-8D72A8C7AB17}"/>
          </ac:grpSpMkLst>
        </pc:grpChg>
        <pc:picChg chg="add del mod topLvl">
          <ac:chgData name="현정석" userId="6c179cf6-f68c-472c-a6d4-d664e33b0bfc" providerId="ADAL" clId="{FB8767B1-C0A1-4FA2-9E8D-2A0C90D41035}" dt="2023-07-30T09:22:23.040" v="6341" actId="478"/>
          <ac:picMkLst>
            <pc:docMk/>
            <pc:sldMk cId="2782410690" sldId="263"/>
            <ac:picMk id="2" creationId="{3B552057-8B22-702D-DE11-7D4A62DB8A20}"/>
          </ac:picMkLst>
        </pc:picChg>
        <pc:picChg chg="add del mod topLvl">
          <ac:chgData name="현정석" userId="6c179cf6-f68c-472c-a6d4-d664e33b0bfc" providerId="ADAL" clId="{FB8767B1-C0A1-4FA2-9E8D-2A0C90D41035}" dt="2023-07-30T09:22:23.459" v="6342" actId="478"/>
          <ac:picMkLst>
            <pc:docMk/>
            <pc:sldMk cId="2782410690" sldId="263"/>
            <ac:picMk id="3" creationId="{CEA1350A-513C-24EE-E7D0-FA0A429143C9}"/>
          </ac:picMkLst>
        </pc:picChg>
        <pc:picChg chg="add mod">
          <ac:chgData name="현정석" userId="6c179cf6-f68c-472c-a6d4-d664e33b0bfc" providerId="ADAL" clId="{FB8767B1-C0A1-4FA2-9E8D-2A0C90D41035}" dt="2023-07-30T09:22:34.182" v="6346" actId="164"/>
          <ac:picMkLst>
            <pc:docMk/>
            <pc:sldMk cId="2782410690" sldId="263"/>
            <ac:picMk id="6" creationId="{5654B909-9168-A72B-52B6-CD2C7777779C}"/>
          </ac:picMkLst>
        </pc:picChg>
        <pc:picChg chg="add mod">
          <ac:chgData name="현정석" userId="6c179cf6-f68c-472c-a6d4-d664e33b0bfc" providerId="ADAL" clId="{FB8767B1-C0A1-4FA2-9E8D-2A0C90D41035}" dt="2023-07-30T09:22:34.182" v="6346" actId="164"/>
          <ac:picMkLst>
            <pc:docMk/>
            <pc:sldMk cId="2782410690" sldId="263"/>
            <ac:picMk id="7" creationId="{FC97AFE1-3704-C6B1-332D-313E1247DF25}"/>
          </ac:picMkLst>
        </pc:picChg>
      </pc:sldChg>
      <pc:sldChg chg="addSp delSp modSp add mod">
        <pc:chgData name="현정석" userId="6c179cf6-f68c-472c-a6d4-d664e33b0bfc" providerId="ADAL" clId="{FB8767B1-C0A1-4FA2-9E8D-2A0C90D41035}" dt="2023-07-30T09:42:19.821" v="6391" actId="20577"/>
        <pc:sldMkLst>
          <pc:docMk/>
          <pc:sldMk cId="3696268644" sldId="264"/>
        </pc:sldMkLst>
        <pc:spChg chg="add mod">
          <ac:chgData name="현정석" userId="6c179cf6-f68c-472c-a6d4-d664e33b0bfc" providerId="ADAL" clId="{FB8767B1-C0A1-4FA2-9E8D-2A0C90D41035}" dt="2023-07-30T09:42:19.821" v="6391" actId="20577"/>
          <ac:spMkLst>
            <pc:docMk/>
            <pc:sldMk cId="3696268644" sldId="264"/>
            <ac:spMk id="2" creationId="{CCFF8E39-B337-ADF4-AF06-B1F34F5F39ED}"/>
          </ac:spMkLst>
        </pc:spChg>
        <pc:grpChg chg="add del mod">
          <ac:chgData name="현정석" userId="6c179cf6-f68c-472c-a6d4-d664e33b0bfc" providerId="ADAL" clId="{FB8767B1-C0A1-4FA2-9E8D-2A0C90D41035}" dt="2023-07-30T09:22:39.542" v="6348" actId="478"/>
          <ac:grpSpMkLst>
            <pc:docMk/>
            <pc:sldMk cId="3696268644" sldId="264"/>
            <ac:grpSpMk id="5" creationId="{32C1D3EE-746E-BCDF-09D7-347785AA27F2}"/>
          </ac:grpSpMkLst>
        </pc:grpChg>
        <pc:grpChg chg="add mod">
          <ac:chgData name="현정석" userId="6c179cf6-f68c-472c-a6d4-d664e33b0bfc" providerId="ADAL" clId="{FB8767B1-C0A1-4FA2-9E8D-2A0C90D41035}" dt="2023-07-30T09:23:15.176" v="6358" actId="12789"/>
          <ac:grpSpMkLst>
            <pc:docMk/>
            <pc:sldMk cId="3696268644" sldId="264"/>
            <ac:grpSpMk id="8" creationId="{4636B3BC-7392-64A8-AFB7-C10FB24732AD}"/>
          </ac:grpSpMkLst>
        </pc:grpChg>
        <pc:picChg chg="add mod">
          <ac:chgData name="현정석" userId="6c179cf6-f68c-472c-a6d4-d664e33b0bfc" providerId="ADAL" clId="{FB8767B1-C0A1-4FA2-9E8D-2A0C90D41035}" dt="2023-07-30T07:05:31.583" v="114" actId="164"/>
          <ac:picMkLst>
            <pc:docMk/>
            <pc:sldMk cId="3696268644" sldId="264"/>
            <ac:picMk id="2" creationId="{F46C65ED-9DF4-2028-1148-1CDF58CFF860}"/>
          </ac:picMkLst>
        </pc:picChg>
        <pc:picChg chg="add mod">
          <ac:chgData name="현정석" userId="6c179cf6-f68c-472c-a6d4-d664e33b0bfc" providerId="ADAL" clId="{FB8767B1-C0A1-4FA2-9E8D-2A0C90D41035}" dt="2023-07-30T07:05:31.583" v="114" actId="164"/>
          <ac:picMkLst>
            <pc:docMk/>
            <pc:sldMk cId="3696268644" sldId="264"/>
            <ac:picMk id="3" creationId="{E898D30E-C08D-9659-16D5-EB22BC4478EF}"/>
          </ac:picMkLst>
        </pc:picChg>
        <pc:picChg chg="add mod">
          <ac:chgData name="현정석" userId="6c179cf6-f68c-472c-a6d4-d664e33b0bfc" providerId="ADAL" clId="{FB8767B1-C0A1-4FA2-9E8D-2A0C90D41035}" dt="2023-07-30T09:23:11.692" v="6356" actId="12788"/>
          <ac:picMkLst>
            <pc:docMk/>
            <pc:sldMk cId="3696268644" sldId="264"/>
            <ac:picMk id="6" creationId="{B183033D-EBCB-428F-C233-B48EB2E7DF84}"/>
          </ac:picMkLst>
        </pc:picChg>
        <pc:picChg chg="add mod">
          <ac:chgData name="현정석" userId="6c179cf6-f68c-472c-a6d4-d664e33b0bfc" providerId="ADAL" clId="{FB8767B1-C0A1-4FA2-9E8D-2A0C90D41035}" dt="2023-07-30T09:23:11.692" v="6356" actId="12788"/>
          <ac:picMkLst>
            <pc:docMk/>
            <pc:sldMk cId="3696268644" sldId="264"/>
            <ac:picMk id="7" creationId="{0C8351FA-48D5-DCB7-E5F9-5CD49BFCAA20}"/>
          </ac:picMkLst>
        </pc:picChg>
      </pc:sldChg>
      <pc:sldChg chg="delSp modSp add mod">
        <pc:chgData name="현정석" userId="6c179cf6-f68c-472c-a6d4-d664e33b0bfc" providerId="ADAL" clId="{FB8767B1-C0A1-4FA2-9E8D-2A0C90D41035}" dt="2023-07-30T06:54:43.270" v="90" actId="6549"/>
        <pc:sldMkLst>
          <pc:docMk/>
          <pc:sldMk cId="1688466345" sldId="265"/>
        </pc:sldMkLst>
        <pc:spChg chg="mod">
          <ac:chgData name="현정석" userId="6c179cf6-f68c-472c-a6d4-d664e33b0bfc" providerId="ADAL" clId="{FB8767B1-C0A1-4FA2-9E8D-2A0C90D41035}" dt="2023-07-30T06:54:43.270" v="90" actId="6549"/>
          <ac:spMkLst>
            <pc:docMk/>
            <pc:sldMk cId="1688466345" sldId="265"/>
            <ac:spMk id="4" creationId="{013F08DC-46ED-B02F-0B62-02C8B2696C9E}"/>
          </ac:spMkLst>
        </pc:spChg>
        <pc:picChg chg="del">
          <ac:chgData name="현정석" userId="6c179cf6-f68c-472c-a6d4-d664e33b0bfc" providerId="ADAL" clId="{FB8767B1-C0A1-4FA2-9E8D-2A0C90D41035}" dt="2023-07-30T06:25:13.689" v="65" actId="478"/>
          <ac:picMkLst>
            <pc:docMk/>
            <pc:sldMk cId="1688466345" sldId="265"/>
            <ac:picMk id="7" creationId="{DB6BC8DD-D1E7-11ED-0842-A4D9BAE2532F}"/>
          </ac:picMkLst>
        </pc:picChg>
      </pc:sldChg>
      <pc:sldChg chg="modSp add mod">
        <pc:chgData name="현정석" userId="6c179cf6-f68c-472c-a6d4-d664e33b0bfc" providerId="ADAL" clId="{FB8767B1-C0A1-4FA2-9E8D-2A0C90D41035}" dt="2023-07-30T07:05:55.885" v="124" actId="20577"/>
        <pc:sldMkLst>
          <pc:docMk/>
          <pc:sldMk cId="1354907123" sldId="266"/>
        </pc:sldMkLst>
        <pc:spChg chg="mod">
          <ac:chgData name="현정석" userId="6c179cf6-f68c-472c-a6d4-d664e33b0bfc" providerId="ADAL" clId="{FB8767B1-C0A1-4FA2-9E8D-2A0C90D41035}" dt="2023-07-30T07:05:55.885" v="124" actId="20577"/>
          <ac:spMkLst>
            <pc:docMk/>
            <pc:sldMk cId="1354907123" sldId="266"/>
            <ac:spMk id="4" creationId="{013F08DC-46ED-B02F-0B62-02C8B2696C9E}"/>
          </ac:spMkLst>
        </pc:spChg>
      </pc:sldChg>
      <pc:sldChg chg="addSp delSp modSp add mod">
        <pc:chgData name="현정석" userId="6c179cf6-f68c-472c-a6d4-d664e33b0bfc" providerId="ADAL" clId="{FB8767B1-C0A1-4FA2-9E8D-2A0C90D41035}" dt="2023-07-30T09:23:39.957" v="6368" actId="12788"/>
        <pc:sldMkLst>
          <pc:docMk/>
          <pc:sldMk cId="1812299554" sldId="267"/>
        </pc:sldMkLst>
        <pc:grpChg chg="add mod">
          <ac:chgData name="현정석" userId="6c179cf6-f68c-472c-a6d4-d664e33b0bfc" providerId="ADAL" clId="{FB8767B1-C0A1-4FA2-9E8D-2A0C90D41035}" dt="2023-07-30T09:23:39.957" v="6368" actId="12788"/>
          <ac:grpSpMkLst>
            <pc:docMk/>
            <pc:sldMk cId="1812299554" sldId="267"/>
            <ac:grpSpMk id="6" creationId="{0BEBCA79-B48E-385E-8A31-C7BB4D21DDCF}"/>
          </ac:grpSpMkLst>
        </pc:grpChg>
        <pc:picChg chg="del">
          <ac:chgData name="현정석" userId="6c179cf6-f68c-472c-a6d4-d664e33b0bfc" providerId="ADAL" clId="{FB8767B1-C0A1-4FA2-9E8D-2A0C90D41035}" dt="2023-07-30T06:25:36.483" v="84" actId="478"/>
          <ac:picMkLst>
            <pc:docMk/>
            <pc:sldMk cId="1812299554" sldId="267"/>
            <ac:picMk id="2" creationId="{782B8F3E-7BC6-5242-20C1-58FE897F347E}"/>
          </ac:picMkLst>
        </pc:picChg>
        <pc:picChg chg="add mod">
          <ac:chgData name="현정석" userId="6c179cf6-f68c-472c-a6d4-d664e33b0bfc" providerId="ADAL" clId="{FB8767B1-C0A1-4FA2-9E8D-2A0C90D41035}" dt="2023-07-30T09:23:38.309" v="6366" actId="164"/>
          <ac:picMkLst>
            <pc:docMk/>
            <pc:sldMk cId="1812299554" sldId="267"/>
            <ac:picMk id="2" creationId="{D542696F-21C5-6CEB-4EFD-872A0E673C1C}"/>
          </ac:picMkLst>
        </pc:picChg>
        <pc:picChg chg="add mod">
          <ac:chgData name="현정석" userId="6c179cf6-f68c-472c-a6d4-d664e33b0bfc" providerId="ADAL" clId="{FB8767B1-C0A1-4FA2-9E8D-2A0C90D41035}" dt="2023-07-30T09:23:38.309" v="6366" actId="164"/>
          <ac:picMkLst>
            <pc:docMk/>
            <pc:sldMk cId="1812299554" sldId="267"/>
            <ac:picMk id="3" creationId="{529BD131-D12F-D598-13BF-C96F50DA705E}"/>
          </ac:picMkLst>
        </pc:picChg>
        <pc:picChg chg="add del">
          <ac:chgData name="현정석" userId="6c179cf6-f68c-472c-a6d4-d664e33b0bfc" providerId="ADAL" clId="{FB8767B1-C0A1-4FA2-9E8D-2A0C90D41035}" dt="2023-07-30T06:41:16.470" v="88" actId="478"/>
          <ac:picMkLst>
            <pc:docMk/>
            <pc:sldMk cId="1812299554" sldId="267"/>
            <ac:picMk id="3" creationId="{633FA566-8922-BB70-CBA5-1BFC0E8A60AC}"/>
          </ac:picMkLst>
        </pc:picChg>
        <pc:picChg chg="add del">
          <ac:chgData name="현정석" userId="6c179cf6-f68c-472c-a6d4-d664e33b0bfc" providerId="ADAL" clId="{FB8767B1-C0A1-4FA2-9E8D-2A0C90D41035}" dt="2023-07-30T09:23:25.271" v="6361" actId="478"/>
          <ac:picMkLst>
            <pc:docMk/>
            <pc:sldMk cId="1812299554" sldId="267"/>
            <ac:picMk id="5" creationId="{8CEEB6B0-0B8C-C0B9-04B1-CC9CBBB6E832}"/>
          </ac:picMkLst>
        </pc:picChg>
      </pc:sldChg>
      <pc:sldChg chg="addSp delSp modSp add mod">
        <pc:chgData name="현정석" userId="6c179cf6-f68c-472c-a6d4-d664e33b0bfc" providerId="ADAL" clId="{FB8767B1-C0A1-4FA2-9E8D-2A0C90D41035}" dt="2023-07-30T07:33:15.972" v="2428" actId="12789"/>
        <pc:sldMkLst>
          <pc:docMk/>
          <pc:sldMk cId="3982671906" sldId="268"/>
        </pc:sldMkLst>
        <pc:spChg chg="add mod">
          <ac:chgData name="현정석" userId="6c179cf6-f68c-472c-a6d4-d664e33b0bfc" providerId="ADAL" clId="{FB8767B1-C0A1-4FA2-9E8D-2A0C90D41035}" dt="2023-07-30T07:32:30.649" v="2396" actId="20577"/>
          <ac:spMkLst>
            <pc:docMk/>
            <pc:sldMk cId="3982671906" sldId="268"/>
            <ac:spMk id="2" creationId="{78E4D7BA-02EC-9E3A-F7CC-20DD428750CD}"/>
          </ac:spMkLst>
        </pc:spChg>
        <pc:spChg chg="add mod">
          <ac:chgData name="현정석" userId="6c179cf6-f68c-472c-a6d4-d664e33b0bfc" providerId="ADAL" clId="{FB8767B1-C0A1-4FA2-9E8D-2A0C90D41035}" dt="2023-07-30T07:32:30.649" v="2396" actId="20577"/>
          <ac:spMkLst>
            <pc:docMk/>
            <pc:sldMk cId="3982671906" sldId="268"/>
            <ac:spMk id="3" creationId="{9329F51B-30D3-90C1-16EF-77093B6394F9}"/>
          </ac:spMkLst>
        </pc:spChg>
        <pc:spChg chg="mod">
          <ac:chgData name="현정석" userId="6c179cf6-f68c-472c-a6d4-d664e33b0bfc" providerId="ADAL" clId="{FB8767B1-C0A1-4FA2-9E8D-2A0C90D41035}" dt="2023-07-30T07:08:38.916" v="186" actId="12789"/>
          <ac:spMkLst>
            <pc:docMk/>
            <pc:sldMk cId="3982671906" sldId="268"/>
            <ac:spMk id="4" creationId="{013F08DC-46ED-B02F-0B62-02C8B2696C9E}"/>
          </ac:spMkLst>
        </pc:spChg>
        <pc:spChg chg="add mod">
          <ac:chgData name="현정석" userId="6c179cf6-f68c-472c-a6d4-d664e33b0bfc" providerId="ADAL" clId="{FB8767B1-C0A1-4FA2-9E8D-2A0C90D41035}" dt="2023-07-30T07:32:30.649" v="2396" actId="20577"/>
          <ac:spMkLst>
            <pc:docMk/>
            <pc:sldMk cId="3982671906" sldId="268"/>
            <ac:spMk id="5" creationId="{9258AE9B-F26F-272C-7C24-1D9C4ADB5A1A}"/>
          </ac:spMkLst>
        </pc:spChg>
        <pc:spChg chg="add mod">
          <ac:chgData name="현정석" userId="6c179cf6-f68c-472c-a6d4-d664e33b0bfc" providerId="ADAL" clId="{FB8767B1-C0A1-4FA2-9E8D-2A0C90D41035}" dt="2023-07-30T07:32:30.649" v="2396" actId="20577"/>
          <ac:spMkLst>
            <pc:docMk/>
            <pc:sldMk cId="3982671906" sldId="268"/>
            <ac:spMk id="6" creationId="{4FEA7B1F-BE0F-9298-0CC5-264B2745AAA1}"/>
          </ac:spMkLst>
        </pc:spChg>
        <pc:spChg chg="add del mod">
          <ac:chgData name="현정석" userId="6c179cf6-f68c-472c-a6d4-d664e33b0bfc" providerId="ADAL" clId="{FB8767B1-C0A1-4FA2-9E8D-2A0C90D41035}" dt="2023-07-30T07:08:22.362" v="180" actId="478"/>
          <ac:spMkLst>
            <pc:docMk/>
            <pc:sldMk cId="3982671906" sldId="268"/>
            <ac:spMk id="7" creationId="{B03C983C-1301-7DF6-68A0-4436CBDD3A7C}"/>
          </ac:spMkLst>
        </pc:spChg>
        <pc:spChg chg="del mod topLvl">
          <ac:chgData name="현정석" userId="6c179cf6-f68c-472c-a6d4-d664e33b0bfc" providerId="ADAL" clId="{FB8767B1-C0A1-4FA2-9E8D-2A0C90D41035}" dt="2023-07-30T07:21:00.573" v="1778" actId="478"/>
          <ac:spMkLst>
            <pc:docMk/>
            <pc:sldMk cId="3982671906" sldId="268"/>
            <ac:spMk id="12" creationId="{8B638882-1836-116D-04FC-034E465A0F77}"/>
          </ac:spMkLst>
        </pc:spChg>
        <pc:spChg chg="del mod">
          <ac:chgData name="현정석" userId="6c179cf6-f68c-472c-a6d4-d664e33b0bfc" providerId="ADAL" clId="{FB8767B1-C0A1-4FA2-9E8D-2A0C90D41035}" dt="2023-07-30T07:20:11.317" v="1765" actId="478"/>
          <ac:spMkLst>
            <pc:docMk/>
            <pc:sldMk cId="3982671906" sldId="268"/>
            <ac:spMk id="13" creationId="{70A8F78D-062B-6E46-1AB3-6617556C5508}"/>
          </ac:spMkLst>
        </pc:spChg>
        <pc:spChg chg="mod topLvl">
          <ac:chgData name="현정석" userId="6c179cf6-f68c-472c-a6d4-d664e33b0bfc" providerId="ADAL" clId="{FB8767B1-C0A1-4FA2-9E8D-2A0C90D41035}" dt="2023-07-30T07:32:30.649" v="2396" actId="20577"/>
          <ac:spMkLst>
            <pc:docMk/>
            <pc:sldMk cId="3982671906" sldId="268"/>
            <ac:spMk id="14" creationId="{3141BC69-9880-6B46-2B52-42BE018523E4}"/>
          </ac:spMkLst>
        </pc:spChg>
        <pc:spChg chg="del mod topLvl">
          <ac:chgData name="현정석" userId="6c179cf6-f68c-472c-a6d4-d664e33b0bfc" providerId="ADAL" clId="{FB8767B1-C0A1-4FA2-9E8D-2A0C90D41035}" dt="2023-07-30T07:21:04.566" v="1779" actId="478"/>
          <ac:spMkLst>
            <pc:docMk/>
            <pc:sldMk cId="3982671906" sldId="268"/>
            <ac:spMk id="15" creationId="{5ABE08EA-9D8A-5C09-9582-3F9D884161BC}"/>
          </ac:spMkLst>
        </pc:spChg>
        <pc:spChg chg="mod topLvl">
          <ac:chgData name="현정석" userId="6c179cf6-f68c-472c-a6d4-d664e33b0bfc" providerId="ADAL" clId="{FB8767B1-C0A1-4FA2-9E8D-2A0C90D41035}" dt="2023-07-30T07:33:15.972" v="2428" actId="12789"/>
          <ac:spMkLst>
            <pc:docMk/>
            <pc:sldMk cId="3982671906" sldId="268"/>
            <ac:spMk id="16" creationId="{B52808F1-C45C-8C18-DDE0-7A43F8E697F6}"/>
          </ac:spMkLst>
        </pc:spChg>
        <pc:spChg chg="add del mod">
          <ac:chgData name="현정석" userId="6c179cf6-f68c-472c-a6d4-d664e33b0bfc" providerId="ADAL" clId="{FB8767B1-C0A1-4FA2-9E8D-2A0C90D41035}" dt="2023-07-30T07:27:37.749" v="2226" actId="478"/>
          <ac:spMkLst>
            <pc:docMk/>
            <pc:sldMk cId="3982671906" sldId="268"/>
            <ac:spMk id="19" creationId="{7AC13002-38CE-26AD-CD78-F2F1B3743F2F}"/>
          </ac:spMkLst>
        </pc:spChg>
        <pc:spChg chg="add mod ord">
          <ac:chgData name="현정석" userId="6c179cf6-f68c-472c-a6d4-d664e33b0bfc" providerId="ADAL" clId="{FB8767B1-C0A1-4FA2-9E8D-2A0C90D41035}" dt="2023-07-30T07:33:15.972" v="2428" actId="12789"/>
          <ac:spMkLst>
            <pc:docMk/>
            <pc:sldMk cId="3982671906" sldId="268"/>
            <ac:spMk id="20" creationId="{88B4855B-1279-1074-E1A7-CF7EA8E8A0FC}"/>
          </ac:spMkLst>
        </pc:spChg>
        <pc:grpChg chg="add mod">
          <ac:chgData name="현정석" userId="6c179cf6-f68c-472c-a6d4-d664e33b0bfc" providerId="ADAL" clId="{FB8767B1-C0A1-4FA2-9E8D-2A0C90D41035}" dt="2023-07-30T07:32:30.649" v="2396" actId="20577"/>
          <ac:grpSpMkLst>
            <pc:docMk/>
            <pc:sldMk cId="3982671906" sldId="268"/>
            <ac:grpSpMk id="8" creationId="{D3EA4CA5-226D-95D7-ED4F-C0D945C2140D}"/>
          </ac:grpSpMkLst>
        </pc:grpChg>
        <pc:grpChg chg="add del mod">
          <ac:chgData name="현정석" userId="6c179cf6-f68c-472c-a6d4-d664e33b0bfc" providerId="ADAL" clId="{FB8767B1-C0A1-4FA2-9E8D-2A0C90D41035}" dt="2023-07-30T07:20:13.559" v="1766" actId="165"/>
          <ac:grpSpMkLst>
            <pc:docMk/>
            <pc:sldMk cId="3982671906" sldId="268"/>
            <ac:grpSpMk id="9" creationId="{68F5B98D-F614-D646-D883-7CEAE4B138AC}"/>
          </ac:grpSpMkLst>
        </pc:grpChg>
        <pc:grpChg chg="del mod topLvl">
          <ac:chgData name="현정석" userId="6c179cf6-f68c-472c-a6d4-d664e33b0bfc" providerId="ADAL" clId="{FB8767B1-C0A1-4FA2-9E8D-2A0C90D41035}" dt="2023-07-30T07:21:04.566" v="1779" actId="478"/>
          <ac:grpSpMkLst>
            <pc:docMk/>
            <pc:sldMk cId="3982671906" sldId="268"/>
            <ac:grpSpMk id="10" creationId="{97175EA4-FBEB-4F8F-1E6E-04591592EA2E}"/>
          </ac:grpSpMkLst>
        </pc:grpChg>
        <pc:grpChg chg="del mod">
          <ac:chgData name="현정석" userId="6c179cf6-f68c-472c-a6d4-d664e33b0bfc" providerId="ADAL" clId="{FB8767B1-C0A1-4FA2-9E8D-2A0C90D41035}" dt="2023-07-30T07:20:11.317" v="1765" actId="478"/>
          <ac:grpSpMkLst>
            <pc:docMk/>
            <pc:sldMk cId="3982671906" sldId="268"/>
            <ac:grpSpMk id="11" creationId="{5F668A7B-FF9C-C933-57C0-9D97C58E764D}"/>
          </ac:grpSpMkLst>
        </pc:grpChg>
        <pc:grpChg chg="add mod">
          <ac:chgData name="현정석" userId="6c179cf6-f68c-472c-a6d4-d664e33b0bfc" providerId="ADAL" clId="{FB8767B1-C0A1-4FA2-9E8D-2A0C90D41035}" dt="2023-07-30T07:20:52.441" v="1774" actId="164"/>
          <ac:grpSpMkLst>
            <pc:docMk/>
            <pc:sldMk cId="3982671906" sldId="268"/>
            <ac:grpSpMk id="17" creationId="{44F6D166-EDFE-3407-53B8-C6A1B5AFB30B}"/>
          </ac:grpSpMkLst>
        </pc:grpChg>
        <pc:grpChg chg="add mod">
          <ac:chgData name="현정석" userId="6c179cf6-f68c-472c-a6d4-d664e33b0bfc" providerId="ADAL" clId="{FB8767B1-C0A1-4FA2-9E8D-2A0C90D41035}" dt="2023-07-30T07:32:30.649" v="2396" actId="20577"/>
          <ac:grpSpMkLst>
            <pc:docMk/>
            <pc:sldMk cId="3982671906" sldId="268"/>
            <ac:grpSpMk id="18" creationId="{7B8ED512-ECE2-DBFC-217F-F8FD07AB8D34}"/>
          </ac:grpSpMkLst>
        </pc:grpChg>
        <pc:grpChg chg="add mod">
          <ac:chgData name="현정석" userId="6c179cf6-f68c-472c-a6d4-d664e33b0bfc" providerId="ADAL" clId="{FB8767B1-C0A1-4FA2-9E8D-2A0C90D41035}" dt="2023-07-30T07:32:30.649" v="2396" actId="20577"/>
          <ac:grpSpMkLst>
            <pc:docMk/>
            <pc:sldMk cId="3982671906" sldId="268"/>
            <ac:grpSpMk id="21" creationId="{742CBBBC-7C36-B3C1-42C9-6EAFD2ECC4A4}"/>
          </ac:grpSpMkLst>
        </pc:grpChg>
        <pc:grpChg chg="add mod">
          <ac:chgData name="현정석" userId="6c179cf6-f68c-472c-a6d4-d664e33b0bfc" providerId="ADAL" clId="{FB8767B1-C0A1-4FA2-9E8D-2A0C90D41035}" dt="2023-07-30T07:32:30.649" v="2396" actId="20577"/>
          <ac:grpSpMkLst>
            <pc:docMk/>
            <pc:sldMk cId="3982671906" sldId="268"/>
            <ac:grpSpMk id="22" creationId="{462A36BD-FEB7-42BC-58CC-5515D8C526AE}"/>
          </ac:grpSpMkLst>
        </pc:grpChg>
      </pc:sldChg>
      <pc:sldChg chg="addSp delSp modSp add mod">
        <pc:chgData name="현정석" userId="6c179cf6-f68c-472c-a6d4-d664e33b0bfc" providerId="ADAL" clId="{FB8767B1-C0A1-4FA2-9E8D-2A0C90D41035}" dt="2023-07-30T07:19:53.662" v="1763" actId="20577"/>
        <pc:sldMkLst>
          <pc:docMk/>
          <pc:sldMk cId="2069596347" sldId="269"/>
        </pc:sldMkLst>
        <pc:spChg chg="add del mod">
          <ac:chgData name="현정석" userId="6c179cf6-f68c-472c-a6d4-d664e33b0bfc" providerId="ADAL" clId="{FB8767B1-C0A1-4FA2-9E8D-2A0C90D41035}" dt="2023-07-30T07:08:25.676" v="181" actId="478"/>
          <ac:spMkLst>
            <pc:docMk/>
            <pc:sldMk cId="2069596347" sldId="269"/>
            <ac:spMk id="3" creationId="{1133217C-180A-D8F0-5726-80A9B9090FD5}"/>
          </ac:spMkLst>
        </pc:spChg>
        <pc:spChg chg="mod">
          <ac:chgData name="현정석" userId="6c179cf6-f68c-472c-a6d4-d664e33b0bfc" providerId="ADAL" clId="{FB8767B1-C0A1-4FA2-9E8D-2A0C90D41035}" dt="2023-07-30T07:08:30.175" v="183" actId="12789"/>
          <ac:spMkLst>
            <pc:docMk/>
            <pc:sldMk cId="2069596347" sldId="269"/>
            <ac:spMk id="4" creationId="{013F08DC-46ED-B02F-0B62-02C8B2696C9E}"/>
          </ac:spMkLst>
        </pc:spChg>
        <pc:spChg chg="add del mod">
          <ac:chgData name="현정석" userId="6c179cf6-f68c-472c-a6d4-d664e33b0bfc" providerId="ADAL" clId="{FB8767B1-C0A1-4FA2-9E8D-2A0C90D41035}" dt="2023-07-30T07:08:25.676" v="181" actId="478"/>
          <ac:spMkLst>
            <pc:docMk/>
            <pc:sldMk cId="2069596347" sldId="269"/>
            <ac:spMk id="6" creationId="{EE91E050-D653-DFFA-3C99-F3A933FE9B9E}"/>
          </ac:spMkLst>
        </pc:spChg>
        <pc:spChg chg="add del mod">
          <ac:chgData name="현정석" userId="6c179cf6-f68c-472c-a6d4-d664e33b0bfc" providerId="ADAL" clId="{FB8767B1-C0A1-4FA2-9E8D-2A0C90D41035}" dt="2023-07-30T07:08:25.676" v="181" actId="478"/>
          <ac:spMkLst>
            <pc:docMk/>
            <pc:sldMk cId="2069596347" sldId="269"/>
            <ac:spMk id="8" creationId="{E5CD98C9-82A3-104C-74AB-466F5B1DB9BF}"/>
          </ac:spMkLst>
        </pc:spChg>
        <pc:spChg chg="add del mod">
          <ac:chgData name="현정석" userId="6c179cf6-f68c-472c-a6d4-d664e33b0bfc" providerId="ADAL" clId="{FB8767B1-C0A1-4FA2-9E8D-2A0C90D41035}" dt="2023-07-30T07:08:25.676" v="181" actId="478"/>
          <ac:spMkLst>
            <pc:docMk/>
            <pc:sldMk cId="2069596347" sldId="269"/>
            <ac:spMk id="10" creationId="{DBEF7AE1-F555-F7CA-3FDE-5D074B359A0D}"/>
          </ac:spMkLst>
        </pc:spChg>
        <pc:spChg chg="add mod topLvl">
          <ac:chgData name="현정석" userId="6c179cf6-f68c-472c-a6d4-d664e33b0bfc" providerId="ADAL" clId="{FB8767B1-C0A1-4FA2-9E8D-2A0C90D41035}" dt="2023-07-30T07:18:07.520" v="1365" actId="20577"/>
          <ac:spMkLst>
            <pc:docMk/>
            <pc:sldMk cId="2069596347" sldId="269"/>
            <ac:spMk id="12" creationId="{437A9690-6991-2227-B5F8-7E790A05A00D}"/>
          </ac:spMkLst>
        </pc:spChg>
        <pc:spChg chg="add mod topLvl">
          <ac:chgData name="현정석" userId="6c179cf6-f68c-472c-a6d4-d664e33b0bfc" providerId="ADAL" clId="{FB8767B1-C0A1-4FA2-9E8D-2A0C90D41035}" dt="2023-07-30T07:18:07.520" v="1365" actId="20577"/>
          <ac:spMkLst>
            <pc:docMk/>
            <pc:sldMk cId="2069596347" sldId="269"/>
            <ac:spMk id="13" creationId="{3E4EFD44-C489-8B99-F461-6F89E4BC904B}"/>
          </ac:spMkLst>
        </pc:spChg>
        <pc:spChg chg="add del">
          <ac:chgData name="현정석" userId="6c179cf6-f68c-472c-a6d4-d664e33b0bfc" providerId="ADAL" clId="{FB8767B1-C0A1-4FA2-9E8D-2A0C90D41035}" dt="2023-07-30T07:12:49.716" v="330" actId="478"/>
          <ac:spMkLst>
            <pc:docMk/>
            <pc:sldMk cId="2069596347" sldId="269"/>
            <ac:spMk id="14" creationId="{043684AA-40A4-E2E1-38E0-216381BEA292}"/>
          </ac:spMkLst>
        </pc:spChg>
        <pc:spChg chg="add mod topLvl">
          <ac:chgData name="현정석" userId="6c179cf6-f68c-472c-a6d4-d664e33b0bfc" providerId="ADAL" clId="{FB8767B1-C0A1-4FA2-9E8D-2A0C90D41035}" dt="2023-07-30T07:18:07.520" v="1365" actId="20577"/>
          <ac:spMkLst>
            <pc:docMk/>
            <pc:sldMk cId="2069596347" sldId="269"/>
            <ac:spMk id="15" creationId="{DD939400-B646-CC66-9C03-87A78383D9D5}"/>
          </ac:spMkLst>
        </pc:spChg>
        <pc:spChg chg="add mod topLvl">
          <ac:chgData name="현정석" userId="6c179cf6-f68c-472c-a6d4-d664e33b0bfc" providerId="ADAL" clId="{FB8767B1-C0A1-4FA2-9E8D-2A0C90D41035}" dt="2023-07-30T07:18:07.520" v="1365" actId="20577"/>
          <ac:spMkLst>
            <pc:docMk/>
            <pc:sldMk cId="2069596347" sldId="269"/>
            <ac:spMk id="17" creationId="{3AA6A0FF-9D71-F9C5-C85D-85E9C3A82CFF}"/>
          </ac:spMkLst>
        </pc:spChg>
        <pc:spChg chg="add mod topLvl">
          <ac:chgData name="현정석" userId="6c179cf6-f68c-472c-a6d4-d664e33b0bfc" providerId="ADAL" clId="{FB8767B1-C0A1-4FA2-9E8D-2A0C90D41035}" dt="2023-07-30T07:19:53.662" v="1763" actId="20577"/>
          <ac:spMkLst>
            <pc:docMk/>
            <pc:sldMk cId="2069596347" sldId="269"/>
            <ac:spMk id="20" creationId="{A54A212E-6947-0439-720D-8FD6E65FF696}"/>
          </ac:spMkLst>
        </pc:spChg>
        <pc:grpChg chg="add del mod">
          <ac:chgData name="현정석" userId="6c179cf6-f68c-472c-a6d4-d664e33b0bfc" providerId="ADAL" clId="{FB8767B1-C0A1-4FA2-9E8D-2A0C90D41035}" dt="2023-07-30T07:13:23.773" v="362" actId="165"/>
          <ac:grpSpMkLst>
            <pc:docMk/>
            <pc:sldMk cId="2069596347" sldId="269"/>
            <ac:grpSpMk id="16" creationId="{8803CACC-8304-3D6A-29A6-F3D13FEABBE7}"/>
          </ac:grpSpMkLst>
        </pc:grpChg>
        <pc:grpChg chg="add mod">
          <ac:chgData name="현정석" userId="6c179cf6-f68c-472c-a6d4-d664e33b0bfc" providerId="ADAL" clId="{FB8767B1-C0A1-4FA2-9E8D-2A0C90D41035}" dt="2023-07-30T07:18:07.520" v="1365" actId="20577"/>
          <ac:grpSpMkLst>
            <pc:docMk/>
            <pc:sldMk cId="2069596347" sldId="269"/>
            <ac:grpSpMk id="18" creationId="{67A44612-556B-534C-8694-59572BBF1955}"/>
          </ac:grpSpMkLst>
        </pc:grpChg>
        <pc:grpChg chg="add del mod">
          <ac:chgData name="현정석" userId="6c179cf6-f68c-472c-a6d4-d664e33b0bfc" providerId="ADAL" clId="{FB8767B1-C0A1-4FA2-9E8D-2A0C90D41035}" dt="2023-07-30T07:13:57.629" v="378" actId="165"/>
          <ac:grpSpMkLst>
            <pc:docMk/>
            <pc:sldMk cId="2069596347" sldId="269"/>
            <ac:grpSpMk id="19" creationId="{83976417-0776-3A48-C3EF-AC018DB88654}"/>
          </ac:grpSpMkLst>
        </pc:grpChg>
        <pc:grpChg chg="add mod">
          <ac:chgData name="현정석" userId="6c179cf6-f68c-472c-a6d4-d664e33b0bfc" providerId="ADAL" clId="{FB8767B1-C0A1-4FA2-9E8D-2A0C90D41035}" dt="2023-07-30T07:18:07.520" v="1365" actId="20577"/>
          <ac:grpSpMkLst>
            <pc:docMk/>
            <pc:sldMk cId="2069596347" sldId="269"/>
            <ac:grpSpMk id="21" creationId="{060BE285-4760-2BE3-6B48-AB226B18740D}"/>
          </ac:grpSpMkLst>
        </pc:grpChg>
        <pc:grpChg chg="add mod">
          <ac:chgData name="현정석" userId="6c179cf6-f68c-472c-a6d4-d664e33b0bfc" providerId="ADAL" clId="{FB8767B1-C0A1-4FA2-9E8D-2A0C90D41035}" dt="2023-07-30T07:18:07.520" v="1365" actId="20577"/>
          <ac:grpSpMkLst>
            <pc:docMk/>
            <pc:sldMk cId="2069596347" sldId="269"/>
            <ac:grpSpMk id="22" creationId="{22DA8FC1-2ED7-D12F-8B28-735722F912B2}"/>
          </ac:grpSpMkLst>
        </pc:grpChg>
      </pc:sldChg>
      <pc:sldChg chg="addSp delSp modSp add del mod">
        <pc:chgData name="현정석" userId="6c179cf6-f68c-472c-a6d4-d664e33b0bfc" providerId="ADAL" clId="{FB8767B1-C0A1-4FA2-9E8D-2A0C90D41035}" dt="2023-07-30T08:14:18.360" v="6308" actId="47"/>
        <pc:sldMkLst>
          <pc:docMk/>
          <pc:sldMk cId="1659699407" sldId="270"/>
        </pc:sldMkLst>
        <pc:spChg chg="mod">
          <ac:chgData name="현정석" userId="6c179cf6-f68c-472c-a6d4-d664e33b0bfc" providerId="ADAL" clId="{FB8767B1-C0A1-4FA2-9E8D-2A0C90D41035}" dt="2023-07-30T07:10:19.188" v="211" actId="1076"/>
          <ac:spMkLst>
            <pc:docMk/>
            <pc:sldMk cId="1659699407" sldId="270"/>
            <ac:spMk id="4" creationId="{013F08DC-46ED-B02F-0B62-02C8B2696C9E}"/>
          </ac:spMkLst>
        </pc:spChg>
        <pc:spChg chg="add mod">
          <ac:chgData name="현정석" userId="6c179cf6-f68c-472c-a6d4-d664e33b0bfc" providerId="ADAL" clId="{FB8767B1-C0A1-4FA2-9E8D-2A0C90D41035}" dt="2023-07-30T07:10:19.188" v="211" actId="1076"/>
          <ac:spMkLst>
            <pc:docMk/>
            <pc:sldMk cId="1659699407" sldId="270"/>
            <ac:spMk id="9" creationId="{27B6181B-CBA8-7DB1-84EA-A0C727D80BC8}"/>
          </ac:spMkLst>
        </pc:spChg>
        <pc:grpChg chg="del">
          <ac:chgData name="현정석" userId="6c179cf6-f68c-472c-a6d4-d664e33b0bfc" providerId="ADAL" clId="{FB8767B1-C0A1-4FA2-9E8D-2A0C90D41035}" dt="2023-07-30T07:09:24.198" v="203" actId="478"/>
          <ac:grpSpMkLst>
            <pc:docMk/>
            <pc:sldMk cId="1659699407" sldId="270"/>
            <ac:grpSpMk id="8" creationId="{D3EA4CA5-226D-95D7-ED4F-C0D945C2140D}"/>
          </ac:grpSpMkLst>
        </pc:grpChg>
      </pc:sldChg>
      <pc:sldChg chg="delSp modSp add mod">
        <pc:chgData name="현정석" userId="6c179cf6-f68c-472c-a6d4-d664e33b0bfc" providerId="ADAL" clId="{FB8767B1-C0A1-4FA2-9E8D-2A0C90D41035}" dt="2023-07-30T07:42:23.459" v="5359" actId="20577"/>
        <pc:sldMkLst>
          <pc:docMk/>
          <pc:sldMk cId="1425242107" sldId="271"/>
        </pc:sldMkLst>
        <pc:spChg chg="mod">
          <ac:chgData name="현정석" userId="6c179cf6-f68c-472c-a6d4-d664e33b0bfc" providerId="ADAL" clId="{FB8767B1-C0A1-4FA2-9E8D-2A0C90D41035}" dt="2023-07-30T07:42:23.459" v="5359" actId="20577"/>
          <ac:spMkLst>
            <pc:docMk/>
            <pc:sldMk cId="1425242107" sldId="271"/>
            <ac:spMk id="16" creationId="{B52808F1-C45C-8C18-DDE0-7A43F8E697F6}"/>
          </ac:spMkLst>
        </pc:spChg>
        <pc:spChg chg="del">
          <ac:chgData name="현정석" userId="6c179cf6-f68c-472c-a6d4-d664e33b0bfc" providerId="ADAL" clId="{FB8767B1-C0A1-4FA2-9E8D-2A0C90D41035}" dt="2023-07-30T07:31:23.044" v="2354" actId="478"/>
          <ac:spMkLst>
            <pc:docMk/>
            <pc:sldMk cId="1425242107" sldId="271"/>
            <ac:spMk id="20" creationId="{88B4855B-1279-1074-E1A7-CF7EA8E8A0FC}"/>
          </ac:spMkLst>
        </pc:spChg>
        <pc:grpChg chg="del">
          <ac:chgData name="현정석" userId="6c179cf6-f68c-472c-a6d4-d664e33b0bfc" providerId="ADAL" clId="{FB8767B1-C0A1-4FA2-9E8D-2A0C90D41035}" dt="2023-07-30T07:31:23.044" v="2354" actId="478"/>
          <ac:grpSpMkLst>
            <pc:docMk/>
            <pc:sldMk cId="1425242107" sldId="271"/>
            <ac:grpSpMk id="21" creationId="{742CBBBC-7C36-B3C1-42C9-6EAFD2ECC4A4}"/>
          </ac:grpSpMkLst>
        </pc:grpChg>
      </pc:sldChg>
      <pc:sldChg chg="addSp delSp modSp add mod">
        <pc:chgData name="현정석" userId="6c179cf6-f68c-472c-a6d4-d664e33b0bfc" providerId="ADAL" clId="{FB8767B1-C0A1-4FA2-9E8D-2A0C90D41035}" dt="2023-07-30T07:45:51.871" v="5368" actId="1076"/>
        <pc:sldMkLst>
          <pc:docMk/>
          <pc:sldMk cId="3318029979" sldId="272"/>
        </pc:sldMkLst>
        <pc:spChg chg="del">
          <ac:chgData name="현정석" userId="6c179cf6-f68c-472c-a6d4-d664e33b0bfc" providerId="ADAL" clId="{FB8767B1-C0A1-4FA2-9E8D-2A0C90D41035}" dt="2023-07-30T07:45:01.776" v="5361" actId="478"/>
          <ac:spMkLst>
            <pc:docMk/>
            <pc:sldMk cId="3318029979" sldId="272"/>
            <ac:spMk id="9" creationId="{27B6181B-CBA8-7DB1-84EA-A0C727D80BC8}"/>
          </ac:spMkLst>
        </pc:spChg>
        <pc:picChg chg="add mod">
          <ac:chgData name="현정석" userId="6c179cf6-f68c-472c-a6d4-d664e33b0bfc" providerId="ADAL" clId="{FB8767B1-C0A1-4FA2-9E8D-2A0C90D41035}" dt="2023-07-30T07:45:51.871" v="5368" actId="1076"/>
          <ac:picMkLst>
            <pc:docMk/>
            <pc:sldMk cId="3318029979" sldId="272"/>
            <ac:picMk id="3" creationId="{26D4A8DB-49E7-A3FA-9D86-007F7B37D3C3}"/>
          </ac:picMkLst>
        </pc:picChg>
      </pc:sldChg>
      <pc:sldChg chg="addSp delSp modSp add mod">
        <pc:chgData name="현정석" userId="6c179cf6-f68c-472c-a6d4-d664e33b0bfc" providerId="ADAL" clId="{FB8767B1-C0A1-4FA2-9E8D-2A0C90D41035}" dt="2023-07-30T07:58:54.021" v="5888" actId="1076"/>
        <pc:sldMkLst>
          <pc:docMk/>
          <pc:sldMk cId="517552799" sldId="273"/>
        </pc:sldMkLst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2" creationId="{70E3CBEE-490C-8562-3B84-B97FFFE00BE5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5" creationId="{09904B26-6246-B478-5E27-FD42D1067EAB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10" creationId="{82C8C791-B3C2-4356-154E-8D58F52C379E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14" creationId="{C672D3B3-3549-81C1-4F33-51C84322F71F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15" creationId="{B2141069-9DF4-DA66-9C0B-5A5FF841B564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19" creationId="{1E0859CC-C328-2396-B701-B18E849D9F54}"/>
          </ac:spMkLst>
        </pc:spChg>
        <pc:spChg chg="add del mod">
          <ac:chgData name="현정석" userId="6c179cf6-f68c-472c-a6d4-d664e33b0bfc" providerId="ADAL" clId="{FB8767B1-C0A1-4FA2-9E8D-2A0C90D41035}" dt="2023-07-30T07:55:47.390" v="5789" actId="478"/>
          <ac:spMkLst>
            <pc:docMk/>
            <pc:sldMk cId="517552799" sldId="273"/>
            <ac:spMk id="23" creationId="{B6D721C6-D867-0038-F251-203F4CE71DF5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38" creationId="{7EEE11B9-DC58-F815-9DAA-A21162FBAB1C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45" creationId="{80EEC7AB-35F9-424F-9AE8-861F5091AFED}"/>
          </ac:spMkLst>
        </pc:spChg>
        <pc:spChg chg="add mod">
          <ac:chgData name="현정석" userId="6c179cf6-f68c-472c-a6d4-d664e33b0bfc" providerId="ADAL" clId="{FB8767B1-C0A1-4FA2-9E8D-2A0C90D41035}" dt="2023-07-30T07:58:50.482" v="5887" actId="164"/>
          <ac:spMkLst>
            <pc:docMk/>
            <pc:sldMk cId="517552799" sldId="273"/>
            <ac:spMk id="50" creationId="{6D0260BE-C2EF-8806-C5C6-75C2B183847D}"/>
          </ac:spMkLst>
        </pc:spChg>
        <pc:grpChg chg="add mod">
          <ac:chgData name="현정석" userId="6c179cf6-f68c-472c-a6d4-d664e33b0bfc" providerId="ADAL" clId="{FB8767B1-C0A1-4FA2-9E8D-2A0C90D41035}" dt="2023-07-30T07:58:54.021" v="5888" actId="1076"/>
          <ac:grpSpMkLst>
            <pc:docMk/>
            <pc:sldMk cId="517552799" sldId="273"/>
            <ac:grpSpMk id="52" creationId="{7FEE99B5-13DF-071F-705B-973141E61554}"/>
          </ac:grpSpMkLst>
        </pc:grpChg>
        <pc:picChg chg="mod">
          <ac:chgData name="현정석" userId="6c179cf6-f68c-472c-a6d4-d664e33b0bfc" providerId="ADAL" clId="{FB8767B1-C0A1-4FA2-9E8D-2A0C90D41035}" dt="2023-07-30T07:46:07.630" v="5378" actId="1036"/>
          <ac:picMkLst>
            <pc:docMk/>
            <pc:sldMk cId="517552799" sldId="273"/>
            <ac:picMk id="3" creationId="{26D4A8DB-49E7-A3FA-9D86-007F7B37D3C3}"/>
          </ac:picMkLst>
        </pc:picChg>
        <pc:picChg chg="add mod">
          <ac:chgData name="현정석" userId="6c179cf6-f68c-472c-a6d4-d664e33b0bfc" providerId="ADAL" clId="{FB8767B1-C0A1-4FA2-9E8D-2A0C90D41035}" dt="2023-07-30T07:51:32.765" v="5612" actId="1076"/>
          <ac:picMkLst>
            <pc:docMk/>
            <pc:sldMk cId="517552799" sldId="273"/>
            <ac:picMk id="17" creationId="{DC4D117F-BE22-6904-1EB4-94D3DCEA6507}"/>
          </ac:picMkLst>
        </pc:picChg>
        <pc:cxnChg chg="add del mod">
          <ac:chgData name="현정석" userId="6c179cf6-f68c-472c-a6d4-d664e33b0bfc" providerId="ADAL" clId="{FB8767B1-C0A1-4FA2-9E8D-2A0C90D41035}" dt="2023-07-30T07:55:20.490" v="5781" actId="478"/>
          <ac:cxnSpMkLst>
            <pc:docMk/>
            <pc:sldMk cId="517552799" sldId="273"/>
            <ac:cxnSpMk id="7" creationId="{DF42D8EE-8245-60E1-588F-881F5A30A13B}"/>
          </ac:cxnSpMkLst>
        </pc:cxnChg>
        <pc:cxnChg chg="add del mod">
          <ac:chgData name="현정석" userId="6c179cf6-f68c-472c-a6d4-d664e33b0bfc" providerId="ADAL" clId="{FB8767B1-C0A1-4FA2-9E8D-2A0C90D41035}" dt="2023-07-30T07:55:35.052" v="5785" actId="478"/>
          <ac:cxnSpMkLst>
            <pc:docMk/>
            <pc:sldMk cId="517552799" sldId="273"/>
            <ac:cxnSpMk id="11" creationId="{F78E441D-FF4F-D307-4D19-F9B99128870C}"/>
          </ac:cxnSpMkLst>
        </pc:cxnChg>
        <pc:cxnChg chg="add del mod">
          <ac:chgData name="현정석" userId="6c179cf6-f68c-472c-a6d4-d664e33b0bfc" providerId="ADAL" clId="{FB8767B1-C0A1-4FA2-9E8D-2A0C90D41035}" dt="2023-07-30T07:55:44.714" v="5788" actId="478"/>
          <ac:cxnSpMkLst>
            <pc:docMk/>
            <pc:sldMk cId="517552799" sldId="273"/>
            <ac:cxnSpMk id="20" creationId="{E45BF842-9BD2-A894-461A-EA0F974505CD}"/>
          </ac:cxnSpMkLst>
        </pc:cxnChg>
        <pc:cxnChg chg="add mod">
          <ac:chgData name="현정석" userId="6c179cf6-f68c-472c-a6d4-d664e33b0bfc" providerId="ADAL" clId="{FB8767B1-C0A1-4FA2-9E8D-2A0C90D41035}" dt="2023-07-30T07:58:50.482" v="5887" actId="164"/>
          <ac:cxnSpMkLst>
            <pc:docMk/>
            <pc:sldMk cId="517552799" sldId="273"/>
            <ac:cxnSpMk id="30" creationId="{BC50BEA3-8600-20D0-3DC7-E74BB71C5CA3}"/>
          </ac:cxnSpMkLst>
        </pc:cxnChg>
        <pc:cxnChg chg="add mod">
          <ac:chgData name="현정석" userId="6c179cf6-f68c-472c-a6d4-d664e33b0bfc" providerId="ADAL" clId="{FB8767B1-C0A1-4FA2-9E8D-2A0C90D41035}" dt="2023-07-30T07:58:50.482" v="5887" actId="164"/>
          <ac:cxnSpMkLst>
            <pc:docMk/>
            <pc:sldMk cId="517552799" sldId="273"/>
            <ac:cxnSpMk id="33" creationId="{CD18A2DF-5FD4-A6A2-4ED4-63A6A8618855}"/>
          </ac:cxnSpMkLst>
        </pc:cxnChg>
        <pc:cxnChg chg="add mod">
          <ac:chgData name="현정석" userId="6c179cf6-f68c-472c-a6d4-d664e33b0bfc" providerId="ADAL" clId="{FB8767B1-C0A1-4FA2-9E8D-2A0C90D41035}" dt="2023-07-30T07:58:50.482" v="5887" actId="164"/>
          <ac:cxnSpMkLst>
            <pc:docMk/>
            <pc:sldMk cId="517552799" sldId="273"/>
            <ac:cxnSpMk id="40" creationId="{9E9BEB1D-67CF-732C-FFF2-873B7E7F5E4C}"/>
          </ac:cxnSpMkLst>
        </pc:cxnChg>
        <pc:cxnChg chg="add mod">
          <ac:chgData name="현정석" userId="6c179cf6-f68c-472c-a6d4-d664e33b0bfc" providerId="ADAL" clId="{FB8767B1-C0A1-4FA2-9E8D-2A0C90D41035}" dt="2023-07-30T07:58:50.482" v="5887" actId="164"/>
          <ac:cxnSpMkLst>
            <pc:docMk/>
            <pc:sldMk cId="517552799" sldId="273"/>
            <ac:cxnSpMk id="42" creationId="{F8F66B11-668C-6BE9-A8C0-F0612504D9A5}"/>
          </ac:cxnSpMkLst>
        </pc:cxnChg>
        <pc:cxnChg chg="add mod">
          <ac:chgData name="현정석" userId="6c179cf6-f68c-472c-a6d4-d664e33b0bfc" providerId="ADAL" clId="{FB8767B1-C0A1-4FA2-9E8D-2A0C90D41035}" dt="2023-07-30T07:58:50.482" v="5887" actId="164"/>
          <ac:cxnSpMkLst>
            <pc:docMk/>
            <pc:sldMk cId="517552799" sldId="273"/>
            <ac:cxnSpMk id="46" creationId="{FC273CE2-075D-F32F-4C6E-9364EC7C747A}"/>
          </ac:cxnSpMkLst>
        </pc:cxnChg>
      </pc:sldChg>
      <pc:sldChg chg="addSp delSp modSp add mod">
        <pc:chgData name="현정석" userId="6c179cf6-f68c-472c-a6d4-d664e33b0bfc" providerId="ADAL" clId="{FB8767B1-C0A1-4FA2-9E8D-2A0C90D41035}" dt="2023-07-30T09:44:41.042" v="6555" actId="1076"/>
        <pc:sldMkLst>
          <pc:docMk/>
          <pc:sldMk cId="1051681177" sldId="274"/>
        </pc:sldMkLst>
        <pc:spChg chg="add mod">
          <ac:chgData name="현정석" userId="6c179cf6-f68c-472c-a6d4-d664e33b0bfc" providerId="ADAL" clId="{FB8767B1-C0A1-4FA2-9E8D-2A0C90D41035}" dt="2023-07-30T09:44:41.042" v="6555" actId="1076"/>
          <ac:spMkLst>
            <pc:docMk/>
            <pc:sldMk cId="1051681177" sldId="274"/>
            <ac:spMk id="2" creationId="{081BEC59-7FDC-16C8-0144-B653C4EAF1E0}"/>
          </ac:spMkLst>
        </pc:spChg>
        <pc:spChg chg="add mod">
          <ac:chgData name="현정석" userId="6c179cf6-f68c-472c-a6d4-d664e33b0bfc" providerId="ADAL" clId="{FB8767B1-C0A1-4FA2-9E8D-2A0C90D41035}" dt="2023-07-30T08:27:39.175" v="6320" actId="20577"/>
          <ac:spMkLst>
            <pc:docMk/>
            <pc:sldMk cId="1051681177" sldId="274"/>
            <ac:spMk id="6" creationId="{78C56929-D694-356B-BF22-938253DA607D}"/>
          </ac:spMkLst>
        </pc:spChg>
        <pc:spChg chg="add mod">
          <ac:chgData name="현정석" userId="6c179cf6-f68c-472c-a6d4-d664e33b0bfc" providerId="ADAL" clId="{FB8767B1-C0A1-4FA2-9E8D-2A0C90D41035}" dt="2023-07-30T08:29:57.039" v="6322" actId="20577"/>
          <ac:spMkLst>
            <pc:docMk/>
            <pc:sldMk cId="1051681177" sldId="274"/>
            <ac:spMk id="7" creationId="{E3FF0F40-56D1-3B96-C536-51B46540C990}"/>
          </ac:spMkLst>
        </pc:spChg>
        <pc:grpChg chg="del">
          <ac:chgData name="현정석" userId="6c179cf6-f68c-472c-a6d4-d664e33b0bfc" providerId="ADAL" clId="{FB8767B1-C0A1-4FA2-9E8D-2A0C90D41035}" dt="2023-07-30T08:01:50.851" v="5891" actId="478"/>
          <ac:grpSpMkLst>
            <pc:docMk/>
            <pc:sldMk cId="1051681177" sldId="274"/>
            <ac:grpSpMk id="52" creationId="{7FEE99B5-13DF-071F-705B-973141E61554}"/>
          </ac:grpSpMkLst>
        </pc:grpChg>
        <pc:picChg chg="del">
          <ac:chgData name="현정석" userId="6c179cf6-f68c-472c-a6d4-d664e33b0bfc" providerId="ADAL" clId="{FB8767B1-C0A1-4FA2-9E8D-2A0C90D41035}" dt="2023-07-30T08:01:44.881" v="5890" actId="478"/>
          <ac:picMkLst>
            <pc:docMk/>
            <pc:sldMk cId="1051681177" sldId="274"/>
            <ac:picMk id="17" creationId="{DC4D117F-BE22-6904-1EB4-94D3DCEA6507}"/>
          </ac:picMkLst>
        </pc:picChg>
        <pc:cxnChg chg="mod">
          <ac:chgData name="현정석" userId="6c179cf6-f68c-472c-a6d4-d664e33b0bfc" providerId="ADAL" clId="{FB8767B1-C0A1-4FA2-9E8D-2A0C90D41035}" dt="2023-07-30T08:01:50.851" v="5891" actId="478"/>
          <ac:cxnSpMkLst>
            <pc:docMk/>
            <pc:sldMk cId="1051681177" sldId="274"/>
            <ac:cxnSpMk id="30" creationId="{BC50BEA3-8600-20D0-3DC7-E74BB71C5CA3}"/>
          </ac:cxnSpMkLst>
        </pc:cxnChg>
        <pc:cxnChg chg="mod">
          <ac:chgData name="현정석" userId="6c179cf6-f68c-472c-a6d4-d664e33b0bfc" providerId="ADAL" clId="{FB8767B1-C0A1-4FA2-9E8D-2A0C90D41035}" dt="2023-07-30T08:01:50.851" v="5891" actId="478"/>
          <ac:cxnSpMkLst>
            <pc:docMk/>
            <pc:sldMk cId="1051681177" sldId="274"/>
            <ac:cxnSpMk id="33" creationId="{CD18A2DF-5FD4-A6A2-4ED4-63A6A8618855}"/>
          </ac:cxnSpMkLst>
        </pc:cxnChg>
        <pc:cxnChg chg="mod">
          <ac:chgData name="현정석" userId="6c179cf6-f68c-472c-a6d4-d664e33b0bfc" providerId="ADAL" clId="{FB8767B1-C0A1-4FA2-9E8D-2A0C90D41035}" dt="2023-07-30T08:01:50.851" v="5891" actId="478"/>
          <ac:cxnSpMkLst>
            <pc:docMk/>
            <pc:sldMk cId="1051681177" sldId="274"/>
            <ac:cxnSpMk id="40" creationId="{9E9BEB1D-67CF-732C-FFF2-873B7E7F5E4C}"/>
          </ac:cxnSpMkLst>
        </pc:cxnChg>
        <pc:cxnChg chg="mod">
          <ac:chgData name="현정석" userId="6c179cf6-f68c-472c-a6d4-d664e33b0bfc" providerId="ADAL" clId="{FB8767B1-C0A1-4FA2-9E8D-2A0C90D41035}" dt="2023-07-30T08:01:50.851" v="5891" actId="478"/>
          <ac:cxnSpMkLst>
            <pc:docMk/>
            <pc:sldMk cId="1051681177" sldId="274"/>
            <ac:cxnSpMk id="42" creationId="{F8F66B11-668C-6BE9-A8C0-F0612504D9A5}"/>
          </ac:cxnSpMkLst>
        </pc:cxnChg>
        <pc:cxnChg chg="mod">
          <ac:chgData name="현정석" userId="6c179cf6-f68c-472c-a6d4-d664e33b0bfc" providerId="ADAL" clId="{FB8767B1-C0A1-4FA2-9E8D-2A0C90D41035}" dt="2023-07-30T08:01:50.851" v="5891" actId="478"/>
          <ac:cxnSpMkLst>
            <pc:docMk/>
            <pc:sldMk cId="1051681177" sldId="274"/>
            <ac:cxnSpMk id="46" creationId="{FC273CE2-075D-F32F-4C6E-9364EC7C747A}"/>
          </ac:cxnSpMkLst>
        </pc:cxnChg>
      </pc:sldChg>
    </pc:docChg>
  </pc:docChgLst>
  <pc:docChgLst>
    <pc:chgData name="현정석" userId="6c179cf6-f68c-472c-a6d4-d664e33b0bfc" providerId="ADAL" clId="{C9E9CC87-E951-46AA-8BAA-22B1E60707B3}"/>
    <pc:docChg chg="undo custSel addSld delSld modSld">
      <pc:chgData name="현정석" userId="6c179cf6-f68c-472c-a6d4-d664e33b0bfc" providerId="ADAL" clId="{C9E9CC87-E951-46AA-8BAA-22B1E60707B3}" dt="2023-07-30T09:41:29.390" v="118" actId="20577"/>
      <pc:docMkLst>
        <pc:docMk/>
      </pc:docMkLst>
      <pc:sldChg chg="addSp modSp mod">
        <pc:chgData name="현정석" userId="6c179cf6-f68c-472c-a6d4-d664e33b0bfc" providerId="ADAL" clId="{C9E9CC87-E951-46AA-8BAA-22B1E60707B3}" dt="2023-07-30T09:35:19.205" v="3" actId="12789"/>
        <pc:sldMkLst>
          <pc:docMk/>
          <pc:sldMk cId="2891659330" sldId="256"/>
        </pc:sldMkLst>
        <pc:grpChg chg="add mod">
          <ac:chgData name="현정석" userId="6c179cf6-f68c-472c-a6d4-d664e33b0bfc" providerId="ADAL" clId="{C9E9CC87-E951-46AA-8BAA-22B1E60707B3}" dt="2023-07-30T09:35:19.205" v="3" actId="12789"/>
          <ac:grpSpMkLst>
            <pc:docMk/>
            <pc:sldMk cId="2891659330" sldId="256"/>
            <ac:grpSpMk id="6" creationId="{51B2F70C-D1AB-63F0-46F6-D4A272AB5166}"/>
          </ac:grpSpMkLst>
        </pc:grpChg>
        <pc:picChg chg="mod">
          <ac:chgData name="현정석" userId="6c179cf6-f68c-472c-a6d4-d664e33b0bfc" providerId="ADAL" clId="{C9E9CC87-E951-46AA-8BAA-22B1E60707B3}" dt="2023-07-30T09:35:17.669" v="2" actId="164"/>
          <ac:picMkLst>
            <pc:docMk/>
            <pc:sldMk cId="2891659330" sldId="256"/>
            <ac:picMk id="2" creationId="{0D70EFA5-3656-0563-719D-16A063FB3019}"/>
          </ac:picMkLst>
        </pc:picChg>
        <pc:picChg chg="add mod">
          <ac:chgData name="현정석" userId="6c179cf6-f68c-472c-a6d4-d664e33b0bfc" providerId="ADAL" clId="{C9E9CC87-E951-46AA-8BAA-22B1E60707B3}" dt="2023-07-30T09:35:17.669" v="2" actId="164"/>
          <ac:picMkLst>
            <pc:docMk/>
            <pc:sldMk cId="2891659330" sldId="256"/>
            <ac:picMk id="5" creationId="{220CCBE4-45DC-1FFF-5882-3DC4A5EA9146}"/>
          </ac:picMkLst>
        </pc:picChg>
      </pc:sldChg>
      <pc:sldChg chg="addSp modSp mod">
        <pc:chgData name="현정석" userId="6c179cf6-f68c-472c-a6d4-d664e33b0bfc" providerId="ADAL" clId="{C9E9CC87-E951-46AA-8BAA-22B1E60707B3}" dt="2023-07-30T09:35:36.881" v="7" actId="12789"/>
        <pc:sldMkLst>
          <pc:docMk/>
          <pc:sldMk cId="969910777" sldId="257"/>
        </pc:sldMkLst>
        <pc:grpChg chg="add mod">
          <ac:chgData name="현정석" userId="6c179cf6-f68c-472c-a6d4-d664e33b0bfc" providerId="ADAL" clId="{C9E9CC87-E951-46AA-8BAA-22B1E60707B3}" dt="2023-07-30T09:35:36.881" v="7" actId="12789"/>
          <ac:grpSpMkLst>
            <pc:docMk/>
            <pc:sldMk cId="969910777" sldId="257"/>
            <ac:grpSpMk id="6" creationId="{76A8F90F-19E0-8217-8C83-3956C04DB6CE}"/>
          </ac:grpSpMkLst>
        </pc:grpChg>
        <pc:picChg chg="mod">
          <ac:chgData name="현정석" userId="6c179cf6-f68c-472c-a6d4-d664e33b0bfc" providerId="ADAL" clId="{C9E9CC87-E951-46AA-8BAA-22B1E60707B3}" dt="2023-07-30T09:35:34.289" v="6" actId="164"/>
          <ac:picMkLst>
            <pc:docMk/>
            <pc:sldMk cId="969910777" sldId="257"/>
            <ac:picMk id="2" creationId="{26D2F57D-3910-38E1-2D93-820391EA642B}"/>
          </ac:picMkLst>
        </pc:picChg>
        <pc:picChg chg="add mod">
          <ac:chgData name="현정석" userId="6c179cf6-f68c-472c-a6d4-d664e33b0bfc" providerId="ADAL" clId="{C9E9CC87-E951-46AA-8BAA-22B1E60707B3}" dt="2023-07-30T09:35:34.289" v="6" actId="164"/>
          <ac:picMkLst>
            <pc:docMk/>
            <pc:sldMk cId="969910777" sldId="257"/>
            <ac:picMk id="5" creationId="{32E8170F-FDC4-446F-303E-DFA5AD5CF344}"/>
          </ac:picMkLst>
        </pc:picChg>
      </pc:sldChg>
      <pc:sldChg chg="addSp delSp modSp mod">
        <pc:chgData name="현정석" userId="6c179cf6-f68c-472c-a6d4-d664e33b0bfc" providerId="ADAL" clId="{C9E9CC87-E951-46AA-8BAA-22B1E60707B3}" dt="2023-07-30T09:36:15.434" v="17" actId="12789"/>
        <pc:sldMkLst>
          <pc:docMk/>
          <pc:sldMk cId="4206199708" sldId="260"/>
        </pc:sldMkLst>
        <pc:grpChg chg="add mod">
          <ac:chgData name="현정석" userId="6c179cf6-f68c-472c-a6d4-d664e33b0bfc" providerId="ADAL" clId="{C9E9CC87-E951-46AA-8BAA-22B1E60707B3}" dt="2023-07-30T09:36:15.434" v="17" actId="12789"/>
          <ac:grpSpMkLst>
            <pc:docMk/>
            <pc:sldMk cId="4206199708" sldId="260"/>
            <ac:grpSpMk id="6" creationId="{2DDD9E41-A53D-1738-256E-A2FB01507BE1}"/>
          </ac:grpSpMkLst>
        </pc:grpChg>
        <pc:grpChg chg="del">
          <ac:chgData name="현정석" userId="6c179cf6-f68c-472c-a6d4-d664e33b0bfc" providerId="ADAL" clId="{C9E9CC87-E951-46AA-8BAA-22B1E60707B3}" dt="2023-07-30T09:35:56.852" v="11" actId="165"/>
          <ac:grpSpMkLst>
            <pc:docMk/>
            <pc:sldMk cId="4206199708" sldId="260"/>
            <ac:grpSpMk id="8" creationId="{25F797BA-3F9F-7396-94AF-3C7386A27D96}"/>
          </ac:grpSpMkLst>
        </pc:grpChg>
        <pc:picChg chg="mod topLvl">
          <ac:chgData name="현정석" userId="6c179cf6-f68c-472c-a6d4-d664e33b0bfc" providerId="ADAL" clId="{C9E9CC87-E951-46AA-8BAA-22B1E60707B3}" dt="2023-07-30T09:36:13.554" v="16" actId="164"/>
          <ac:picMkLst>
            <pc:docMk/>
            <pc:sldMk cId="4206199708" sldId="260"/>
            <ac:picMk id="3" creationId="{231E7230-C7EF-A782-1C4C-85349E6F8F7D}"/>
          </ac:picMkLst>
        </pc:picChg>
        <pc:picChg chg="add mod">
          <ac:chgData name="현정석" userId="6c179cf6-f68c-472c-a6d4-d664e33b0bfc" providerId="ADAL" clId="{C9E9CC87-E951-46AA-8BAA-22B1E60707B3}" dt="2023-07-30T09:36:13.554" v="16" actId="164"/>
          <ac:picMkLst>
            <pc:docMk/>
            <pc:sldMk cId="4206199708" sldId="260"/>
            <ac:picMk id="5" creationId="{4C325AC9-C737-4413-4508-133881DFE5AB}"/>
          </ac:picMkLst>
        </pc:picChg>
        <pc:picChg chg="mod topLvl">
          <ac:chgData name="현정석" userId="6c179cf6-f68c-472c-a6d4-d664e33b0bfc" providerId="ADAL" clId="{C9E9CC87-E951-46AA-8BAA-22B1E60707B3}" dt="2023-07-30T09:36:13.554" v="16" actId="164"/>
          <ac:picMkLst>
            <pc:docMk/>
            <pc:sldMk cId="4206199708" sldId="260"/>
            <ac:picMk id="7" creationId="{5317D4CD-AA5D-3B7F-B0C3-E6009658F793}"/>
          </ac:picMkLst>
        </pc:picChg>
      </pc:sldChg>
      <pc:sldChg chg="addSp delSp modSp mod">
        <pc:chgData name="현정석" userId="6c179cf6-f68c-472c-a6d4-d664e33b0bfc" providerId="ADAL" clId="{C9E9CC87-E951-46AA-8BAA-22B1E60707B3}" dt="2023-07-30T09:36:41.274" v="24" actId="12789"/>
        <pc:sldMkLst>
          <pc:docMk/>
          <pc:sldMk cId="1961214389" sldId="261"/>
        </pc:sldMkLst>
        <pc:grpChg chg="add mod">
          <ac:chgData name="현정석" userId="6c179cf6-f68c-472c-a6d4-d664e33b0bfc" providerId="ADAL" clId="{C9E9CC87-E951-46AA-8BAA-22B1E60707B3}" dt="2023-07-30T09:36:41.274" v="24" actId="12789"/>
          <ac:grpSpMkLst>
            <pc:docMk/>
            <pc:sldMk cId="1961214389" sldId="261"/>
            <ac:grpSpMk id="6" creationId="{6ACCF6F4-950A-6F8F-C7A8-806C23042766}"/>
          </ac:grpSpMkLst>
        </pc:grpChg>
        <pc:grpChg chg="del">
          <ac:chgData name="현정석" userId="6c179cf6-f68c-472c-a6d4-d664e33b0bfc" providerId="ADAL" clId="{C9E9CC87-E951-46AA-8BAA-22B1E60707B3}" dt="2023-07-30T09:36:18.271" v="18" actId="165"/>
          <ac:grpSpMkLst>
            <pc:docMk/>
            <pc:sldMk cId="1961214389" sldId="261"/>
            <ac:grpSpMk id="8" creationId="{9AAB19CD-7F98-0F16-A551-5D0CC8D21DFF}"/>
          </ac:grpSpMkLst>
        </pc:grpChg>
        <pc:picChg chg="mod topLvl">
          <ac:chgData name="현정석" userId="6c179cf6-f68c-472c-a6d4-d664e33b0bfc" providerId="ADAL" clId="{C9E9CC87-E951-46AA-8BAA-22B1E60707B3}" dt="2023-07-30T09:36:36.864" v="23" actId="164"/>
          <ac:picMkLst>
            <pc:docMk/>
            <pc:sldMk cId="1961214389" sldId="261"/>
            <ac:picMk id="3" creationId="{5D726F49-FD83-4CD7-72D5-96687A41D709}"/>
          </ac:picMkLst>
        </pc:picChg>
        <pc:picChg chg="add mod">
          <ac:chgData name="현정석" userId="6c179cf6-f68c-472c-a6d4-d664e33b0bfc" providerId="ADAL" clId="{C9E9CC87-E951-46AA-8BAA-22B1E60707B3}" dt="2023-07-30T09:36:36.864" v="23" actId="164"/>
          <ac:picMkLst>
            <pc:docMk/>
            <pc:sldMk cId="1961214389" sldId="261"/>
            <ac:picMk id="5" creationId="{0544F1E0-2C1C-B3AE-9F21-18697E01228C}"/>
          </ac:picMkLst>
        </pc:picChg>
        <pc:picChg chg="mod topLvl">
          <ac:chgData name="현정석" userId="6c179cf6-f68c-472c-a6d4-d664e33b0bfc" providerId="ADAL" clId="{C9E9CC87-E951-46AA-8BAA-22B1E60707B3}" dt="2023-07-30T09:36:36.864" v="23" actId="164"/>
          <ac:picMkLst>
            <pc:docMk/>
            <pc:sldMk cId="1961214389" sldId="261"/>
            <ac:picMk id="7" creationId="{53D2B5C1-8EBA-0F1B-5EC9-BECA887CDD83}"/>
          </ac:picMkLst>
        </pc:picChg>
      </pc:sldChg>
      <pc:sldChg chg="addSp modSp mod">
        <pc:chgData name="현정석" userId="6c179cf6-f68c-472c-a6d4-d664e33b0bfc" providerId="ADAL" clId="{C9E9CC87-E951-46AA-8BAA-22B1E60707B3}" dt="2023-07-30T09:37:52.289" v="43" actId="12789"/>
        <pc:sldMkLst>
          <pc:docMk/>
          <pc:sldMk cId="1089015327" sldId="262"/>
        </pc:sldMkLst>
        <pc:grpChg chg="add mod">
          <ac:chgData name="현정석" userId="6c179cf6-f68c-472c-a6d4-d664e33b0bfc" providerId="ADAL" clId="{C9E9CC87-E951-46AA-8BAA-22B1E60707B3}" dt="2023-07-30T09:37:52.289" v="43" actId="12789"/>
          <ac:grpSpMkLst>
            <pc:docMk/>
            <pc:sldMk cId="1089015327" sldId="262"/>
            <ac:grpSpMk id="6" creationId="{5240F262-8DF5-6FB3-E168-83F6C7C95908}"/>
          </ac:grpSpMkLst>
        </pc:grpChg>
        <pc:picChg chg="mod">
          <ac:chgData name="현정석" userId="6c179cf6-f68c-472c-a6d4-d664e33b0bfc" providerId="ADAL" clId="{C9E9CC87-E951-46AA-8BAA-22B1E60707B3}" dt="2023-07-30T09:37:50.826" v="42" actId="164"/>
          <ac:picMkLst>
            <pc:docMk/>
            <pc:sldMk cId="1089015327" sldId="262"/>
            <ac:picMk id="3" creationId="{CCAD11A2-869B-D9DD-D561-ADC9E3ED8F48}"/>
          </ac:picMkLst>
        </pc:picChg>
        <pc:picChg chg="add mod">
          <ac:chgData name="현정석" userId="6c179cf6-f68c-472c-a6d4-d664e33b0bfc" providerId="ADAL" clId="{C9E9CC87-E951-46AA-8BAA-22B1E60707B3}" dt="2023-07-30T09:37:50.826" v="42" actId="164"/>
          <ac:picMkLst>
            <pc:docMk/>
            <pc:sldMk cId="1089015327" sldId="262"/>
            <ac:picMk id="5" creationId="{EC8B9C52-2DAC-E6DF-67D2-DBF6B7BD331B}"/>
          </ac:picMkLst>
        </pc:picChg>
      </pc:sldChg>
      <pc:sldChg chg="addSp delSp modSp mod">
        <pc:chgData name="현정석" userId="6c179cf6-f68c-472c-a6d4-d664e33b0bfc" providerId="ADAL" clId="{C9E9CC87-E951-46AA-8BAA-22B1E60707B3}" dt="2023-07-30T09:37:04.376" v="31" actId="12789"/>
        <pc:sldMkLst>
          <pc:docMk/>
          <pc:sldMk cId="2782410690" sldId="263"/>
        </pc:sldMkLst>
        <pc:grpChg chg="add mod">
          <ac:chgData name="현정석" userId="6c179cf6-f68c-472c-a6d4-d664e33b0bfc" providerId="ADAL" clId="{C9E9CC87-E951-46AA-8BAA-22B1E60707B3}" dt="2023-07-30T09:37:04.376" v="31" actId="12789"/>
          <ac:grpSpMkLst>
            <pc:docMk/>
            <pc:sldMk cId="2782410690" sldId="263"/>
            <ac:grpSpMk id="5" creationId="{23375B76-BBCC-6596-5C90-41A79404CCEA}"/>
          </ac:grpSpMkLst>
        </pc:grpChg>
        <pc:grpChg chg="del">
          <ac:chgData name="현정석" userId="6c179cf6-f68c-472c-a6d4-d664e33b0bfc" providerId="ADAL" clId="{C9E9CC87-E951-46AA-8BAA-22B1E60707B3}" dt="2023-07-30T09:36:44.624" v="25" actId="165"/>
          <ac:grpSpMkLst>
            <pc:docMk/>
            <pc:sldMk cId="2782410690" sldId="263"/>
            <ac:grpSpMk id="8" creationId="{7AC69B0F-40BF-D9A4-C774-8D72A8C7AB17}"/>
          </ac:grpSpMkLst>
        </pc:grpChg>
        <pc:picChg chg="add mod">
          <ac:chgData name="현정석" userId="6c179cf6-f68c-472c-a6d4-d664e33b0bfc" providerId="ADAL" clId="{C9E9CC87-E951-46AA-8BAA-22B1E60707B3}" dt="2023-07-30T09:37:01.579" v="30" actId="164"/>
          <ac:picMkLst>
            <pc:docMk/>
            <pc:sldMk cId="2782410690" sldId="263"/>
            <ac:picMk id="3" creationId="{C3ECBFD9-4545-07DF-81FD-4FCE67245E29}"/>
          </ac:picMkLst>
        </pc:picChg>
        <pc:picChg chg="mod topLvl">
          <ac:chgData name="현정석" userId="6c179cf6-f68c-472c-a6d4-d664e33b0bfc" providerId="ADAL" clId="{C9E9CC87-E951-46AA-8BAA-22B1E60707B3}" dt="2023-07-30T09:37:01.579" v="30" actId="164"/>
          <ac:picMkLst>
            <pc:docMk/>
            <pc:sldMk cId="2782410690" sldId="263"/>
            <ac:picMk id="6" creationId="{5654B909-9168-A72B-52B6-CD2C7777779C}"/>
          </ac:picMkLst>
        </pc:picChg>
        <pc:picChg chg="mod topLvl">
          <ac:chgData name="현정석" userId="6c179cf6-f68c-472c-a6d4-d664e33b0bfc" providerId="ADAL" clId="{C9E9CC87-E951-46AA-8BAA-22B1E60707B3}" dt="2023-07-30T09:37:01.579" v="30" actId="164"/>
          <ac:picMkLst>
            <pc:docMk/>
            <pc:sldMk cId="2782410690" sldId="263"/>
            <ac:picMk id="7" creationId="{FC97AFE1-3704-C6B1-332D-313E1247DF25}"/>
          </ac:picMkLst>
        </pc:picChg>
      </pc:sldChg>
      <pc:sldChg chg="addSp delSp modSp mod">
        <pc:chgData name="현정석" userId="6c179cf6-f68c-472c-a6d4-d664e33b0bfc" providerId="ADAL" clId="{C9E9CC87-E951-46AA-8BAA-22B1E60707B3}" dt="2023-07-30T09:37:35.135" v="39" actId="12789"/>
        <pc:sldMkLst>
          <pc:docMk/>
          <pc:sldMk cId="3696268644" sldId="264"/>
        </pc:sldMkLst>
        <pc:grpChg chg="add mod">
          <ac:chgData name="현정석" userId="6c179cf6-f68c-472c-a6d4-d664e33b0bfc" providerId="ADAL" clId="{C9E9CC87-E951-46AA-8BAA-22B1E60707B3}" dt="2023-07-30T09:37:35.135" v="39" actId="12789"/>
          <ac:grpSpMkLst>
            <pc:docMk/>
            <pc:sldMk cId="3696268644" sldId="264"/>
            <ac:grpSpMk id="5" creationId="{B7F30819-0B21-E2B1-B1FD-6E117858EF7D}"/>
          </ac:grpSpMkLst>
        </pc:grpChg>
        <pc:grpChg chg="del">
          <ac:chgData name="현정석" userId="6c179cf6-f68c-472c-a6d4-d664e33b0bfc" providerId="ADAL" clId="{C9E9CC87-E951-46AA-8BAA-22B1E60707B3}" dt="2023-07-30T09:37:25.059" v="34" actId="165"/>
          <ac:grpSpMkLst>
            <pc:docMk/>
            <pc:sldMk cId="3696268644" sldId="264"/>
            <ac:grpSpMk id="8" creationId="{4636B3BC-7392-64A8-AFB7-C10FB24732AD}"/>
          </ac:grpSpMkLst>
        </pc:grpChg>
        <pc:picChg chg="add mod modCrop">
          <ac:chgData name="현정석" userId="6c179cf6-f68c-472c-a6d4-d664e33b0bfc" providerId="ADAL" clId="{C9E9CC87-E951-46AA-8BAA-22B1E60707B3}" dt="2023-07-30T09:37:32.820" v="38" actId="164"/>
          <ac:picMkLst>
            <pc:docMk/>
            <pc:sldMk cId="3696268644" sldId="264"/>
            <ac:picMk id="3" creationId="{01935AF4-C19F-CE55-4F2F-2F450FDA9724}"/>
          </ac:picMkLst>
        </pc:picChg>
        <pc:picChg chg="mod topLvl">
          <ac:chgData name="현정석" userId="6c179cf6-f68c-472c-a6d4-d664e33b0bfc" providerId="ADAL" clId="{C9E9CC87-E951-46AA-8BAA-22B1E60707B3}" dt="2023-07-30T09:37:32.820" v="38" actId="164"/>
          <ac:picMkLst>
            <pc:docMk/>
            <pc:sldMk cId="3696268644" sldId="264"/>
            <ac:picMk id="6" creationId="{B183033D-EBCB-428F-C233-B48EB2E7DF84}"/>
          </ac:picMkLst>
        </pc:picChg>
        <pc:picChg chg="mod topLvl">
          <ac:chgData name="현정석" userId="6c179cf6-f68c-472c-a6d4-d664e33b0bfc" providerId="ADAL" clId="{C9E9CC87-E951-46AA-8BAA-22B1E60707B3}" dt="2023-07-30T09:37:32.820" v="38" actId="164"/>
          <ac:picMkLst>
            <pc:docMk/>
            <pc:sldMk cId="3696268644" sldId="264"/>
            <ac:picMk id="7" creationId="{0C8351FA-48D5-DCB7-E5F9-5CD49BFCAA20}"/>
          </ac:picMkLst>
        </pc:picChg>
      </pc:sldChg>
      <pc:sldChg chg="modSp mod">
        <pc:chgData name="현정석" userId="6c179cf6-f68c-472c-a6d4-d664e33b0bfc" providerId="ADAL" clId="{C9E9CC87-E951-46AA-8BAA-22B1E60707B3}" dt="2023-07-30T09:41:22.810" v="114" actId="20577"/>
        <pc:sldMkLst>
          <pc:docMk/>
          <pc:sldMk cId="3982671906" sldId="268"/>
        </pc:sldMkLst>
        <pc:spChg chg="mod">
          <ac:chgData name="현정석" userId="6c179cf6-f68c-472c-a6d4-d664e33b0bfc" providerId="ADAL" clId="{C9E9CC87-E951-46AA-8BAA-22B1E60707B3}" dt="2023-07-30T09:41:22.810" v="114" actId="20577"/>
          <ac:spMkLst>
            <pc:docMk/>
            <pc:sldMk cId="3982671906" sldId="268"/>
            <ac:spMk id="3" creationId="{9329F51B-30D3-90C1-16EF-77093B6394F9}"/>
          </ac:spMkLst>
        </pc:spChg>
        <pc:spChg chg="mod">
          <ac:chgData name="현정석" userId="6c179cf6-f68c-472c-a6d4-d664e33b0bfc" providerId="ADAL" clId="{C9E9CC87-E951-46AA-8BAA-22B1E60707B3}" dt="2023-07-30T09:41:10.424" v="111" actId="20577"/>
          <ac:spMkLst>
            <pc:docMk/>
            <pc:sldMk cId="3982671906" sldId="268"/>
            <ac:spMk id="14" creationId="{3141BC69-9880-6B46-2B52-42BE018523E4}"/>
          </ac:spMkLst>
        </pc:spChg>
      </pc:sldChg>
      <pc:sldChg chg="modSp mod">
        <pc:chgData name="현정석" userId="6c179cf6-f68c-472c-a6d4-d664e33b0bfc" providerId="ADAL" clId="{C9E9CC87-E951-46AA-8BAA-22B1E60707B3}" dt="2023-07-30T09:41:29.390" v="118" actId="20577"/>
        <pc:sldMkLst>
          <pc:docMk/>
          <pc:sldMk cId="1425242107" sldId="271"/>
        </pc:sldMkLst>
        <pc:spChg chg="mod">
          <ac:chgData name="현정석" userId="6c179cf6-f68c-472c-a6d4-d664e33b0bfc" providerId="ADAL" clId="{C9E9CC87-E951-46AA-8BAA-22B1E60707B3}" dt="2023-07-30T09:41:27.041" v="116" actId="20577"/>
          <ac:spMkLst>
            <pc:docMk/>
            <pc:sldMk cId="1425242107" sldId="271"/>
            <ac:spMk id="3" creationId="{9329F51B-30D3-90C1-16EF-77093B6394F9}"/>
          </ac:spMkLst>
        </pc:spChg>
        <pc:spChg chg="mod">
          <ac:chgData name="현정석" userId="6c179cf6-f68c-472c-a6d4-d664e33b0bfc" providerId="ADAL" clId="{C9E9CC87-E951-46AA-8BAA-22B1E60707B3}" dt="2023-07-30T09:41:09.240" v="110" actId="20577"/>
          <ac:spMkLst>
            <pc:docMk/>
            <pc:sldMk cId="1425242107" sldId="271"/>
            <ac:spMk id="14" creationId="{3141BC69-9880-6B46-2B52-42BE018523E4}"/>
          </ac:spMkLst>
        </pc:spChg>
        <pc:spChg chg="mod">
          <ac:chgData name="현정석" userId="6c179cf6-f68c-472c-a6d4-d664e33b0bfc" providerId="ADAL" clId="{C9E9CC87-E951-46AA-8BAA-22B1E60707B3}" dt="2023-07-30T09:41:29.390" v="118" actId="20577"/>
          <ac:spMkLst>
            <pc:docMk/>
            <pc:sldMk cId="1425242107" sldId="271"/>
            <ac:spMk id="16" creationId="{B52808F1-C45C-8C18-DDE0-7A43F8E697F6}"/>
          </ac:spMkLst>
        </pc:spChg>
      </pc:sldChg>
      <pc:sldChg chg="addSp delSp modSp add del mod">
        <pc:chgData name="현정석" userId="6c179cf6-f68c-472c-a6d4-d664e33b0bfc" providerId="ADAL" clId="{C9E9CC87-E951-46AA-8BAA-22B1E60707B3}" dt="2023-07-30T09:41:15.434" v="112" actId="47"/>
        <pc:sldMkLst>
          <pc:docMk/>
          <pc:sldMk cId="2127065245" sldId="275"/>
        </pc:sldMkLst>
        <pc:spChg chg="mod">
          <ac:chgData name="현정석" userId="6c179cf6-f68c-472c-a6d4-d664e33b0bfc" providerId="ADAL" clId="{C9E9CC87-E951-46AA-8BAA-22B1E60707B3}" dt="2023-07-30T09:41:08.472" v="109" actId="20577"/>
          <ac:spMkLst>
            <pc:docMk/>
            <pc:sldMk cId="2127065245" sldId="275"/>
            <ac:spMk id="14" creationId="{3141BC69-9880-6B46-2B52-42BE018523E4}"/>
          </ac:spMkLst>
        </pc:spChg>
        <pc:spChg chg="mod">
          <ac:chgData name="현정석" userId="6c179cf6-f68c-472c-a6d4-d664e33b0bfc" providerId="ADAL" clId="{C9E9CC87-E951-46AA-8BAA-22B1E60707B3}" dt="2023-07-30T09:38:53.460" v="53" actId="20577"/>
          <ac:spMkLst>
            <pc:docMk/>
            <pc:sldMk cId="2127065245" sldId="275"/>
            <ac:spMk id="16" creationId="{B52808F1-C45C-8C18-DDE0-7A43F8E697F6}"/>
          </ac:spMkLst>
        </pc:spChg>
        <pc:grpChg chg="add del mod">
          <ac:chgData name="현정석" userId="6c179cf6-f68c-472c-a6d4-d664e33b0bfc" providerId="ADAL" clId="{C9E9CC87-E951-46AA-8BAA-22B1E60707B3}" dt="2023-07-30T09:41:04.454" v="96" actId="164"/>
          <ac:grpSpMkLst>
            <pc:docMk/>
            <pc:sldMk cId="2127065245" sldId="275"/>
            <ac:grpSpMk id="12" creationId="{CB7B0378-82AB-E93E-BE63-668F65CEE80C}"/>
          </ac:grpSpMkLst>
        </pc:grpChg>
        <pc:picChg chg="add del mod">
          <ac:chgData name="현정석" userId="6c179cf6-f68c-472c-a6d4-d664e33b0bfc" providerId="ADAL" clId="{C9E9CC87-E951-46AA-8BAA-22B1E60707B3}" dt="2023-07-30T09:41:08.052" v="108" actId="22"/>
          <ac:picMkLst>
            <pc:docMk/>
            <pc:sldMk cId="2127065245" sldId="275"/>
            <ac:picMk id="9" creationId="{00559295-0173-4282-DDC6-B52CA0CC4A66}"/>
          </ac:picMkLst>
        </pc:picChg>
        <pc:picChg chg="add del mod">
          <ac:chgData name="현정석" userId="6c179cf6-f68c-472c-a6d4-d664e33b0bfc" providerId="ADAL" clId="{C9E9CC87-E951-46AA-8BAA-22B1E60707B3}" dt="2023-07-30T09:41:06.634" v="104" actId="22"/>
          <ac:picMkLst>
            <pc:docMk/>
            <pc:sldMk cId="2127065245" sldId="275"/>
            <ac:picMk id="11" creationId="{FA6B86E7-94AD-CFD4-8B31-52EF13574F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277BD-883F-BE62-8646-AD406599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A48EF-5B57-1E75-C80C-A7A478998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340A-2B7B-27B9-79B7-067B39A4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F4AFB-9FBD-4FF6-7EB5-6214CA75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9E39D-0489-24AA-836B-FC36DADB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8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5D809-3096-E7E7-6EB4-0AC51B20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C1AD1-58F6-5091-0314-800E092F0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F0FF6-3876-5A6D-9D6C-224CABD1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67348-2205-0E70-FA2B-93AC7265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B5C5-A03E-35E2-E6C4-786A1AF0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3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CF11FA-2668-F353-5428-5B48EB40F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DFF4C-9A1F-83DE-432C-1CEE16CA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B9D60-8FB9-7CE7-0C64-93C942A8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AA147-05BD-B860-655E-CA87439F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47A19-4746-D67B-AECC-E7E1FBE9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8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15CEF-A231-9933-6E5F-FC4F1449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51644-C8A9-D8AC-A451-8C31E436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F912B-DB84-692D-73F3-C2B8FBB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DF19C-E26D-69AE-EDD6-ECDD174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17EFD-4393-9C51-BACC-CFC498E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6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2AA60-38D6-3CD6-A800-00595182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E82B2-3A88-413C-1E93-4D06E4BF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DDE6D-F013-33C8-F597-07D367DD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DB53F-1AB3-2625-4261-72F61AA1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EAB62-5BD8-536B-098D-720C1D2A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0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5B676-6F9C-E3EB-7A1B-353CA9DC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1CD64-614B-8565-776C-92EF80A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C8F7E-D8DB-9D0C-5FD9-5E64F7971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58BFB-C079-E9B5-45B4-B85F6ADC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5767E-FB22-917E-24D4-A0396B3E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B455E-AB14-7E32-4578-8E2D64C4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01052-9A1E-C13B-C186-D4A2A4E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3E969-BE07-5A0E-BCCA-96AB52361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FB597-E2C0-430A-1EC5-6D82597F1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75BDA1-F579-8C02-87E5-25E01EFE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6B50C-96D2-ABD1-909C-978B56691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2B2E0-915B-B688-124D-287A6EE8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2E86D4-AFBC-0596-8A8E-90F92702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E0A634-7BDB-D115-72A4-947C588D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5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A2AF-DC5D-0ED7-609D-53FAB6DB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260F60-E438-A3C9-F357-D1EE7F1E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0749BB-6E4F-A1D3-4A72-85BD9F62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47359-D2C7-DC06-591F-DCFF9D9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2582E-B085-4EE3-E094-E869055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1CF7D-C695-5AD3-6828-626677B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E9557-4CA6-95E9-87AA-301EEE0E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2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CC5FD-F316-D373-D639-E6B8B83C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DFC2A-4FE7-98CE-19F9-16DA3486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C5B38-1FBC-2558-CA2A-1D1145FF6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2C745-56FD-CA23-DEF7-DFBD392C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E2335-2A5B-957B-E03C-21C6B7ED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4DB10-A2AE-1CF6-A59D-D2A0A9BA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1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405A-51C9-3B9F-B96E-63C3ED00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65CBE8-9DE5-D90C-4289-5A4ED66C4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9542F-E2C0-777E-5EA8-C098DD4A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FD171-796F-8AEB-54E9-7941C597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D9802-6ED1-F33F-7E93-68ED344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2071E-DC68-615F-EB40-2F5DFBF0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3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5C039C-E159-B2D0-5D60-CE2DB7F7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191E4-7B78-7D4B-BC8C-695E563A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3B477-0EC7-D99F-70F8-0EC50B812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6DFA-9535-4809-84E8-B6A9218AD791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6FCC2-0D7C-7984-84D6-E65355705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D14CB-5545-F87D-2B52-D8C51D559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082D-0EC1-498A-BFF7-9C82C909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688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135490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Propulsion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DA8FC1-2ED7-D12F-8B28-735722F912B2}"/>
              </a:ext>
            </a:extLst>
          </p:cNvPr>
          <p:cNvGrpSpPr/>
          <p:nvPr/>
        </p:nvGrpSpPr>
        <p:grpSpPr>
          <a:xfrm>
            <a:off x="173394" y="600928"/>
            <a:ext cx="11845213" cy="5656143"/>
            <a:chOff x="578152" y="831761"/>
            <a:chExt cx="11845213" cy="56561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7A44612-556B-534C-8694-59572BBF1955}"/>
                </a:ext>
              </a:extLst>
            </p:cNvPr>
            <p:cNvGrpSpPr/>
            <p:nvPr/>
          </p:nvGrpSpPr>
          <p:grpSpPr>
            <a:xfrm>
              <a:off x="578152" y="4212524"/>
              <a:ext cx="5750632" cy="2275380"/>
              <a:chOff x="3220684" y="4212524"/>
              <a:chExt cx="5750632" cy="22753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E4EFD44-C489-8B99-F461-6F89E4BC9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76340" y="4904355"/>
                    <a:ext cx="3839320" cy="8917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𝑇h𝑟𝑢𝑠𝑡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𝑇h𝑟𝑢𝑠𝑡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𝐶𝑜𝑒𝑓𝑓𝑖𝑐𝑖𝑒𝑛𝑡</m:t>
                                  </m:r>
                                </m: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𝑃𝑟𝑜𝑝𝑒𝑙𝑙𝑒𝑟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𝑟𝑝𝑚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E4EFD44-C489-8B99-F461-6F89E4BC90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340" y="4904355"/>
                    <a:ext cx="3839320" cy="8917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D939400-B646-CC66-9C03-87A78383D9D5}"/>
                  </a:ext>
                </a:extLst>
              </p:cNvPr>
              <p:cNvSpPr/>
              <p:nvPr/>
            </p:nvSpPr>
            <p:spPr>
              <a:xfrm>
                <a:off x="3220684" y="4212524"/>
                <a:ext cx="5750632" cy="22753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Equations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60BE285-4760-2BE3-6B48-AB226B18740D}"/>
                </a:ext>
              </a:extLst>
            </p:cNvPr>
            <p:cNvGrpSpPr/>
            <p:nvPr/>
          </p:nvGrpSpPr>
          <p:grpSpPr>
            <a:xfrm>
              <a:off x="578152" y="831761"/>
              <a:ext cx="5750632" cy="2275380"/>
              <a:chOff x="578152" y="831761"/>
              <a:chExt cx="5750632" cy="227538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7A9690-6991-2227-B5F8-7E790A05A00D}"/>
                  </a:ext>
                </a:extLst>
              </p:cNvPr>
              <p:cNvSpPr txBox="1"/>
              <p:nvPr/>
            </p:nvSpPr>
            <p:spPr>
              <a:xfrm>
                <a:off x="578152" y="1738619"/>
                <a:ext cx="5750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 err="1"/>
                  <a:t>self.T_f</a:t>
                </a:r>
                <a:r>
                  <a:rPr lang="en-US" altLang="ko-KR" sz="1200" dirty="0"/>
                  <a:t> = 2*</a:t>
                </a:r>
                <a:r>
                  <a:rPr lang="en-US" altLang="ko-KR" sz="1200" dirty="0" err="1"/>
                  <a:t>self.K_T</a:t>
                </a:r>
                <a:r>
                  <a:rPr lang="en-US" altLang="ko-KR" sz="1200" dirty="0"/>
                  <a:t>*(</a:t>
                </a:r>
                <a:r>
                  <a:rPr lang="en-US" altLang="ko-KR" sz="1200" dirty="0" err="1"/>
                  <a:t>self.f_rpm</a:t>
                </a:r>
                <a:r>
                  <a:rPr lang="en-US" altLang="ko-KR" sz="1200" dirty="0"/>
                  <a:t>*</a:t>
                </a:r>
                <a:r>
                  <a:rPr lang="en-US" altLang="ko-KR" sz="1200" dirty="0" err="1"/>
                  <a:t>self.rpm_max</a:t>
                </a:r>
                <a:r>
                  <a:rPr lang="en-US" altLang="ko-KR" sz="1200" dirty="0"/>
                  <a:t>)**2</a:t>
                </a:r>
              </a:p>
              <a:p>
                <a:pPr algn="ctr"/>
                <a:r>
                  <a:rPr lang="en-US" altLang="ko-KR" sz="1200" dirty="0" err="1"/>
                  <a:t>self.T_r</a:t>
                </a:r>
                <a:r>
                  <a:rPr lang="en-US" altLang="ko-KR" sz="1200" dirty="0"/>
                  <a:t> = 2*</a:t>
                </a:r>
                <a:r>
                  <a:rPr lang="en-US" altLang="ko-KR" sz="1200" dirty="0" err="1"/>
                  <a:t>self.K_T</a:t>
                </a:r>
                <a:r>
                  <a:rPr lang="en-US" altLang="ko-KR" sz="1200" dirty="0"/>
                  <a:t>*(</a:t>
                </a:r>
                <a:r>
                  <a:rPr lang="en-US" altLang="ko-KR" sz="1200" dirty="0" err="1"/>
                  <a:t>self.r_rpm</a:t>
                </a:r>
                <a:r>
                  <a:rPr lang="en-US" altLang="ko-KR" sz="1200" dirty="0"/>
                  <a:t>*</a:t>
                </a:r>
                <a:r>
                  <a:rPr lang="en-US" altLang="ko-KR" sz="1200" dirty="0" err="1"/>
                  <a:t>self.rpm_max</a:t>
                </a:r>
                <a:r>
                  <a:rPr lang="en-US" altLang="ko-KR" sz="1200" dirty="0"/>
                  <a:t>)**2</a:t>
                </a:r>
                <a:endParaRPr lang="ko-KR" altLang="en-US" sz="12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AA6A0FF-9D71-F9C5-C85D-85E9C3A82CFF}"/>
                  </a:ext>
                </a:extLst>
              </p:cNvPr>
              <p:cNvSpPr/>
              <p:nvPr/>
            </p:nvSpPr>
            <p:spPr>
              <a:xfrm>
                <a:off x="578152" y="831761"/>
                <a:ext cx="5750632" cy="22753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4A212E-6947-0439-720D-8FD6E65FF696}"/>
                </a:ext>
              </a:extLst>
            </p:cNvPr>
            <p:cNvSpPr/>
            <p:nvPr/>
          </p:nvSpPr>
          <p:spPr>
            <a:xfrm>
              <a:off x="6672733" y="831761"/>
              <a:ext cx="5750632" cy="5656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Explanation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추력은 추력 상수와 </a:t>
              </a:r>
              <a:r>
                <a:rPr lang="en-US" altLang="ko-KR" sz="1200" dirty="0">
                  <a:solidFill>
                    <a:schemeClr val="tx1"/>
                  </a:solidFill>
                </a:rPr>
                <a:t>rpm</a:t>
              </a:r>
              <a:r>
                <a:rPr lang="ko-KR" altLang="en-US" sz="1200" dirty="0">
                  <a:solidFill>
                    <a:schemeClr val="tx1"/>
                  </a:solidFill>
                </a:rPr>
                <a:t>제곱의 곱으로 나타냄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대상 기체의 모터는 총 </a:t>
              </a:r>
              <a:r>
                <a:rPr lang="en-US" altLang="ko-KR" sz="1200" dirty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개이며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현재 코드에서는 종방향만을 해석하고 시뮬레이션하기 때문에 </a:t>
              </a:r>
              <a:r>
                <a:rPr lang="en-US" altLang="ko-KR" sz="1200" dirty="0">
                  <a:solidFill>
                    <a:schemeClr val="tx1"/>
                  </a:solidFill>
                </a:rPr>
                <a:t>Body </a:t>
              </a:r>
              <a:r>
                <a:rPr lang="ko-KR" altLang="en-US" sz="1200" dirty="0">
                  <a:solidFill>
                    <a:schemeClr val="tx1"/>
                  </a:solidFill>
                </a:rPr>
                <a:t>좌표계 </a:t>
              </a:r>
              <a:r>
                <a:rPr lang="en-US" altLang="ko-KR" sz="1200" dirty="0">
                  <a:solidFill>
                    <a:schemeClr val="tx1"/>
                  </a:solidFill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</a:rPr>
                <a:t>축 기준 좌우 동일하게 작동하는 것으로 가정하였음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따라서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코드에서 전방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추력와</a:t>
              </a:r>
              <a:r>
                <a:rPr lang="ko-KR" altLang="en-US" sz="1200" dirty="0">
                  <a:solidFill>
                    <a:schemeClr val="tx1"/>
                  </a:solidFill>
                </a:rPr>
                <a:t> 후방 추력은 모두 두 개의 모터를 고려하기 위하여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>
                  <a:solidFill>
                    <a:schemeClr val="tx1"/>
                  </a:solidFill>
                </a:rPr>
                <a:t>를 곱하였고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추력 상수와 함께 </a:t>
              </a:r>
              <a:r>
                <a:rPr lang="en-US" altLang="ko-KR" sz="1200" dirty="0">
                  <a:solidFill>
                    <a:schemeClr val="tx1"/>
                  </a:solidFill>
                </a:rPr>
                <a:t>RPM</a:t>
              </a:r>
              <a:r>
                <a:rPr lang="ko-KR" altLang="en-US" sz="1200" dirty="0">
                  <a:solidFill>
                    <a:schemeClr val="tx1"/>
                  </a:solidFill>
                </a:rPr>
                <a:t>을 곱하였음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여기서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self.f_rpm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action</a:t>
              </a:r>
              <a:r>
                <a:rPr lang="ko-KR" altLang="en-US" sz="1200" dirty="0">
                  <a:solidFill>
                    <a:schemeClr val="tx1"/>
                  </a:solidFill>
                </a:rPr>
                <a:t>의 값으로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rpm_max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대비 비율로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정의되어있기</a:t>
              </a:r>
              <a:r>
                <a:rPr lang="ko-KR" altLang="en-US" sz="1200" dirty="0">
                  <a:solidFill>
                    <a:schemeClr val="tx1"/>
                  </a:solidFill>
                </a:rPr>
                <a:t> 때문에 정확한 </a:t>
              </a:r>
              <a:r>
                <a:rPr lang="en-US" altLang="ko-KR" sz="1200" dirty="0">
                  <a:solidFill>
                    <a:schemeClr val="tx1"/>
                  </a:solidFill>
                </a:rPr>
                <a:t>RPM</a:t>
              </a:r>
              <a:r>
                <a:rPr lang="ko-KR" altLang="en-US" sz="1200" dirty="0">
                  <a:solidFill>
                    <a:schemeClr val="tx1"/>
                  </a:solidFill>
                </a:rPr>
                <a:t>을 도출하기 위하여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200" dirty="0">
                  <a:solidFill>
                    <a:schemeClr val="tx1"/>
                  </a:solidFill>
                </a:rPr>
                <a:t>RPM</a:t>
              </a:r>
              <a:r>
                <a:rPr lang="ko-KR" altLang="en-US" sz="1200" dirty="0">
                  <a:solidFill>
                    <a:schemeClr val="tx1"/>
                  </a:solidFill>
                </a:rPr>
                <a:t>과 비율을 곱하였음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59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Aerodynamics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62A36BD-FEB7-42BC-58CC-5515D8C526AE}"/>
              </a:ext>
            </a:extLst>
          </p:cNvPr>
          <p:cNvGrpSpPr/>
          <p:nvPr/>
        </p:nvGrpSpPr>
        <p:grpSpPr>
          <a:xfrm>
            <a:off x="128592" y="600927"/>
            <a:ext cx="11934817" cy="5656144"/>
            <a:chOff x="173394" y="600927"/>
            <a:chExt cx="11934817" cy="565614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8ED512-ECE2-DBFC-217F-F8FD07AB8D34}"/>
                </a:ext>
              </a:extLst>
            </p:cNvPr>
            <p:cNvGrpSpPr/>
            <p:nvPr/>
          </p:nvGrpSpPr>
          <p:grpSpPr>
            <a:xfrm>
              <a:off x="173394" y="600927"/>
              <a:ext cx="4970106" cy="5656143"/>
              <a:chOff x="173394" y="600927"/>
              <a:chExt cx="5750632" cy="565614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3EA4CA5-226D-95D7-ED4F-C0D945C2140D}"/>
                  </a:ext>
                </a:extLst>
              </p:cNvPr>
              <p:cNvGrpSpPr/>
              <p:nvPr/>
            </p:nvGrpSpPr>
            <p:grpSpPr>
              <a:xfrm>
                <a:off x="173394" y="1120674"/>
                <a:ext cx="5750632" cy="4616649"/>
                <a:chOff x="3043107" y="1172944"/>
                <a:chExt cx="6102990" cy="4616649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8E4D7BA-02EC-9E3A-F7CC-20DD428750CD}"/>
                    </a:ext>
                  </a:extLst>
                </p:cNvPr>
                <p:cNvSpPr txBox="1"/>
                <p:nvPr/>
              </p:nvSpPr>
              <p:spPr>
                <a:xfrm>
                  <a:off x="3043107" y="3142714"/>
                  <a:ext cx="610299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/>
                    <a:t>CL_CS = self.CL_elev_0 + </a:t>
                  </a:r>
                  <a:r>
                    <a:rPr lang="en-US" altLang="ko-KR" sz="1200" dirty="0" err="1"/>
                    <a:t>self.CL_elev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self.elev</a:t>
                  </a:r>
                  <a:endParaRPr lang="en-US" altLang="ko-KR" sz="1200" dirty="0"/>
                </a:p>
                <a:p>
                  <a:r>
                    <a:rPr lang="en-US" altLang="ko-KR" sz="1200" dirty="0"/>
                    <a:t>CD_CS = self.CD_elev_0 + </a:t>
                  </a:r>
                  <a:r>
                    <a:rPr lang="en-US" altLang="ko-KR" sz="1200" dirty="0" err="1"/>
                    <a:t>self.CD_elev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self.elev</a:t>
                  </a:r>
                  <a:endParaRPr lang="en-US" altLang="ko-KR" sz="1200" dirty="0"/>
                </a:p>
                <a:p>
                  <a:r>
                    <a:rPr lang="en-US" altLang="ko-KR" sz="1200" dirty="0" err="1"/>
                    <a:t>Cm_CS</a:t>
                  </a:r>
                  <a:r>
                    <a:rPr lang="en-US" altLang="ko-KR" sz="1200" dirty="0"/>
                    <a:t> = self.Cm_elev_0 + </a:t>
                  </a:r>
                  <a:r>
                    <a:rPr lang="en-US" altLang="ko-KR" sz="1200" dirty="0" err="1"/>
                    <a:t>self.Cm_elev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self.elev</a:t>
                  </a:r>
                  <a:endParaRPr lang="ko-KR" altLang="en-US" sz="1200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29F51B-30D3-90C1-16EF-77093B6394F9}"/>
                    </a:ext>
                  </a:extLst>
                </p:cNvPr>
                <p:cNvSpPr txBox="1"/>
                <p:nvPr/>
              </p:nvSpPr>
              <p:spPr>
                <a:xfrm>
                  <a:off x="3043107" y="4219933"/>
                  <a:ext cx="6102990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/>
                    <a:t>if (self.al &gt;= (-20*</a:t>
                  </a:r>
                  <a:r>
                    <a:rPr lang="en-US" altLang="ko-KR" sz="1200" dirty="0" err="1"/>
                    <a:t>math.pi</a:t>
                  </a:r>
                  <a:r>
                    <a:rPr lang="en-US" altLang="ko-KR" sz="1200" dirty="0"/>
                    <a:t>/180)) and (self.al &lt;= (30*</a:t>
                  </a:r>
                  <a:r>
                    <a:rPr lang="en-US" altLang="ko-KR" sz="1200" dirty="0" err="1"/>
                    <a:t>math.pi</a:t>
                  </a:r>
                  <a:r>
                    <a:rPr lang="en-US" altLang="ko-KR" sz="1200" dirty="0"/>
                    <a:t>/180)):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self.L</a:t>
                  </a:r>
                  <a:r>
                    <a:rPr lang="en-US" altLang="ko-KR" sz="1200" dirty="0"/>
                    <a:t> = 0.5*1.225*</a:t>
                  </a:r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**2*</a:t>
                  </a:r>
                  <a:r>
                    <a:rPr lang="en-US" altLang="ko-KR" sz="1200" dirty="0" err="1"/>
                    <a:t>self.S</a:t>
                  </a:r>
                  <a:r>
                    <a:rPr lang="en-US" altLang="ko-KR" sz="1200" dirty="0"/>
                    <a:t>*(</a:t>
                  </a:r>
                  <a:r>
                    <a:rPr lang="en-US" altLang="ko-KR" sz="1200" dirty="0" err="1"/>
                    <a:t>CL_clean</a:t>
                  </a:r>
                  <a:r>
                    <a:rPr lang="en-US" altLang="ko-KR" sz="1200" dirty="0"/>
                    <a:t> + CL_CS)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self.D</a:t>
                  </a:r>
                  <a:r>
                    <a:rPr lang="en-US" altLang="ko-KR" sz="1200" dirty="0"/>
                    <a:t> = 0.5*1.225*</a:t>
                  </a:r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**2*</a:t>
                  </a:r>
                  <a:r>
                    <a:rPr lang="en-US" altLang="ko-KR" sz="1200" dirty="0" err="1"/>
                    <a:t>self.S</a:t>
                  </a:r>
                  <a:r>
                    <a:rPr lang="en-US" altLang="ko-KR" sz="1200" dirty="0"/>
                    <a:t>*(</a:t>
                  </a:r>
                  <a:r>
                    <a:rPr lang="en-US" altLang="ko-KR" sz="1200" dirty="0" err="1"/>
                    <a:t>CD_clean</a:t>
                  </a:r>
                  <a:r>
                    <a:rPr lang="en-US" altLang="ko-KR" sz="1200" dirty="0"/>
                    <a:t> + CD_CS)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self.Mp</a:t>
                  </a:r>
                  <a:r>
                    <a:rPr lang="en-US" altLang="ko-KR" sz="1200" dirty="0"/>
                    <a:t> =0.5*1.225*</a:t>
                  </a:r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**2*</a:t>
                  </a:r>
                  <a:r>
                    <a:rPr lang="en-US" altLang="ko-KR" sz="1200" dirty="0" err="1"/>
                    <a:t>self.S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self.cbar</a:t>
                  </a:r>
                  <a:r>
                    <a:rPr lang="en-US" altLang="ko-KR" sz="1200" dirty="0"/>
                    <a:t>*(</a:t>
                  </a:r>
                  <a:r>
                    <a:rPr lang="en-US" altLang="ko-KR" sz="1200" dirty="0" err="1"/>
                    <a:t>Cm_clean</a:t>
                  </a:r>
                  <a:r>
                    <a:rPr lang="en-US" altLang="ko-KR" sz="1200" dirty="0"/>
                    <a:t> + </a:t>
                  </a:r>
                  <a:r>
                    <a:rPr lang="en-US" altLang="ko-KR" sz="1200" dirty="0" err="1"/>
                    <a:t>Cm_CS</a:t>
                  </a:r>
                  <a:r>
                    <a:rPr lang="en-US" altLang="ko-KR" sz="1200" dirty="0"/>
                    <a:t>)</a:t>
                  </a:r>
                </a:p>
                <a:p>
                  <a:r>
                    <a:rPr lang="en-US" altLang="ko-KR" sz="1200" dirty="0"/>
                    <a:t>else: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self.L</a:t>
                  </a:r>
                  <a:r>
                    <a:rPr lang="en-US" altLang="ko-KR" sz="1200" dirty="0"/>
                    <a:t> = 0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self.D</a:t>
                  </a:r>
                  <a:r>
                    <a:rPr lang="en-US" altLang="ko-KR" sz="1200" dirty="0"/>
                    <a:t> = 0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self.Mp</a:t>
                  </a:r>
                  <a:r>
                    <a:rPr lang="en-US" altLang="ko-KR" sz="1200" dirty="0"/>
                    <a:t> = 0</a:t>
                  </a:r>
                  <a:endParaRPr lang="ko-KR" altLang="en-US" sz="12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58AE9B-F26F-272C-7C24-1D9C4ADB5A1A}"/>
                    </a:ext>
                  </a:extLst>
                </p:cNvPr>
                <p:cNvSpPr txBox="1"/>
                <p:nvPr/>
              </p:nvSpPr>
              <p:spPr>
                <a:xfrm>
                  <a:off x="3043107" y="2434828"/>
                  <a:ext cx="61029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 = </a:t>
                  </a:r>
                  <a:r>
                    <a:rPr lang="en-US" altLang="ko-KR" sz="1200" dirty="0" err="1"/>
                    <a:t>math.sqrt</a:t>
                  </a:r>
                  <a:r>
                    <a:rPr lang="en-US" altLang="ko-KR" sz="1200" dirty="0"/>
                    <a:t>(</a:t>
                  </a:r>
                  <a:r>
                    <a:rPr lang="en-US" altLang="ko-KR" sz="1200" dirty="0" err="1"/>
                    <a:t>self.w</a:t>
                  </a:r>
                  <a:r>
                    <a:rPr lang="en-US" altLang="ko-KR" sz="1200" dirty="0"/>
                    <a:t>**2 + </a:t>
                  </a:r>
                  <a:r>
                    <a:rPr lang="en-US" altLang="ko-KR" sz="1200" dirty="0" err="1"/>
                    <a:t>self.u</a:t>
                  </a:r>
                  <a:r>
                    <a:rPr lang="en-US" altLang="ko-KR" sz="1200" dirty="0"/>
                    <a:t>**2)</a:t>
                  </a:r>
                  <a:endParaRPr lang="ko-KR" altLang="en-US" sz="12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FEA7B1F-BE0F-9298-0CC5-264B2745AAA1}"/>
                    </a:ext>
                  </a:extLst>
                </p:cNvPr>
                <p:cNvSpPr txBox="1"/>
                <p:nvPr/>
              </p:nvSpPr>
              <p:spPr>
                <a:xfrm>
                  <a:off x="3043107" y="1172944"/>
                  <a:ext cx="610299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/>
                    <a:t>if </a:t>
                  </a:r>
                  <a:r>
                    <a:rPr lang="en-US" altLang="ko-KR" sz="1200" dirty="0" err="1"/>
                    <a:t>self.state</a:t>
                  </a:r>
                  <a:r>
                    <a:rPr lang="en-US" altLang="ko-KR" sz="1200" dirty="0"/>
                    <a:t>[3] == 0:</a:t>
                  </a:r>
                </a:p>
                <a:p>
                  <a:r>
                    <a:rPr lang="en-US" altLang="ko-KR" sz="1200" dirty="0"/>
                    <a:t>    self.al = </a:t>
                  </a:r>
                  <a:r>
                    <a:rPr lang="en-US" altLang="ko-KR" sz="1200" dirty="0" err="1"/>
                    <a:t>self.state</a:t>
                  </a:r>
                  <a:r>
                    <a:rPr lang="en-US" altLang="ko-KR" sz="1200" dirty="0"/>
                    <a:t>[2]</a:t>
                  </a:r>
                </a:p>
                <a:p>
                  <a:r>
                    <a:rPr lang="en-US" altLang="ko-KR" sz="1200" dirty="0"/>
                    <a:t>else:</a:t>
                  </a:r>
                </a:p>
                <a:p>
                  <a:r>
                    <a:rPr lang="en-US" altLang="ko-KR" sz="1200" dirty="0"/>
                    <a:t>    self.al = </a:t>
                  </a:r>
                  <a:r>
                    <a:rPr lang="en-US" altLang="ko-KR" sz="1200" dirty="0" err="1"/>
                    <a:t>math.atan</a:t>
                  </a:r>
                  <a:r>
                    <a:rPr lang="en-US" altLang="ko-KR" sz="1200" dirty="0"/>
                    <a:t>(</a:t>
                  </a:r>
                  <a:r>
                    <a:rPr lang="en-US" altLang="ko-KR" sz="1200" dirty="0" err="1"/>
                    <a:t>self.w</a:t>
                  </a:r>
                  <a:r>
                    <a:rPr lang="en-US" altLang="ko-KR" sz="1200" dirty="0"/>
                    <a:t>/</a:t>
                  </a:r>
                  <a:r>
                    <a:rPr lang="en-US" altLang="ko-KR" sz="1200" dirty="0" err="1"/>
                    <a:t>self.u</a:t>
                  </a:r>
                  <a:r>
                    <a:rPr lang="en-US" altLang="ko-KR" sz="1200" dirty="0"/>
                    <a:t>)</a:t>
                  </a:r>
                  <a:endParaRPr lang="ko-KR" altLang="en-US" sz="1200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141BC69-9880-6B46-2B52-42BE018523E4}"/>
                  </a:ext>
                </a:extLst>
              </p:cNvPr>
              <p:cNvSpPr/>
              <p:nvPr/>
            </p:nvSpPr>
            <p:spPr>
              <a:xfrm>
                <a:off x="173394" y="600927"/>
                <a:ext cx="5750632" cy="5656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42CBBBC-7C36-B3C1-42C9-6EAFD2ECC4A4}"/>
                </a:ext>
              </a:extLst>
            </p:cNvPr>
            <p:cNvGrpSpPr/>
            <p:nvPr/>
          </p:nvGrpSpPr>
          <p:grpSpPr>
            <a:xfrm>
              <a:off x="5227288" y="600927"/>
              <a:ext cx="6880923" cy="5656144"/>
              <a:chOff x="5702829" y="600927"/>
              <a:chExt cx="6880923" cy="565614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52808F1-C45C-8C18-DDE0-7A43F8E697F6}"/>
                  </a:ext>
                </a:extLst>
              </p:cNvPr>
              <p:cNvSpPr/>
              <p:nvPr/>
            </p:nvSpPr>
            <p:spPr>
              <a:xfrm>
                <a:off x="5702829" y="600927"/>
                <a:ext cx="6880923" cy="56561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Equations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8B4855B-1279-1074-E1A7-CF7EA8E8A0FC}"/>
                      </a:ext>
                    </a:extLst>
                  </p:cNvPr>
                  <p:cNvSpPr txBox="1"/>
                  <p:nvPr/>
                </p:nvSpPr>
                <p:spPr>
                  <a:xfrm>
                    <a:off x="5702829" y="1031484"/>
                    <a:ext cx="6874382" cy="47950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𝐴𝑛𝑔𝑙𝑒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𝐴𝑡𝑡𝑎𝑐𝑘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𝑎𝑥𝑖𝑠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𝑠𝑝𝑒𝑒𝑑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𝑎𝑥𝑖𝑠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𝑠𝑝𝑒𝑒𝑑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𝐹𝑙𝑖𝑔h𝑡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𝑆𝑝𝑒𝑒𝑑</m:t>
                              </m:r>
                            </m:e>
                          </m:d>
                        </m:oMath>
                      </m:oMathPara>
                    </a14:m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𝐴𝑒𝑟𝑜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𝐴𝑒𝑟𝑜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𝑆𝑡𝑎𝑡𝑖𝑐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𝐴𝑒𝑟𝑜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𝐶𝑜𝑛𝑡𝑟𝑜𝑙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𝐴𝑒𝑟𝑜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𝐴𝑒𝑟𝑜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𝐶𝑜𝑒𝑓𝑓𝑖𝑐𝑖𝑒𝑛𝑡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𝐴𝑒𝑟𝑜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𝑆𝑡𝑎𝑡𝑖𝑐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𝐴𝑒𝑟𝑜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𝑆𝑡𝑎𝑡𝑖𝑐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𝐶𝑜𝑒𝑓𝑓𝑖𝑐𝑖𝑒𝑛𝑡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𝑆𝑡𝑎𝑡𝑖𝑐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𝑆𝑡𝑎𝑡𝑖𝑐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𝑆𝑡𝑎𝑡𝑖𝑐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𝐴𝑒𝑟𝑜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𝑆𝑡𝑎𝑡𝑖𝑐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𝐴𝑒𝑟𝑜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𝐶𝑜𝑛𝑡𝑟𝑜𝑙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𝐶𝑜𝑒𝑓𝑓𝑖𝑐𝑖𝑒𝑛𝑡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𝐶𝑜𝑛𝑡𝑟𝑜𝑙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𝐶𝑜𝑛𝑡𝑟𝑜𝑙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𝐶𝑜𝑛𝑡𝑟𝑜𝑙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endParaRPr lang="en-US" altLang="ko-KR" b="0" i="1" dirty="0">
                      <a:latin typeface="Cambria Math" panose="02040503050406030204" pitchFamily="18" charset="0"/>
                    </a:endParaRPr>
                  </a:p>
                  <a:p>
                    <a:endParaRPr lang="en-US" altLang="ko-KR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𝐴𝑒𝑟𝑜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𝐴𝑒𝑟𝑜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𝑀𝑒𝑎𝑛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𝐶h𝑜𝑟𝑑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𝐿𝑒𝑛𝑔𝑡h</m:t>
                              </m:r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8B4855B-1279-1074-E1A7-CF7EA8E8A0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2829" y="1031484"/>
                    <a:ext cx="6874382" cy="47950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8267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Aerodynamics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62A36BD-FEB7-42BC-58CC-5515D8C526AE}"/>
              </a:ext>
            </a:extLst>
          </p:cNvPr>
          <p:cNvGrpSpPr/>
          <p:nvPr/>
        </p:nvGrpSpPr>
        <p:grpSpPr>
          <a:xfrm>
            <a:off x="128592" y="600927"/>
            <a:ext cx="11934817" cy="5656144"/>
            <a:chOff x="173394" y="600927"/>
            <a:chExt cx="11934817" cy="565614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8ED512-ECE2-DBFC-217F-F8FD07AB8D34}"/>
                </a:ext>
              </a:extLst>
            </p:cNvPr>
            <p:cNvGrpSpPr/>
            <p:nvPr/>
          </p:nvGrpSpPr>
          <p:grpSpPr>
            <a:xfrm>
              <a:off x="173394" y="600927"/>
              <a:ext cx="4970106" cy="5656143"/>
              <a:chOff x="173394" y="600927"/>
              <a:chExt cx="5750632" cy="565614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3EA4CA5-226D-95D7-ED4F-C0D945C2140D}"/>
                  </a:ext>
                </a:extLst>
              </p:cNvPr>
              <p:cNvGrpSpPr/>
              <p:nvPr/>
            </p:nvGrpSpPr>
            <p:grpSpPr>
              <a:xfrm>
                <a:off x="173394" y="1120674"/>
                <a:ext cx="5750632" cy="4616649"/>
                <a:chOff x="3043107" y="1172944"/>
                <a:chExt cx="6102990" cy="4616649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8E4D7BA-02EC-9E3A-F7CC-20DD428750CD}"/>
                    </a:ext>
                  </a:extLst>
                </p:cNvPr>
                <p:cNvSpPr txBox="1"/>
                <p:nvPr/>
              </p:nvSpPr>
              <p:spPr>
                <a:xfrm>
                  <a:off x="3043107" y="3142714"/>
                  <a:ext cx="610299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/>
                    <a:t>CL_CS = self.CL_elev_0 + </a:t>
                  </a:r>
                  <a:r>
                    <a:rPr lang="en-US" altLang="ko-KR" sz="1200" dirty="0" err="1"/>
                    <a:t>self.CL_elev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self.elev</a:t>
                  </a:r>
                  <a:endParaRPr lang="en-US" altLang="ko-KR" sz="1200" dirty="0"/>
                </a:p>
                <a:p>
                  <a:r>
                    <a:rPr lang="en-US" altLang="ko-KR" sz="1200" dirty="0"/>
                    <a:t>CD_CS = self.CD_elev_0 + </a:t>
                  </a:r>
                  <a:r>
                    <a:rPr lang="en-US" altLang="ko-KR" sz="1200" dirty="0" err="1"/>
                    <a:t>self.CD_elev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self.elev</a:t>
                  </a:r>
                  <a:endParaRPr lang="en-US" altLang="ko-KR" sz="1200" dirty="0"/>
                </a:p>
                <a:p>
                  <a:r>
                    <a:rPr lang="en-US" altLang="ko-KR" sz="1200" dirty="0" err="1"/>
                    <a:t>Cm_CS</a:t>
                  </a:r>
                  <a:r>
                    <a:rPr lang="en-US" altLang="ko-KR" sz="1200" dirty="0"/>
                    <a:t> = self.Cm_elev_0 + </a:t>
                  </a:r>
                  <a:r>
                    <a:rPr lang="en-US" altLang="ko-KR" sz="1200" dirty="0" err="1"/>
                    <a:t>self.Cm_elev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self.elev</a:t>
                  </a:r>
                  <a:endParaRPr lang="ko-KR" altLang="en-US" sz="1200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29F51B-30D3-90C1-16EF-77093B6394F9}"/>
                    </a:ext>
                  </a:extLst>
                </p:cNvPr>
                <p:cNvSpPr txBox="1"/>
                <p:nvPr/>
              </p:nvSpPr>
              <p:spPr>
                <a:xfrm>
                  <a:off x="3043107" y="4219933"/>
                  <a:ext cx="6102990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/>
                    <a:t>if (self.al &gt;= (-20*</a:t>
                  </a:r>
                  <a:r>
                    <a:rPr lang="en-US" altLang="ko-KR" sz="1200" dirty="0" err="1"/>
                    <a:t>math.pi</a:t>
                  </a:r>
                  <a:r>
                    <a:rPr lang="en-US" altLang="ko-KR" sz="1200" dirty="0"/>
                    <a:t>/180)) and (self.al &lt;= (30*</a:t>
                  </a:r>
                  <a:r>
                    <a:rPr lang="en-US" altLang="ko-KR" sz="1200" dirty="0" err="1"/>
                    <a:t>math.pi</a:t>
                  </a:r>
                  <a:r>
                    <a:rPr lang="en-US" altLang="ko-KR" sz="1200" dirty="0"/>
                    <a:t>/180)):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self.L</a:t>
                  </a:r>
                  <a:r>
                    <a:rPr lang="en-US" altLang="ko-KR" sz="1200" dirty="0"/>
                    <a:t> = 0.5*1.225*</a:t>
                  </a:r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**2*</a:t>
                  </a:r>
                  <a:r>
                    <a:rPr lang="en-US" altLang="ko-KR" sz="1200" dirty="0" err="1"/>
                    <a:t>self.S</a:t>
                  </a:r>
                  <a:r>
                    <a:rPr lang="en-US" altLang="ko-KR" sz="1200" dirty="0"/>
                    <a:t>*(</a:t>
                  </a:r>
                  <a:r>
                    <a:rPr lang="en-US" altLang="ko-KR" sz="1200" dirty="0" err="1"/>
                    <a:t>CL_clean</a:t>
                  </a:r>
                  <a:r>
                    <a:rPr lang="en-US" altLang="ko-KR" sz="1200" dirty="0"/>
                    <a:t> + CL_CS)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self.D</a:t>
                  </a:r>
                  <a:r>
                    <a:rPr lang="en-US" altLang="ko-KR" sz="1200" dirty="0"/>
                    <a:t> = 0.5*1.225*</a:t>
                  </a:r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**2*</a:t>
                  </a:r>
                  <a:r>
                    <a:rPr lang="en-US" altLang="ko-KR" sz="1200" dirty="0" err="1"/>
                    <a:t>self.S</a:t>
                  </a:r>
                  <a:r>
                    <a:rPr lang="en-US" altLang="ko-KR" sz="1200" dirty="0"/>
                    <a:t>*(</a:t>
                  </a:r>
                  <a:r>
                    <a:rPr lang="en-US" altLang="ko-KR" sz="1200" dirty="0" err="1"/>
                    <a:t>CD_clean</a:t>
                  </a:r>
                  <a:r>
                    <a:rPr lang="en-US" altLang="ko-KR" sz="1200" dirty="0"/>
                    <a:t> + CD_CS)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self.Mp</a:t>
                  </a:r>
                  <a:r>
                    <a:rPr lang="en-US" altLang="ko-KR" sz="1200" dirty="0"/>
                    <a:t> =0.5*1.225*</a:t>
                  </a:r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**2*</a:t>
                  </a:r>
                  <a:r>
                    <a:rPr lang="en-US" altLang="ko-KR" sz="1200" dirty="0" err="1"/>
                    <a:t>self.S</a:t>
                  </a:r>
                  <a:r>
                    <a:rPr lang="en-US" altLang="ko-KR" sz="1200" dirty="0"/>
                    <a:t>*</a:t>
                  </a:r>
                  <a:r>
                    <a:rPr lang="en-US" altLang="ko-KR" sz="1200" dirty="0" err="1"/>
                    <a:t>self.cbar</a:t>
                  </a:r>
                  <a:r>
                    <a:rPr lang="en-US" altLang="ko-KR" sz="1200" dirty="0"/>
                    <a:t>*(</a:t>
                  </a:r>
                  <a:r>
                    <a:rPr lang="en-US" altLang="ko-KR" sz="1200" dirty="0" err="1"/>
                    <a:t>Cm_clean</a:t>
                  </a:r>
                  <a:r>
                    <a:rPr lang="en-US" altLang="ko-KR" sz="1200" dirty="0"/>
                    <a:t> + </a:t>
                  </a:r>
                  <a:r>
                    <a:rPr lang="en-US" altLang="ko-KR" sz="1200" dirty="0" err="1"/>
                    <a:t>Cm_CS</a:t>
                  </a:r>
                  <a:r>
                    <a:rPr lang="en-US" altLang="ko-KR" sz="1200" dirty="0"/>
                    <a:t>)</a:t>
                  </a:r>
                </a:p>
                <a:p>
                  <a:r>
                    <a:rPr lang="en-US" altLang="ko-KR" sz="1200" dirty="0"/>
                    <a:t>else: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self.L</a:t>
                  </a:r>
                  <a:r>
                    <a:rPr lang="en-US" altLang="ko-KR" sz="1200" dirty="0"/>
                    <a:t> = 0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self.D</a:t>
                  </a:r>
                  <a:r>
                    <a:rPr lang="en-US" altLang="ko-KR" sz="1200" dirty="0"/>
                    <a:t> = 0</a:t>
                  </a:r>
                </a:p>
                <a:p>
                  <a:r>
                    <a:rPr lang="en-US" altLang="ko-KR" sz="1200" dirty="0"/>
                    <a:t>    </a:t>
                  </a:r>
                  <a:r>
                    <a:rPr lang="en-US" altLang="ko-KR" sz="1200" dirty="0" err="1"/>
                    <a:t>self.Mp</a:t>
                  </a:r>
                  <a:r>
                    <a:rPr lang="en-US" altLang="ko-KR" sz="1200" dirty="0"/>
                    <a:t> = 0</a:t>
                  </a:r>
                  <a:endParaRPr lang="ko-KR" altLang="en-US" sz="12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58AE9B-F26F-272C-7C24-1D9C4ADB5A1A}"/>
                    </a:ext>
                  </a:extLst>
                </p:cNvPr>
                <p:cNvSpPr txBox="1"/>
                <p:nvPr/>
              </p:nvSpPr>
              <p:spPr>
                <a:xfrm>
                  <a:off x="3043107" y="2434828"/>
                  <a:ext cx="61029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 err="1"/>
                    <a:t>self.vel</a:t>
                  </a:r>
                  <a:r>
                    <a:rPr lang="en-US" altLang="ko-KR" sz="1200" dirty="0"/>
                    <a:t> = </a:t>
                  </a:r>
                  <a:r>
                    <a:rPr lang="en-US" altLang="ko-KR" sz="1200" dirty="0" err="1"/>
                    <a:t>math.sqrt</a:t>
                  </a:r>
                  <a:r>
                    <a:rPr lang="en-US" altLang="ko-KR" sz="1200" dirty="0"/>
                    <a:t>(</a:t>
                  </a:r>
                  <a:r>
                    <a:rPr lang="en-US" altLang="ko-KR" sz="1200" dirty="0" err="1"/>
                    <a:t>self.w</a:t>
                  </a:r>
                  <a:r>
                    <a:rPr lang="en-US" altLang="ko-KR" sz="1200" dirty="0"/>
                    <a:t>**2 + </a:t>
                  </a:r>
                  <a:r>
                    <a:rPr lang="en-US" altLang="ko-KR" sz="1200" dirty="0" err="1"/>
                    <a:t>self.u</a:t>
                  </a:r>
                  <a:r>
                    <a:rPr lang="en-US" altLang="ko-KR" sz="1200" dirty="0"/>
                    <a:t>**2)</a:t>
                  </a:r>
                  <a:endParaRPr lang="ko-KR" altLang="en-US" sz="12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FEA7B1F-BE0F-9298-0CC5-264B2745AAA1}"/>
                    </a:ext>
                  </a:extLst>
                </p:cNvPr>
                <p:cNvSpPr txBox="1"/>
                <p:nvPr/>
              </p:nvSpPr>
              <p:spPr>
                <a:xfrm>
                  <a:off x="3043107" y="1172944"/>
                  <a:ext cx="610299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dirty="0"/>
                    <a:t>if </a:t>
                  </a:r>
                  <a:r>
                    <a:rPr lang="en-US" altLang="ko-KR" sz="1200" dirty="0" err="1"/>
                    <a:t>self.state</a:t>
                  </a:r>
                  <a:r>
                    <a:rPr lang="en-US" altLang="ko-KR" sz="1200" dirty="0"/>
                    <a:t>[3] == 0:</a:t>
                  </a:r>
                </a:p>
                <a:p>
                  <a:r>
                    <a:rPr lang="en-US" altLang="ko-KR" sz="1200" dirty="0"/>
                    <a:t>    self.al = </a:t>
                  </a:r>
                  <a:r>
                    <a:rPr lang="en-US" altLang="ko-KR" sz="1200" dirty="0" err="1"/>
                    <a:t>self.state</a:t>
                  </a:r>
                  <a:r>
                    <a:rPr lang="en-US" altLang="ko-KR" sz="1200" dirty="0"/>
                    <a:t>[2]</a:t>
                  </a:r>
                </a:p>
                <a:p>
                  <a:r>
                    <a:rPr lang="en-US" altLang="ko-KR" sz="1200" dirty="0"/>
                    <a:t>else:</a:t>
                  </a:r>
                </a:p>
                <a:p>
                  <a:r>
                    <a:rPr lang="en-US" altLang="ko-KR" sz="1200" dirty="0"/>
                    <a:t>    self.al = </a:t>
                  </a:r>
                  <a:r>
                    <a:rPr lang="en-US" altLang="ko-KR" sz="1200" dirty="0" err="1"/>
                    <a:t>math.atan</a:t>
                  </a:r>
                  <a:r>
                    <a:rPr lang="en-US" altLang="ko-KR" sz="1200" dirty="0"/>
                    <a:t>(</a:t>
                  </a:r>
                  <a:r>
                    <a:rPr lang="en-US" altLang="ko-KR" sz="1200" dirty="0" err="1"/>
                    <a:t>self.w</a:t>
                  </a:r>
                  <a:r>
                    <a:rPr lang="en-US" altLang="ko-KR" sz="1200" dirty="0"/>
                    <a:t>/</a:t>
                  </a:r>
                  <a:r>
                    <a:rPr lang="en-US" altLang="ko-KR" sz="1200" dirty="0" err="1"/>
                    <a:t>self.u</a:t>
                  </a:r>
                  <a:r>
                    <a:rPr lang="en-US" altLang="ko-KR" sz="1200" dirty="0"/>
                    <a:t>)</a:t>
                  </a:r>
                  <a:endParaRPr lang="ko-KR" altLang="en-US" sz="1200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141BC69-9880-6B46-2B52-42BE018523E4}"/>
                  </a:ext>
                </a:extLst>
              </p:cNvPr>
              <p:cNvSpPr/>
              <p:nvPr/>
            </p:nvSpPr>
            <p:spPr>
              <a:xfrm>
                <a:off x="173394" y="600927"/>
                <a:ext cx="5750632" cy="5656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2808F1-C45C-8C18-DDE0-7A43F8E697F6}"/>
                </a:ext>
              </a:extLst>
            </p:cNvPr>
            <p:cNvSpPr/>
            <p:nvPr/>
          </p:nvSpPr>
          <p:spPr>
            <a:xfrm>
              <a:off x="5227288" y="600927"/>
              <a:ext cx="6880923" cy="5656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Explanation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sz="1200" dirty="0" err="1">
                  <a:solidFill>
                    <a:schemeClr val="tx1"/>
                  </a:solidFill>
                </a:rPr>
                <a:t>종방향</a:t>
              </a:r>
              <a:r>
                <a:rPr lang="ko-KR" altLang="en-US" sz="1200" dirty="0">
                  <a:solidFill>
                    <a:schemeClr val="tx1"/>
                  </a:solidFill>
                </a:rPr>
                <a:t> 공력 요소의 경우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Lift, Drag, Pitching Moment</a:t>
              </a:r>
              <a:r>
                <a:rPr lang="ko-KR" altLang="en-US" sz="1200" dirty="0">
                  <a:solidFill>
                    <a:schemeClr val="tx1"/>
                  </a:solidFill>
                </a:rPr>
                <a:t>로 총 세 가지의 힘과 모멘트가 있음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공기역학적 힘은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동압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날개 면적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그리고 공력 계수의 곱으로 나타냄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공기역학적 모멘트는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동압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날개 면적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코드 길이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그리고 공력 계수의 곱으로 나타냄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공력 계수의 경우 요소 기반으로 모델링하였음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크게 정안정성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미계수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조종 안정성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미계수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동안정성 미계수로 나뉨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천이 과정에서 자세를 크게 변화하지 않을 것이기 때문에 동안정성 미계수의 경우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영향성이 크지 않아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복잡성을 줄이기 위해 무시하였음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조종 안정성 미계수의 경우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받음각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0</a:t>
              </a:r>
              <a:r>
                <a:rPr lang="ko-KR" altLang="en-US" sz="1200" dirty="0">
                  <a:solidFill>
                    <a:schemeClr val="tx1"/>
                  </a:solidFill>
                </a:rPr>
                <a:t>도에서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조종면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각도에 따라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발생하는 미계수의 변화량을 나타냄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정안정성 미계수의 경우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조종면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각도 </a:t>
              </a:r>
              <a:r>
                <a:rPr lang="en-US" altLang="ko-KR" sz="1200" dirty="0">
                  <a:solidFill>
                    <a:schemeClr val="tx1"/>
                  </a:solidFill>
                </a:rPr>
                <a:t>0</a:t>
              </a:r>
              <a:r>
                <a:rPr lang="ko-KR" altLang="en-US" sz="1200" dirty="0">
                  <a:solidFill>
                    <a:schemeClr val="tx1"/>
                  </a:solidFill>
                </a:rPr>
                <a:t>도에서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받음각</a:t>
              </a:r>
              <a:r>
                <a:rPr lang="ko-KR" altLang="en-US" sz="1200" dirty="0">
                  <a:solidFill>
                    <a:schemeClr val="tx1"/>
                  </a:solidFill>
                </a:rPr>
                <a:t> 변화에 따라 변화하는 미계수를 나타냄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코드에서는 공력을 계산하기 위해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먼저</a:t>
              </a:r>
              <a:r>
                <a:rPr lang="en-US" altLang="ko-KR" sz="1200" dirty="0">
                  <a:solidFill>
                    <a:schemeClr val="tx1"/>
                  </a:solidFill>
                </a:rPr>
                <a:t>, Body </a:t>
              </a:r>
              <a:r>
                <a:rPr lang="ko-KR" altLang="en-US" sz="1200" dirty="0">
                  <a:solidFill>
                    <a:schemeClr val="tx1"/>
                  </a:solidFill>
                </a:rPr>
                <a:t>좌표계에서의 </a:t>
              </a:r>
              <a:r>
                <a:rPr lang="en-US" altLang="ko-KR" sz="1200" dirty="0">
                  <a:solidFill>
                    <a:schemeClr val="tx1"/>
                  </a:solidFill>
                </a:rPr>
                <a:t>X</a:t>
              </a:r>
              <a:r>
                <a:rPr lang="ko-KR" altLang="en-US" sz="1200" dirty="0">
                  <a:solidFill>
                    <a:schemeClr val="tx1"/>
                  </a:solidFill>
                </a:rPr>
                <a:t>축과 </a:t>
              </a:r>
              <a:r>
                <a:rPr lang="en-US" altLang="ko-KR" sz="1200" dirty="0">
                  <a:solidFill>
                    <a:schemeClr val="tx1"/>
                  </a:solidFill>
                </a:rPr>
                <a:t>Z</a:t>
              </a:r>
              <a:r>
                <a:rPr lang="ko-KR" altLang="en-US" sz="1200" dirty="0">
                  <a:solidFill>
                    <a:schemeClr val="tx1"/>
                  </a:solidFill>
                </a:rPr>
                <a:t>축 방향 속도를 사용하여 받음각을 계산함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여기서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X</a:t>
              </a:r>
              <a:r>
                <a:rPr lang="ko-KR" altLang="en-US" sz="1200" dirty="0">
                  <a:solidFill>
                    <a:schemeClr val="tx1"/>
                  </a:solidFill>
                </a:rPr>
                <a:t>축 방향 속도가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0</a:t>
              </a:r>
              <a:r>
                <a:rPr lang="ko-KR" altLang="en-US" sz="1200" dirty="0">
                  <a:solidFill>
                    <a:schemeClr val="tx1"/>
                  </a:solidFill>
                </a:rPr>
                <a:t>일 경우에 계산이 불가능하여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무시하도록 설정함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비행 속도의 경우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동압을</a:t>
              </a:r>
              <a:r>
                <a:rPr lang="ko-KR" altLang="en-US" sz="1200" dirty="0">
                  <a:solidFill>
                    <a:schemeClr val="tx1"/>
                  </a:solidFill>
                </a:rPr>
                <a:t> 계산하기 위해 필요한 요소로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X</a:t>
              </a:r>
              <a:r>
                <a:rPr lang="ko-KR" altLang="en-US" sz="1200" dirty="0">
                  <a:solidFill>
                    <a:schemeClr val="tx1"/>
                  </a:solidFill>
                </a:rPr>
                <a:t>축과 </a:t>
              </a:r>
              <a:r>
                <a:rPr lang="en-US" altLang="ko-KR" sz="1200" dirty="0">
                  <a:solidFill>
                    <a:schemeClr val="tx1"/>
                  </a:solidFill>
                </a:rPr>
                <a:t>Z</a:t>
              </a:r>
              <a:r>
                <a:rPr lang="ko-KR" altLang="en-US" sz="1200" dirty="0">
                  <a:solidFill>
                    <a:schemeClr val="tx1"/>
                  </a:solidFill>
                </a:rPr>
                <a:t>축 방향 속도를 모두 고려하여 비행 속도를 도출함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계산한 받음각과 </a:t>
              </a:r>
              <a:r>
                <a:rPr lang="en-US" altLang="ko-KR" sz="1200" dirty="0">
                  <a:solidFill>
                    <a:schemeClr val="tx1"/>
                  </a:solidFill>
                </a:rPr>
                <a:t>Action</a:t>
              </a:r>
              <a:r>
                <a:rPr lang="ko-KR" altLang="en-US" sz="1200" dirty="0">
                  <a:solidFill>
                    <a:schemeClr val="tx1"/>
                  </a:solidFill>
                </a:rPr>
                <a:t>으로 결정된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조종면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각도에 따라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정안정성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미계수</a:t>
              </a:r>
              <a:r>
                <a:rPr lang="en-US" altLang="ko-KR" sz="1200" dirty="0">
                  <a:solidFill>
                    <a:schemeClr val="tx1"/>
                  </a:solidFill>
                </a:rPr>
                <a:t>(Clean</a:t>
              </a:r>
              <a:r>
                <a:rPr lang="ko-KR" altLang="en-US" sz="1200" dirty="0">
                  <a:solidFill>
                    <a:schemeClr val="tx1"/>
                  </a:solidFill>
                </a:rPr>
                <a:t>으로 표기함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</a:rPr>
                <a:t>와 조종안정성 미계수의 값을 계산하고 이를 활용함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공력은 보유한 데이터 범위인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받음각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-20</a:t>
              </a:r>
              <a:r>
                <a:rPr lang="ko-KR" altLang="en-US" sz="1200" dirty="0">
                  <a:solidFill>
                    <a:schemeClr val="tx1"/>
                  </a:solidFill>
                </a:rPr>
                <a:t>도부터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도 범위에 있을 시에만 계산하도록 설정함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24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Flight Dynamics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4A8DB-49E7-A3FA-9D86-007F7B37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77" y="1345200"/>
            <a:ext cx="781424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2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Flight Dynamics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4A8DB-49E7-A3FA-9D86-007F7B37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8575"/>
            <a:ext cx="5209497" cy="28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4D117F-BE22-6904-1EB4-94D3DCEA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" y="3083287"/>
            <a:ext cx="5004518" cy="3600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7FEE99B5-13DF-071F-705B-973141E61554}"/>
              </a:ext>
            </a:extLst>
          </p:cNvPr>
          <p:cNvGrpSpPr/>
          <p:nvPr/>
        </p:nvGrpSpPr>
        <p:grpSpPr>
          <a:xfrm>
            <a:off x="5599095" y="742176"/>
            <a:ext cx="6230616" cy="5373648"/>
            <a:chOff x="5599095" y="752475"/>
            <a:chExt cx="6230616" cy="537364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0E3CBEE-490C-8562-3B84-B97FFFE00BE5}"/>
                </a:ext>
              </a:extLst>
            </p:cNvPr>
            <p:cNvSpPr/>
            <p:nvPr/>
          </p:nvSpPr>
          <p:spPr>
            <a:xfrm>
              <a:off x="8915061" y="752475"/>
              <a:ext cx="291465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CLMEs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선운동량</a:t>
              </a:r>
              <a:r>
                <a:rPr lang="ko-KR" altLang="en-US" sz="1400" dirty="0">
                  <a:solidFill>
                    <a:schemeClr val="tx1"/>
                  </a:solidFill>
                </a:rPr>
                <a:t> 보존 방정식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Conservation of the Linear Momentum Equations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904B26-6246-B478-5E27-FD42D1067EAB}"/>
                </a:ext>
              </a:extLst>
            </p:cNvPr>
            <p:cNvSpPr/>
            <p:nvPr/>
          </p:nvSpPr>
          <p:spPr>
            <a:xfrm>
              <a:off x="5600361" y="752475"/>
              <a:ext cx="291465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CAMEs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각운동량 보존 방정식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Conservation of the Angular Momentum Equations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C8C791-B3C2-4356-154E-8D58F52C379E}"/>
                </a:ext>
              </a:extLst>
            </p:cNvPr>
            <p:cNvSpPr/>
            <p:nvPr/>
          </p:nvSpPr>
          <p:spPr>
            <a:xfrm>
              <a:off x="5599095" y="2414587"/>
              <a:ext cx="291465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KEs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운동학 방정식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Kinematic Equations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72D3B3-3549-81C1-4F33-51C84322F71F}"/>
                    </a:ext>
                  </a:extLst>
                </p:cNvPr>
                <p:cNvSpPr txBox="1"/>
                <p:nvPr/>
              </p:nvSpPr>
              <p:spPr>
                <a:xfrm>
                  <a:off x="7056420" y="1902231"/>
                  <a:ext cx="3090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𝐵𝑜𝑑𝑦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𝐴𝑥𝑖𝑠𝐴𝑛𝑔𝑢𝑙𝑎𝑟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72D3B3-3549-81C1-4F33-51C84322F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420" y="1902231"/>
                  <a:ext cx="30907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86" r="-1775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141069-9DF4-DA66-9C0B-5A5FF841B564}"/>
                    </a:ext>
                  </a:extLst>
                </p:cNvPr>
                <p:cNvSpPr txBox="1"/>
                <p:nvPr/>
              </p:nvSpPr>
              <p:spPr>
                <a:xfrm>
                  <a:off x="8652434" y="4424615"/>
                  <a:ext cx="29894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𝐵𝑜𝑑𝑦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𝐴𝑥𝑖𝑠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𝐵𝑜𝑑𝑦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𝐴𝑥𝑖𝑠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141069-9DF4-DA66-9C0B-5A5FF841B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434" y="4424615"/>
                  <a:ext cx="2989408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407" r="-2037" b="-175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0859CC-C328-2396-B701-B18E849D9F54}"/>
                </a:ext>
              </a:extLst>
            </p:cNvPr>
            <p:cNvSpPr/>
            <p:nvPr/>
          </p:nvSpPr>
          <p:spPr>
            <a:xfrm>
              <a:off x="5599095" y="3967415"/>
              <a:ext cx="291465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FPEs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비행 경로 방정식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Flight Path Equations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C50BEA3-8600-20D0-3DC7-E74BB71C5CA3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7056420" y="1666875"/>
              <a:ext cx="1266" cy="747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D18A2DF-5FD4-A6A2-4ED4-63A6A8618855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>
              <a:off x="8515011" y="1209675"/>
              <a:ext cx="400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EE11B9-DC58-F815-9DAA-A21162FBAB1C}"/>
                    </a:ext>
                  </a:extLst>
                </p:cNvPr>
                <p:cNvSpPr txBox="1"/>
                <p:nvPr/>
              </p:nvSpPr>
              <p:spPr>
                <a:xfrm>
                  <a:off x="8440002" y="840596"/>
                  <a:ext cx="5500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EE11B9-DC58-F815-9DAA-A21162FBA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002" y="840596"/>
                  <a:ext cx="55006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E9BEB1D-67CF-732C-FFF2-873B7E7F5E4C}"/>
                </a:ext>
              </a:extLst>
            </p:cNvPr>
            <p:cNvCxnSpPr>
              <a:cxnSpLocks/>
              <a:stCxn id="2" idx="2"/>
              <a:endCxn id="19" idx="3"/>
            </p:cNvCxnSpPr>
            <p:nvPr/>
          </p:nvCxnSpPr>
          <p:spPr>
            <a:xfrm rot="5400000">
              <a:off x="8064196" y="2116425"/>
              <a:ext cx="2757740" cy="18586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8F66B11-668C-6BE9-A8C0-F0612504D9A5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>
              <a:off x="7056420" y="3328987"/>
              <a:ext cx="0" cy="638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0EEC7AB-35F9-424F-9AE8-861F5091AFED}"/>
                    </a:ext>
                  </a:extLst>
                </p:cNvPr>
                <p:cNvSpPr txBox="1"/>
                <p:nvPr/>
              </p:nvSpPr>
              <p:spPr>
                <a:xfrm>
                  <a:off x="7056420" y="3508935"/>
                  <a:ext cx="15258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𝑃𝑖𝑡𝑐h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𝐴𝑛𝑔𝑙𝑒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0EEC7AB-35F9-424F-9AE8-861F5091A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420" y="3508935"/>
                  <a:ext cx="15258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00" r="-44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C273CE2-075D-F32F-4C6E-9364EC7C747A}"/>
                </a:ext>
              </a:extLst>
            </p:cNvPr>
            <p:cNvCxnSpPr>
              <a:cxnSpLocks/>
              <a:stCxn id="19" idx="2"/>
              <a:endCxn id="50" idx="0"/>
            </p:cNvCxnSpPr>
            <p:nvPr/>
          </p:nvCxnSpPr>
          <p:spPr>
            <a:xfrm>
              <a:off x="7056420" y="4881815"/>
              <a:ext cx="0" cy="690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D0260BE-C2EF-8806-C5C6-75C2B183847D}"/>
                    </a:ext>
                  </a:extLst>
                </p:cNvPr>
                <p:cNvSpPr txBox="1"/>
                <p:nvPr/>
              </p:nvSpPr>
              <p:spPr>
                <a:xfrm>
                  <a:off x="6352285" y="5572125"/>
                  <a:ext cx="140827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𝑃𝑜𝑠𝑖𝑡𝑖𝑜𝑛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𝑃𝑜𝑠𝑖𝑡𝑖𝑜𝑛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D0260BE-C2EF-8806-C5C6-75C2B1838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285" y="5572125"/>
                  <a:ext cx="1408270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2597" r="-3030" b="-54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755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Flight Dynamics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4A8DB-49E7-A3FA-9D86-007F7B37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8575"/>
            <a:ext cx="5209497" cy="28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C56929-D694-356B-BF22-938253DA607D}"/>
                  </a:ext>
                </a:extLst>
              </p:cNvPr>
              <p:cNvSpPr txBox="1"/>
              <p:nvPr/>
            </p:nvSpPr>
            <p:spPr>
              <a:xfrm>
                <a:off x="6953930" y="266700"/>
                <a:ext cx="5266645" cy="3497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𝑡𝑖𝑙𝑡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𝑡𝑖𝑙𝑡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𝑞𝑤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𝑞𝑢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C56929-D694-356B-BF22-938253DA6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930" y="266700"/>
                <a:ext cx="5266645" cy="3497881"/>
              </a:xfrm>
              <a:prstGeom prst="rect">
                <a:avLst/>
              </a:prstGeom>
              <a:blipFill>
                <a:blip r:embed="rId3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FF0F40-56D1-3B96-C536-51B46540C990}"/>
              </a:ext>
            </a:extLst>
          </p:cNvPr>
          <p:cNvSpPr txBox="1"/>
          <p:nvPr/>
        </p:nvSpPr>
        <p:spPr>
          <a:xfrm>
            <a:off x="1" y="3690104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 # Flight Dynamics Equations</a:t>
            </a:r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fqdot</a:t>
            </a:r>
            <a:r>
              <a:rPr lang="en-US" altLang="ko-KR" sz="1100" dirty="0"/>
              <a:t>(self, q):</a:t>
            </a:r>
          </a:p>
          <a:p>
            <a:r>
              <a:rPr lang="en-US" altLang="ko-KR" sz="1100" dirty="0"/>
              <a:t>        return ((-</a:t>
            </a:r>
            <a:r>
              <a:rPr lang="en-US" altLang="ko-KR" sz="1100" dirty="0" err="1"/>
              <a:t>self.f_Lz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math.cos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self.tilt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math.pi</a:t>
            </a:r>
            <a:r>
              <a:rPr lang="en-US" altLang="ko-KR" sz="1100" dirty="0"/>
              <a:t>/180) + </a:t>
            </a:r>
            <a:r>
              <a:rPr lang="en-US" altLang="ko-KR" sz="1100" dirty="0" err="1"/>
              <a:t>self.f_Lx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math.sin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self.tilt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math.pi</a:t>
            </a:r>
            <a:r>
              <a:rPr lang="en-US" altLang="ko-KR" sz="1100" dirty="0"/>
              <a:t>/180))*</a:t>
            </a:r>
            <a:r>
              <a:rPr lang="en-US" altLang="ko-KR" sz="1100" dirty="0" err="1"/>
              <a:t>self.T_f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self.r_Lx</a:t>
            </a:r>
            <a:r>
              <a:rPr lang="en-US" altLang="ko-KR" sz="1100" dirty="0"/>
              <a:t>*</a:t>
            </a:r>
            <a:r>
              <a:rPr lang="en-US" altLang="ko-KR" sz="1100" dirty="0" err="1"/>
              <a:t>self.T_r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self.Mp</a:t>
            </a:r>
            <a:r>
              <a:rPr lang="en-US" altLang="ko-KR" sz="1100" dirty="0"/>
              <a:t>)/</a:t>
            </a:r>
            <a:r>
              <a:rPr lang="en-US" altLang="ko-KR" sz="1100" dirty="0" err="1"/>
              <a:t>self.Iyy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fudot</a:t>
            </a:r>
            <a:r>
              <a:rPr lang="en-US" altLang="ko-KR" sz="1100" dirty="0"/>
              <a:t>(self, u):</a:t>
            </a:r>
          </a:p>
          <a:p>
            <a:r>
              <a:rPr lang="en-US" altLang="ko-KR" sz="1100" dirty="0"/>
              <a:t>        return -</a:t>
            </a:r>
            <a:r>
              <a:rPr lang="en-US" altLang="ko-KR" sz="1100" dirty="0" err="1"/>
              <a:t>self.g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math.sin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[2]) - 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[5]*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[4] + (</a:t>
            </a:r>
            <a:r>
              <a:rPr lang="en-US" altLang="ko-KR" sz="1100" dirty="0" err="1"/>
              <a:t>self.T_f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math.cos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self.tilt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math.pi</a:t>
            </a:r>
            <a:r>
              <a:rPr lang="en-US" altLang="ko-KR" sz="1100" dirty="0"/>
              <a:t>/180) - </a:t>
            </a:r>
            <a:r>
              <a:rPr lang="en-US" altLang="ko-KR" sz="1100" dirty="0" err="1"/>
              <a:t>self.D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math.cos</a:t>
            </a:r>
            <a:r>
              <a:rPr lang="en-US" altLang="ko-KR" sz="1100" dirty="0"/>
              <a:t>(self.al) - </a:t>
            </a:r>
            <a:r>
              <a:rPr lang="en-US" altLang="ko-KR" sz="1100" dirty="0" err="1"/>
              <a:t>self.L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math.sin</a:t>
            </a:r>
            <a:r>
              <a:rPr lang="en-US" altLang="ko-KR" sz="1100" dirty="0"/>
              <a:t>(self.al))/</a:t>
            </a:r>
            <a:r>
              <a:rPr lang="en-US" altLang="ko-KR" sz="1100" dirty="0" err="1"/>
              <a:t>self.m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fwdot</a:t>
            </a:r>
            <a:r>
              <a:rPr lang="en-US" altLang="ko-KR" sz="1100" dirty="0"/>
              <a:t>(self, w):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self.g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math.cos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[2]) + 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[5]*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[3] + (- </a:t>
            </a:r>
            <a:r>
              <a:rPr lang="en-US" altLang="ko-KR" sz="1100" dirty="0" err="1"/>
              <a:t>self.T_f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math.sin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self.tilt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math.pi</a:t>
            </a:r>
            <a:r>
              <a:rPr lang="en-US" altLang="ko-KR" sz="1100" dirty="0"/>
              <a:t>/180) - </a:t>
            </a:r>
            <a:r>
              <a:rPr lang="en-US" altLang="ko-KR" sz="1100" dirty="0" err="1"/>
              <a:t>self.T_r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self.D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math.sin</a:t>
            </a:r>
            <a:r>
              <a:rPr lang="en-US" altLang="ko-KR" sz="1100" dirty="0"/>
              <a:t>(self.al) - </a:t>
            </a:r>
            <a:r>
              <a:rPr lang="en-US" altLang="ko-KR" sz="1100" dirty="0" err="1"/>
              <a:t>self.L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math.cos</a:t>
            </a:r>
            <a:r>
              <a:rPr lang="en-US" altLang="ko-KR" sz="1100" dirty="0"/>
              <a:t>(self.al))/</a:t>
            </a:r>
            <a:r>
              <a:rPr lang="en-US" altLang="ko-KR" sz="1100" dirty="0" err="1"/>
              <a:t>self.m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fthedot</a:t>
            </a:r>
            <a:r>
              <a:rPr lang="en-US" altLang="ko-KR" sz="1100" dirty="0"/>
              <a:t>(self, the):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self.q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fxdot</a:t>
            </a:r>
            <a:r>
              <a:rPr lang="en-US" altLang="ko-KR" sz="1100" dirty="0"/>
              <a:t>(self, x):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self.u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math.cos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[2]) + </a:t>
            </a:r>
            <a:r>
              <a:rPr lang="en-US" altLang="ko-KR" sz="1100" dirty="0" err="1"/>
              <a:t>self.w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math.sin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[2])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fzdot</a:t>
            </a:r>
            <a:r>
              <a:rPr lang="en-US" altLang="ko-KR" sz="1100" dirty="0"/>
              <a:t>(self, z):</a:t>
            </a:r>
          </a:p>
          <a:p>
            <a:r>
              <a:rPr lang="en-US" altLang="ko-KR" sz="1100" dirty="0"/>
              <a:t>        return -</a:t>
            </a:r>
            <a:r>
              <a:rPr lang="en-US" altLang="ko-KR" sz="1100" dirty="0" err="1"/>
              <a:t>self.u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math.sin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[2]) + </a:t>
            </a:r>
            <a:r>
              <a:rPr lang="en-US" altLang="ko-KR" sz="1100" dirty="0" err="1"/>
              <a:t>self.w</a:t>
            </a:r>
            <a:r>
              <a:rPr lang="en-US" altLang="ko-KR" sz="1100" dirty="0"/>
              <a:t>*</a:t>
            </a:r>
            <a:r>
              <a:rPr lang="en-US" altLang="ko-KR" sz="1100" dirty="0" err="1"/>
              <a:t>math.cos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self.state</a:t>
            </a:r>
            <a:r>
              <a:rPr lang="en-US" altLang="ko-KR" sz="1100" dirty="0"/>
              <a:t>[2])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1BEC59-7FDC-16C8-0144-B653C4EAF1E0}"/>
              </a:ext>
            </a:extLst>
          </p:cNvPr>
          <p:cNvSpPr/>
          <p:nvPr/>
        </p:nvSpPr>
        <p:spPr>
          <a:xfrm>
            <a:off x="8909108" y="5400019"/>
            <a:ext cx="2892367" cy="1328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fwdot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algn="ctr"/>
            <a:r>
              <a:rPr lang="en-US" altLang="ko-KR" sz="1800" dirty="0" err="1"/>
              <a:t>self.state</a:t>
            </a:r>
            <a:r>
              <a:rPr lang="en-US" altLang="ko-KR" sz="1800" dirty="0"/>
              <a:t>[5]*</a:t>
            </a:r>
            <a:r>
              <a:rPr lang="en-US" altLang="ko-KR" sz="1800" dirty="0" err="1"/>
              <a:t>self.state</a:t>
            </a:r>
            <a:r>
              <a:rPr lang="en-US" altLang="ko-KR" sz="1800" dirty="0"/>
              <a:t>[4]</a:t>
            </a:r>
          </a:p>
          <a:p>
            <a:pPr algn="ctr"/>
            <a:r>
              <a:rPr lang="en-US" altLang="ko-KR" dirty="0"/>
              <a:t>-&gt;</a:t>
            </a:r>
          </a:p>
          <a:p>
            <a:pPr algn="ctr"/>
            <a:r>
              <a:rPr lang="en-US" altLang="ko-KR" sz="1800" dirty="0" err="1"/>
              <a:t>self.state</a:t>
            </a:r>
            <a:r>
              <a:rPr lang="en-US" altLang="ko-KR" sz="1800" dirty="0"/>
              <a:t>[5]*</a:t>
            </a:r>
            <a:r>
              <a:rPr lang="en-US" altLang="ko-KR" sz="1800" dirty="0" err="1"/>
              <a:t>self.state</a:t>
            </a:r>
            <a:r>
              <a:rPr lang="en-US" altLang="ko-KR" sz="1800" dirty="0"/>
              <a:t>[3]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6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B2F70C-D1AB-63F0-46F6-D4A272AB5166}"/>
              </a:ext>
            </a:extLst>
          </p:cNvPr>
          <p:cNvGrpSpPr/>
          <p:nvPr/>
        </p:nvGrpSpPr>
        <p:grpSpPr>
          <a:xfrm>
            <a:off x="390525" y="2171674"/>
            <a:ext cx="11410950" cy="2514652"/>
            <a:chOff x="390525" y="2357437"/>
            <a:chExt cx="11410950" cy="251465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D70EFA5-3656-0563-719D-16A063FB3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357437"/>
              <a:ext cx="11410950" cy="21431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20CCBE4-45DC-1FFF-5882-3DC4A5EA9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3653" y="4500562"/>
              <a:ext cx="6944694" cy="371527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27AC24-42A4-0575-2418-D4044A81B407}"/>
              </a:ext>
            </a:extLst>
          </p:cNvPr>
          <p:cNvSpPr/>
          <p:nvPr/>
        </p:nvSpPr>
        <p:spPr>
          <a:xfrm>
            <a:off x="8909108" y="4940316"/>
            <a:ext cx="28923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실측 및 </a:t>
            </a:r>
            <a:r>
              <a:rPr lang="ko-KR" altLang="en-US" dirty="0" err="1"/>
              <a:t>카티아</a:t>
            </a:r>
            <a:r>
              <a:rPr lang="ko-KR" altLang="en-US" dirty="0"/>
              <a:t>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6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A8F90F-19E0-8217-8C83-3956C04DB6CE}"/>
              </a:ext>
            </a:extLst>
          </p:cNvPr>
          <p:cNvGrpSpPr/>
          <p:nvPr/>
        </p:nvGrpSpPr>
        <p:grpSpPr>
          <a:xfrm>
            <a:off x="390525" y="2271685"/>
            <a:ext cx="11410950" cy="2314630"/>
            <a:chOff x="390525" y="2466975"/>
            <a:chExt cx="11410950" cy="23146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6D2F57D-3910-38E1-2D93-820391EA6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466975"/>
              <a:ext cx="11410950" cy="19240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E8170F-FDC4-446F-303E-DFA5AD5CF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1102" y="4391025"/>
              <a:ext cx="4629796" cy="39058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FBCD4D-2A38-EBC9-5430-1736ABB0D210}"/>
              </a:ext>
            </a:extLst>
          </p:cNvPr>
          <p:cNvSpPr/>
          <p:nvPr/>
        </p:nvSpPr>
        <p:spPr>
          <a:xfrm>
            <a:off x="8909108" y="4586315"/>
            <a:ext cx="28923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유속 </a:t>
            </a:r>
            <a:r>
              <a:rPr lang="en-US" altLang="ko-KR" dirty="0"/>
              <a:t>0m/s</a:t>
            </a:r>
          </a:p>
          <a:p>
            <a:pPr algn="ctr"/>
            <a:r>
              <a:rPr lang="ko-KR" altLang="en-US" dirty="0" err="1"/>
              <a:t>풍동시험</a:t>
            </a:r>
            <a:r>
              <a:rPr lang="ko-KR" altLang="en-US" dirty="0"/>
              <a:t> 데이터 활용</a:t>
            </a:r>
          </a:p>
        </p:txBody>
      </p:sp>
    </p:spTree>
    <p:extLst>
      <p:ext uri="{BB962C8B-B14F-4D97-AF65-F5344CB8AC3E}">
        <p14:creationId xmlns:p14="http://schemas.microsoft.com/office/powerpoint/2010/main" val="96991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DD9E41-A53D-1738-256E-A2FB01507BE1}"/>
              </a:ext>
            </a:extLst>
          </p:cNvPr>
          <p:cNvGrpSpPr/>
          <p:nvPr/>
        </p:nvGrpSpPr>
        <p:grpSpPr>
          <a:xfrm>
            <a:off x="65833" y="337798"/>
            <a:ext cx="12060333" cy="6182405"/>
            <a:chOff x="65833" y="533088"/>
            <a:chExt cx="12060333" cy="6182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31E7230-C7EF-A782-1C4C-85349E6F8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533088"/>
              <a:ext cx="11410950" cy="29813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317D4CD-AA5D-3B7F-B0C3-E6009658F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802" y="3904993"/>
              <a:ext cx="4572396" cy="2810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325AC9-C737-4413-4508-133881DF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33" y="3514413"/>
              <a:ext cx="12060333" cy="390580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E0136-AA29-9E48-20C2-9F44D0C7A21D}"/>
              </a:ext>
            </a:extLst>
          </p:cNvPr>
          <p:cNvSpPr/>
          <p:nvPr/>
        </p:nvSpPr>
        <p:spPr>
          <a:xfrm>
            <a:off x="9991288" y="3809973"/>
            <a:ext cx="181018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범위 감소</a:t>
            </a:r>
          </a:p>
        </p:txBody>
      </p:sp>
    </p:spTree>
    <p:extLst>
      <p:ext uri="{BB962C8B-B14F-4D97-AF65-F5344CB8AC3E}">
        <p14:creationId xmlns:p14="http://schemas.microsoft.com/office/powerpoint/2010/main" val="420619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CCF6F4-950A-6F8F-C7A8-806C23042766}"/>
              </a:ext>
            </a:extLst>
          </p:cNvPr>
          <p:cNvGrpSpPr/>
          <p:nvPr/>
        </p:nvGrpSpPr>
        <p:grpSpPr>
          <a:xfrm>
            <a:off x="242070" y="358183"/>
            <a:ext cx="11707859" cy="6141634"/>
            <a:chOff x="242070" y="543947"/>
            <a:chExt cx="11707859" cy="61416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726F49-FD83-4CD7-72D5-96687A41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802" y="3887274"/>
              <a:ext cx="4572396" cy="279830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3D2B5C1-8EBA-0F1B-5EC9-BECA887CD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543947"/>
              <a:ext cx="11410950" cy="29718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4F1E0-2C1C-B3AE-9F21-18697E012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070" y="3515747"/>
              <a:ext cx="11707859" cy="37152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ED7752-77A4-9020-3253-696F3600358C}"/>
              </a:ext>
            </a:extLst>
          </p:cNvPr>
          <p:cNvSpPr/>
          <p:nvPr/>
        </p:nvSpPr>
        <p:spPr>
          <a:xfrm>
            <a:off x="9991288" y="3809973"/>
            <a:ext cx="181018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범위 감소</a:t>
            </a:r>
          </a:p>
        </p:txBody>
      </p:sp>
    </p:spTree>
    <p:extLst>
      <p:ext uri="{BB962C8B-B14F-4D97-AF65-F5344CB8AC3E}">
        <p14:creationId xmlns:p14="http://schemas.microsoft.com/office/powerpoint/2010/main" val="196121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375B76-BBCC-6596-5C90-41A79404CCEA}"/>
              </a:ext>
            </a:extLst>
          </p:cNvPr>
          <p:cNvGrpSpPr/>
          <p:nvPr/>
        </p:nvGrpSpPr>
        <p:grpSpPr>
          <a:xfrm>
            <a:off x="390525" y="344276"/>
            <a:ext cx="11410950" cy="6169448"/>
            <a:chOff x="390525" y="530040"/>
            <a:chExt cx="11410950" cy="61694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54B909-9168-A72B-52B6-CD2C7777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530040"/>
              <a:ext cx="11410950" cy="29813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C97AFE1-3704-C6B1-332D-313E1247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802" y="3882892"/>
              <a:ext cx="4572396" cy="281659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ECBFD9-4545-07DF-81FD-4FCE67245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623" y="3511365"/>
              <a:ext cx="11126753" cy="37152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EC692-BC21-7876-DE3D-F13C933440DA}"/>
              </a:ext>
            </a:extLst>
          </p:cNvPr>
          <p:cNvSpPr/>
          <p:nvPr/>
        </p:nvSpPr>
        <p:spPr>
          <a:xfrm>
            <a:off x="9991288" y="3809973"/>
            <a:ext cx="181018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범위 감소</a:t>
            </a:r>
          </a:p>
        </p:txBody>
      </p:sp>
    </p:spTree>
    <p:extLst>
      <p:ext uri="{BB962C8B-B14F-4D97-AF65-F5344CB8AC3E}">
        <p14:creationId xmlns:p14="http://schemas.microsoft.com/office/powerpoint/2010/main" val="278241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F30819-0B21-E2B1-B1FD-6E117858EF7D}"/>
              </a:ext>
            </a:extLst>
          </p:cNvPr>
          <p:cNvGrpSpPr/>
          <p:nvPr/>
        </p:nvGrpSpPr>
        <p:grpSpPr>
          <a:xfrm>
            <a:off x="390525" y="328392"/>
            <a:ext cx="11410950" cy="6201216"/>
            <a:chOff x="390525" y="516525"/>
            <a:chExt cx="11410950" cy="62012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83033D-EBCB-428F-C233-B48EB2E7D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516525"/>
              <a:ext cx="11410950" cy="15049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8351FA-48D5-DCB7-E5F9-5CD49BFC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2005" y="2397741"/>
              <a:ext cx="9187991" cy="432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1935AF4-C19F-CE55-4F2F-2F450FDA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8"/>
            <a:stretch/>
          </p:blipFill>
          <p:spPr>
            <a:xfrm>
              <a:off x="2837995" y="2021475"/>
              <a:ext cx="6516009" cy="376266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FF8E39-B337-ADF4-AF06-B1F34F5F39ED}"/>
              </a:ext>
            </a:extLst>
          </p:cNvPr>
          <p:cNvSpPr/>
          <p:nvPr/>
        </p:nvSpPr>
        <p:spPr>
          <a:xfrm>
            <a:off x="10887075" y="23069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추세선</a:t>
            </a:r>
            <a:endParaRPr lang="en-US" altLang="ko-KR" dirty="0"/>
          </a:p>
          <a:p>
            <a:pPr algn="ctr"/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6962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40F262-8DF5-6FB3-E168-83F6C7C95908}"/>
              </a:ext>
            </a:extLst>
          </p:cNvPr>
          <p:cNvGrpSpPr/>
          <p:nvPr/>
        </p:nvGrpSpPr>
        <p:grpSpPr>
          <a:xfrm>
            <a:off x="390525" y="2805087"/>
            <a:ext cx="11410950" cy="1247827"/>
            <a:chOff x="390525" y="2990850"/>
            <a:chExt cx="11410950" cy="12478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CAD11A2-869B-D9DD-D561-ADC9E3ED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2990850"/>
              <a:ext cx="11410950" cy="8763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8B9C52-2DAC-E6DF-67D2-DBF6B7BD3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1734" y="3867150"/>
              <a:ext cx="3448531" cy="37152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263985-B9AB-F9DD-EB34-E2101AAFCFAC}"/>
              </a:ext>
            </a:extLst>
          </p:cNvPr>
          <p:cNvSpPr/>
          <p:nvPr/>
        </p:nvSpPr>
        <p:spPr>
          <a:xfrm>
            <a:off x="8909108" y="4940316"/>
            <a:ext cx="28923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실측 및 </a:t>
            </a:r>
            <a:r>
              <a:rPr lang="ko-KR" altLang="en-US" dirty="0" err="1"/>
              <a:t>카티아</a:t>
            </a:r>
            <a:r>
              <a:rPr lang="ko-KR" altLang="en-US" dirty="0"/>
              <a:t>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901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3F08DC-46ED-B02F-0B62-02C8B2696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EBCA79-B48E-385E-8A31-C7BB4D21DDCF}"/>
              </a:ext>
            </a:extLst>
          </p:cNvPr>
          <p:cNvGrpSpPr/>
          <p:nvPr/>
        </p:nvGrpSpPr>
        <p:grpSpPr>
          <a:xfrm>
            <a:off x="390525" y="1171575"/>
            <a:ext cx="11410950" cy="4514850"/>
            <a:chOff x="390525" y="876300"/>
            <a:chExt cx="11410950" cy="451485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542696F-21C5-6CEB-4EFD-872A0E67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876300"/>
              <a:ext cx="11410950" cy="25527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9BD131-D12F-D598-13BF-C96F50DA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525" y="4305300"/>
              <a:ext cx="11410950" cy="10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29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1410</Words>
  <Application>Microsoft Office PowerPoint</Application>
  <PresentationFormat>와이드스크린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현정석</dc:creator>
  <cp:lastModifiedBy>현정석</cp:lastModifiedBy>
  <cp:revision>1</cp:revision>
  <dcterms:created xsi:type="dcterms:W3CDTF">2023-07-30T05:39:06Z</dcterms:created>
  <dcterms:modified xsi:type="dcterms:W3CDTF">2023-07-30T09:44:42Z</dcterms:modified>
</cp:coreProperties>
</file>