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2" autoAdjust="0"/>
    <p:restoredTop sz="98427" autoAdjust="0"/>
  </p:normalViewPr>
  <p:slideViewPr>
    <p:cSldViewPr>
      <p:cViewPr varScale="1">
        <p:scale>
          <a:sx n="91" d="100"/>
          <a:sy n="91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90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锁存器与触发器基本原理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en-US" dirty="0"/>
              <a:t>锁存器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257334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Visio" r:id="rId3" imgW="1228725" imgH="857250" progId="Visio.Drawing.11">
                  <p:embed/>
                </p:oleObj>
              </mc:Choice>
              <mc:Fallback>
                <p:oleObj name="Visio" r:id="rId3" imgW="1228725" imgH="8572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63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/>
                    <a:gridCol w="1090326"/>
                    <a:gridCol w="1546398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2308" r="-141899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10606" r="-141899" b="-4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213846" r="-141899" b="-3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Visio" r:id="rId6" imgW="1135276" imgH="478878" progId="Visio.Drawing.11">
                  <p:embed/>
                </p:oleObj>
              </mc:Choice>
              <mc:Fallback>
                <p:oleObj name="Visio" r:id="rId6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E8668C0-05D9-4969-9B5F-B0580B7CE66A}"/>
              </a:ext>
            </a:extLst>
          </p:cNvPr>
          <p:cNvSpPr txBox="1"/>
          <p:nvPr/>
        </p:nvSpPr>
        <p:spPr>
          <a:xfrm>
            <a:off x="611560" y="2258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B4A062-AC61-4A96-95D5-5F054916D50C}"/>
              </a:ext>
            </a:extLst>
          </p:cNvPr>
          <p:cNvSpPr txBox="1"/>
          <p:nvPr/>
        </p:nvSpPr>
        <p:spPr>
          <a:xfrm>
            <a:off x="762403" y="4869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6D9F94-B6E8-44EB-8BC0-1C360C5B188C}"/>
              </a:ext>
            </a:extLst>
          </p:cNvPr>
          <p:cNvSpPr txBox="1"/>
          <p:nvPr/>
        </p:nvSpPr>
        <p:spPr>
          <a:xfrm>
            <a:off x="762403" y="3438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4EBF42-CC79-4BDE-97ED-EE3D385391D9}"/>
              </a:ext>
            </a:extLst>
          </p:cNvPr>
          <p:cNvSpPr txBox="1"/>
          <p:nvPr/>
        </p:nvSpPr>
        <p:spPr>
          <a:xfrm>
            <a:off x="2411760" y="262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D5DF2-F960-4863-A2A6-ACB0439D3D01}"/>
              </a:ext>
            </a:extLst>
          </p:cNvPr>
          <p:cNvSpPr txBox="1"/>
          <p:nvPr/>
        </p:nvSpPr>
        <p:spPr>
          <a:xfrm>
            <a:off x="2411760" y="4427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/>
              <a:t>C=1;R=1;S=1;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 </a:t>
            </a:r>
          </a:p>
          <a:p>
            <a:pPr marL="0" indent="0">
              <a:buNone/>
            </a:pPr>
            <a:r>
              <a:rPr lang="pt-BR" altLang="zh-CN" sz="2400" dirty="0"/>
              <a:t>C=0;R=1;S=1;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08920"/>
            <a:ext cx="63722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/>
              <a:t>基本</a:t>
            </a:r>
            <a:r>
              <a:rPr lang="en-US" altLang="zh-CN" sz="3500" dirty="0"/>
              <a:t>SR</a:t>
            </a:r>
            <a:r>
              <a:rPr lang="zh-CN" altLang="en-US" sz="3500" dirty="0"/>
              <a:t>锁存器缺点：存在不确定状态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7576"/>
              </p:ext>
            </p:extLst>
          </p:nvPr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45891"/>
                  </p:ext>
                </p:extLst>
              </p:nvPr>
            </p:nvGraphicFramePr>
            <p:xfrm>
              <a:off x="3502660" y="2800970"/>
              <a:ext cx="2225040" cy="153784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27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58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45891"/>
                  </p:ext>
                </p:extLst>
              </p:nvPr>
            </p:nvGraphicFramePr>
            <p:xfrm>
              <a:off x="3502660" y="2800970"/>
              <a:ext cx="2225040" cy="153784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/>
                    <a:gridCol w="652780"/>
                    <a:gridCol w="925830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074" t="-13846" r="-143519" b="-3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074" t="-112121" r="-14351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35634"/>
              </p:ext>
            </p:extLst>
          </p:nvPr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Visio" r:id="rId6" imgW="1135176" imgH="479028" progId="Visio.Drawing.11">
                  <p:embed/>
                </p:oleObj>
              </mc:Choice>
              <mc:Fallback>
                <p:oleObj name="Visio" r:id="rId6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pt-BR" altLang="zh-CN" sz="2400" dirty="0"/>
              <a:t>=1;</a:t>
            </a:r>
            <a:r>
              <a:rPr lang="en-US" altLang="zh-CN" sz="2400" dirty="0"/>
              <a:t>D</a:t>
            </a:r>
            <a:r>
              <a:rPr lang="pt-BR" altLang="zh-CN" sz="2400" dirty="0"/>
              <a:t>=1; #50;</a:t>
            </a:r>
          </a:p>
          <a:p>
            <a:pPr marL="0" indent="0">
              <a:buNone/>
            </a:pPr>
            <a:r>
              <a:rPr lang="pt-BR" altLang="zh-CN" sz="2400" dirty="0"/>
              <a:t>D=0; #50;</a:t>
            </a:r>
          </a:p>
          <a:p>
            <a:pPr marL="0" indent="0">
              <a:buNone/>
            </a:pPr>
            <a:r>
              <a:rPr lang="pt-BR" altLang="zh-CN" sz="2400" dirty="0"/>
              <a:t>C=0;D=1; #50;</a:t>
            </a:r>
          </a:p>
          <a:p>
            <a:pPr marL="0" indent="0">
              <a:buNone/>
            </a:pPr>
            <a:r>
              <a:rPr lang="pt-BR" altLang="zh-CN" sz="2400" dirty="0"/>
              <a:t>D=0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352381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 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5300" y="3183637"/>
            <a:ext cx="39116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常见的触发器有：主从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SR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JK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主从触发器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由两个门控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/>
              <a:t>时，第二个锁存器（从锁存器）改变输出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6" name="矩形 5"/>
          <p:cNvSpPr/>
          <p:nvPr/>
        </p:nvSpPr>
        <p:spPr>
          <a:xfrm>
            <a:off x="224284" y="115007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36912"/>
            <a:ext cx="56612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62736"/>
              </p:ext>
            </p:extLst>
          </p:nvPr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Visio" r:id="rId3" imgW="1996055" imgH="1819380" progId="Visio.Drawing.11">
                  <p:embed/>
                </p:oleObj>
              </mc:Choice>
              <mc:Fallback>
                <p:oleObj name="Visio" r:id="rId3" imgW="1996055" imgH="181938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           S = 1;</a:t>
            </a:r>
          </a:p>
          <a:p>
            <a:r>
              <a:rPr lang="en-US" altLang="zh-CN" sz="2800" dirty="0"/>
              <a:t>           R = 1;</a:t>
            </a:r>
          </a:p>
          <a:p>
            <a:r>
              <a:rPr lang="en-US" altLang="zh-CN" sz="2800" dirty="0"/>
              <a:t>	D = 0; #150;</a:t>
            </a:r>
          </a:p>
          <a:p>
            <a:r>
              <a:rPr lang="en-US" altLang="zh-CN" sz="2800" dirty="0"/>
              <a:t>	D = 1; #150;	 </a:t>
            </a:r>
          </a:p>
          <a:p>
            <a:r>
              <a:rPr lang="en-US" altLang="zh-CN" sz="2800" dirty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 #50;</a:t>
            </a:r>
          </a:p>
          <a:p>
            <a:r>
              <a:rPr lang="en-US" altLang="zh-CN" sz="2800" dirty="0"/>
              <a:t>	C=1; #50;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465313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还能试试</a:t>
            </a:r>
            <a:r>
              <a:rPr lang="en-US" altLang="zh-CN" dirty="0"/>
              <a:t>S=1,R=0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/>
              <a:t>S=0,R=1</a:t>
            </a:r>
            <a:r>
              <a:rPr lang="zh-CN" altLang="en-US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实验目的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实验设备与材料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MyLATCHS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r>
              <a:rPr lang="en-US" altLang="zh-CN" dirty="0" err="1"/>
              <a:t>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CSR_LATCH.sch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生成自定义符号的</a:t>
            </a:r>
            <a:r>
              <a:rPr lang="en-US" altLang="zh-CN" dirty="0" err="1"/>
              <a:t>CSR_LATCH.sym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MS_FLIPFLOP.sch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CSR_LATCH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仿真（包含一次性采样）</a:t>
            </a:r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NAND3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触发器的基本功能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</a:t>
            </a:r>
            <a:r>
              <a:rPr lang="zh-CN" altLang="zh-CN" sz="2800" dirty="0"/>
              <a:t>存在的时序问题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最基本的锁存器有：</a:t>
            </a:r>
            <a:r>
              <a:rPr lang="en-US" altLang="zh-CN" dirty="0"/>
              <a:t>SR</a:t>
            </a:r>
            <a:r>
              <a:rPr lang="zh-CN" altLang="en-US" dirty="0"/>
              <a:t>锁存器、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315305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输入端的反向逻辑器件的输出与输入端交叉连起来，另一个输入端作为外部信息输出端，就构成最简单的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Visio" r:id="rId4" imgW="1135176" imgH="479028" progId="Visio.Drawing.11">
                  <p:embed/>
                </p:oleObj>
              </mc:Choice>
              <mc:Fallback>
                <p:oleObj name="Visio" r:id="rId4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4709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Visio" r:id="rId6" imgW="1094439" imgH="712641" progId="Visio.Drawing.11">
                  <p:embed/>
                </p:oleObj>
              </mc:Choice>
              <mc:Fallback>
                <p:oleObj name="Visio" r:id="rId6" imgW="1094439" imgH="712641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4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7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/>
                    <a:gridCol w="964087"/>
                    <a:gridCol w="136735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000" t="-13846" r="-14430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000" t="-112121" r="-144304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2195736" y="6034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或非门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6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6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sz="1800" b="1" i="1" kern="1200" baseline="0" dirty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 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/>
                    <a:gridCol w="1006004"/>
                    <a:gridCol w="142680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24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396923" r="-144242" b="-3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2195736" y="50180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与非门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1122</Words>
  <Application>Microsoft Office PowerPoint</Application>
  <PresentationFormat>全屏显示(4:3)</PresentationFormat>
  <Paragraphs>280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触发器</vt:lpstr>
      <vt:lpstr>SR主从触发器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wujw</cp:lastModifiedBy>
  <cp:revision>273</cp:revision>
  <dcterms:created xsi:type="dcterms:W3CDTF">2011-08-03T07:44:17Z</dcterms:created>
  <dcterms:modified xsi:type="dcterms:W3CDTF">2021-11-28T13:19:08Z</dcterms:modified>
</cp:coreProperties>
</file>