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92449" autoAdjust="0"/>
  </p:normalViewPr>
  <p:slideViewPr>
    <p:cSldViewPr>
      <p:cViewPr varScale="1">
        <p:scale>
          <a:sx n="69" d="100"/>
          <a:sy n="69" d="100"/>
        </p:scale>
        <p:origin x="4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激励函数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进位</a:t>
            </a:r>
            <a:r>
              <a:rPr lang="en-US" altLang="zh-CN" sz="2400" dirty="0"/>
              <a:t>RC</a:t>
            </a:r>
            <a:r>
              <a:rPr lang="zh-CN" altLang="en-US" sz="2400" dirty="0"/>
              <a:t>的输出函数</a:t>
            </a:r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22072"/>
              </p:ext>
            </p:extLst>
          </p:nvPr>
        </p:nvGraphicFramePr>
        <p:xfrm>
          <a:off x="457202" y="1340198"/>
          <a:ext cx="3847502" cy="5202462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>
                <a:effectLst/>
                <a:latin typeface="Consolas" pitchFamily="49" charset="0"/>
              </a:rPr>
              <a:t> FD_A(.C(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FD_B(.C(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FD_C(.C(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FD_D(.C(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), .Q(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nQa_L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nQb_L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</a:t>
            </a:r>
            <a:r>
              <a:rPr lang="en-US" altLang="zh-CN" dirty="0" err="1">
                <a:effectLst/>
                <a:latin typeface="Consolas" pitchFamily="49" charset="0"/>
              </a:rPr>
              <a:t>nQc_L</a:t>
            </a:r>
            <a:r>
              <a:rPr lang="en-US" altLang="zh-CN" dirty="0">
                <a:effectLst/>
                <a:latin typeface="Consolas" pitchFamily="49" charset="0"/>
              </a:rPr>
              <a:t>(.I(Qc), .O(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nQd_L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>
                <a:effectLst/>
                <a:latin typeface="Consolas" pitchFamily="49" charset="0"/>
              </a:rPr>
              <a:t> Da = 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Db_L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),     .I1(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Dd_L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Rc_L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.I3(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Nor_nQa_nQb_L</a:t>
            </a:r>
            <a:r>
              <a:rPr lang="en-US" altLang="zh-CN" dirty="0">
                <a:effectLst/>
                <a:latin typeface="Consolas" pitchFamily="49" charset="0"/>
              </a:rPr>
              <a:t>    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Nor_nQa_nQb_nQc_L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4005064"/>
            <a:ext cx="8455968" cy="17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可逆二进制同步计数器通过控制端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可逆二进制</a:t>
            </a:r>
            <a:r>
              <a:rPr lang="en-US" altLang="zh-CN" sz="2800" dirty="0"/>
              <a:t>16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1428696" y="2132856"/>
            <a:ext cx="7715304" cy="462638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RevCounter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input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output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[15:0]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output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assign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initial 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always@(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 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if (s)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	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 else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	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- 1;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25,000,000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>
              <a:latin typeface="Consolas" pitchFamily="49" charset="0"/>
              <a:cs typeface="Courier New" pitchFamily="49" charset="0"/>
            </a:endParaRP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 25_000_000)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每秒自增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显示在</a:t>
            </a:r>
            <a:r>
              <a:rPr lang="en-US" altLang="zh-CN" dirty="0"/>
              <a:t>1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显示在</a:t>
            </a:r>
            <a:r>
              <a:rPr lang="en-US" altLang="zh-CN" dirty="0"/>
              <a:t>LED</a:t>
            </a:r>
            <a:r>
              <a:rPr lang="zh-CN" altLang="en-US" dirty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myRevCounter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/>
              <a:t>RevCounter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结构化描述方式进行设计</a:t>
            </a:r>
            <a:endParaRPr lang="en-US" altLang="zh-CN" dirty="0"/>
          </a:p>
          <a:p>
            <a:r>
              <a:rPr lang="zh-CN" altLang="en-US" dirty="0"/>
              <a:t>波形仿真（包含正向计数和反向计数）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新建源文件，设计</a:t>
            </a:r>
            <a:r>
              <a:rPr lang="en-US" altLang="zh-CN" dirty="0"/>
              <a:t>100ms</a:t>
            </a:r>
            <a:r>
              <a:rPr lang="zh-CN" altLang="en-US" dirty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clk_100ms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控制自增</a:t>
            </a:r>
            <a:r>
              <a:rPr lang="en-US" altLang="zh-CN" dirty="0"/>
              <a:t>/</a:t>
            </a:r>
            <a:r>
              <a:rPr lang="zh-CN" altLang="en-US" dirty="0"/>
              <a:t>自减</a:t>
            </a:r>
            <a:r>
              <a:rPr lang="en-US" altLang="zh-CN" dirty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4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状态用</a:t>
            </a:r>
            <a:r>
              <a:rPr lang="en-US" altLang="zh-CN" dirty="0"/>
              <a:t>LED</a:t>
            </a:r>
            <a:r>
              <a:rPr lang="zh-CN" altLang="en-US" dirty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Verilog</a:t>
            </a:r>
            <a:r>
              <a:rPr lang="zh-CN" altLang="en-US" sz="2800" dirty="0"/>
              <a:t>进行有限状态机的设计、调试、仿真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位可逆二进制同步计数器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分频器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3971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64105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2034</Words>
  <Application>Microsoft Office PowerPoint</Application>
  <PresentationFormat>全屏显示(4:3)</PresentationFormat>
  <Paragraphs>1011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黑体</vt:lpstr>
      <vt:lpstr>华文细黑</vt:lpstr>
      <vt:lpstr>楷体_GB2312</vt:lpstr>
      <vt:lpstr>微软雅黑</vt:lpstr>
      <vt:lpstr>Arial</vt:lpstr>
      <vt:lpstr>Calibri</vt:lpstr>
      <vt:lpstr>Cambria Math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严 寒</cp:lastModifiedBy>
  <cp:revision>348</cp:revision>
  <dcterms:created xsi:type="dcterms:W3CDTF">2011-08-03T07:44:17Z</dcterms:created>
  <dcterms:modified xsi:type="dcterms:W3CDTF">2021-12-16T10:12:20Z</dcterms:modified>
</cp:coreProperties>
</file>