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925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2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73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5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47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11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11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67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49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9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F7F8-53C5-414A-B5CD-143153A8088E}" type="datetimeFigureOut">
              <a:rPr lang="en-CN" smtClean="0"/>
              <a:t>4/22/22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08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231A-576E-974E-8D33-E0E546DC8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Four forms of</a:t>
            </a:r>
            <a:br>
              <a:rPr lang="en-CN" dirty="0">
                <a:latin typeface="Comic Sans MS" panose="030F0902030302020204" pitchFamily="66" charset="0"/>
              </a:rPr>
            </a:br>
            <a:r>
              <a:rPr lang="en-CN" dirty="0">
                <a:latin typeface="Comic Sans MS" panose="030F0902030302020204" pitchFamily="66" charset="0"/>
              </a:rPr>
              <a:t>Mater Theorem</a:t>
            </a:r>
          </a:p>
        </p:txBody>
      </p:sp>
    </p:spTree>
    <p:extLst>
      <p:ext uri="{BB962C8B-B14F-4D97-AF65-F5344CB8AC3E}">
        <p14:creationId xmlns:p14="http://schemas.microsoft.com/office/powerpoint/2010/main" val="10703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1</a:t>
            </a:r>
          </a:p>
        </p:txBody>
      </p:sp>
    </p:spTree>
    <p:extLst>
      <p:ext uri="{BB962C8B-B14F-4D97-AF65-F5344CB8AC3E}">
        <p14:creationId xmlns:p14="http://schemas.microsoft.com/office/powerpoint/2010/main" val="40979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&lt;=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constant c,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2</a:t>
            </a:r>
          </a:p>
        </p:txBody>
      </p:sp>
    </p:spTree>
    <p:extLst>
      <p:ext uri="{BB962C8B-B14F-4D97-AF65-F5344CB8AC3E}">
        <p14:creationId xmlns:p14="http://schemas.microsoft.com/office/powerpoint/2010/main" val="116010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3</a:t>
            </a:r>
          </a:p>
        </p:txBody>
      </p:sp>
    </p:spTree>
    <p:extLst>
      <p:ext uri="{BB962C8B-B14F-4D97-AF65-F5344CB8AC3E}">
        <p14:creationId xmlns:p14="http://schemas.microsoft.com/office/powerpoint/2010/main" val="36371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N" sz="2000"/>
                  <a:t>.</a:t>
                </a:r>
                <a:endParaRPr lang="en-CN" sz="2000" dirty="0"/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4</a:t>
            </a:r>
          </a:p>
        </p:txBody>
      </p:sp>
    </p:spTree>
    <p:extLst>
      <p:ext uri="{BB962C8B-B14F-4D97-AF65-F5344CB8AC3E}">
        <p14:creationId xmlns:p14="http://schemas.microsoft.com/office/powerpoint/2010/main" val="15879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345</Words>
  <Application>Microsoft Macintosh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Office Theme</vt:lpstr>
      <vt:lpstr>Four forms of Mater Theorem</vt:lpstr>
      <vt:lpstr>Form 1</vt:lpstr>
      <vt:lpstr>Form 2</vt:lpstr>
      <vt:lpstr>Form 3</vt:lpstr>
      <vt:lpstr>Form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forms of Mater Theorem</dc:title>
  <dc:creator>Mao Yuchen</dc:creator>
  <cp:lastModifiedBy>Mao Yuchen</cp:lastModifiedBy>
  <cp:revision>9</cp:revision>
  <dcterms:created xsi:type="dcterms:W3CDTF">2022-04-15T02:37:07Z</dcterms:created>
  <dcterms:modified xsi:type="dcterms:W3CDTF">2022-04-22T08:31:39Z</dcterms:modified>
</cp:coreProperties>
</file>