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55584" autoAdjust="0"/>
  </p:normalViewPr>
  <p:slideViewPr>
    <p:cSldViewPr snapToGrid="0">
      <p:cViewPr varScale="1">
        <p:scale>
          <a:sx n="58" d="100"/>
          <a:sy n="58" d="100"/>
        </p:scale>
        <p:origin x="19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9C0E5-1197-4CDC-A75C-2D964CDD8EC1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E962F-DB10-42D4-9E90-E63ABA0C22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32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altLang="ja-JP" dirty="0"/>
              <a:t> apt purge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kumimoji="1"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virtualbox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-guest-*’</a:t>
            </a:r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s-E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s-ES" altLang="ja-JP"/>
              <a:t> apt update </a:t>
            </a:r>
          </a:p>
          <a:p>
            <a:r>
              <a:rPr kumimoji="1" lang="es-E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s-ES" altLang="ja-JP"/>
              <a:t> apt </a:t>
            </a:r>
            <a:r>
              <a:rPr kumimoji="1" lang="es-E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s-ES" altLang="ja-JP"/>
              <a:t> -y dkms </a:t>
            </a:r>
          </a:p>
          <a:p>
            <a:r>
              <a:rPr kumimoji="1" lang="es-E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s-ES" altLang="ja-JP" dirty="0"/>
              <a:t> apt upgrade -y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962F-DB10-42D4-9E90-E63ABA0C229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69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boradian.com/use-php72-with-ubuntu1604/" TargetMode="External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iita.com/saku_tto_chan/items/724f00d6495deaceabaf" TargetMode="External"/><Relationship Id="rId4" Type="http://schemas.openxmlformats.org/officeDocument/2006/relationships/hyperlink" Target="https://leben.mobi/blog/laravel_version/php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einds.org/jp/download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laravelapp/publi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2EB0B-D854-4320-A875-F794E6A71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フレームワーク</a:t>
            </a:r>
            <a:br>
              <a:rPr kumimoji="1" lang="en-US" altLang="ja-JP" dirty="0"/>
            </a:br>
            <a:r>
              <a:rPr kumimoji="1" lang="en-US" altLang="ja-JP" dirty="0"/>
              <a:t>Laravel</a:t>
            </a:r>
            <a:r>
              <a:rPr kumimoji="1" lang="ja-JP" altLang="en-US" dirty="0"/>
              <a:t>入門　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2080FD-306D-455C-85F4-7B038BC15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Laravel</a:t>
            </a:r>
            <a:r>
              <a:rPr lang="ja-JP" altLang="en-US" dirty="0"/>
              <a:t>を準備する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40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263D0-2AFC-4908-87E1-2932E62E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環境構築（</a:t>
            </a:r>
            <a:r>
              <a:rPr kumimoji="1" lang="en-US" altLang="ja-JP" sz="4800" dirty="0"/>
              <a:t>Ubuntu</a:t>
            </a:r>
            <a:r>
              <a:rPr kumimoji="1" lang="ja-JP" altLang="en-US" sz="4800" dirty="0"/>
              <a:t>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4A57C-9915-42DB-8AFF-988891C3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sz="4400" dirty="0"/>
              <a:t>参考にした</a:t>
            </a:r>
            <a:r>
              <a:rPr lang="en-US" altLang="ja-JP" sz="4400" dirty="0"/>
              <a:t>URL</a:t>
            </a:r>
          </a:p>
          <a:p>
            <a:r>
              <a:rPr lang="en-US" altLang="ja-JP" sz="4400" dirty="0">
                <a:hlinkClick r:id="rId2"/>
              </a:rPr>
              <a:t>https://getcomposer.org/download/</a:t>
            </a:r>
            <a:endParaRPr lang="en-US" altLang="ja-JP" sz="4400" dirty="0"/>
          </a:p>
          <a:p>
            <a:r>
              <a:rPr lang="en-US" altLang="ja-JP" sz="4400" dirty="0">
                <a:hlinkClick r:id="rId3"/>
              </a:rPr>
              <a:t>https://laboradian.com/use-php72-with-ubuntu1604/</a:t>
            </a:r>
            <a:endParaRPr lang="en-US" altLang="ja-JP" sz="4400" dirty="0"/>
          </a:p>
          <a:p>
            <a:r>
              <a:rPr lang="en-US" altLang="ja-JP" sz="4400" dirty="0">
                <a:hlinkClick r:id="rId4"/>
              </a:rPr>
              <a:t>https://leben.mobi/blog/laravel_version/php/</a:t>
            </a:r>
            <a:endParaRPr lang="en-US" altLang="ja-JP" sz="4400" dirty="0"/>
          </a:p>
          <a:p>
            <a:r>
              <a:rPr lang="en-US" altLang="ja-JP" sz="4400" dirty="0">
                <a:hlinkClick r:id="rId5"/>
              </a:rPr>
              <a:t>https://qiita.com/saku_tto_chan/items/724f00d6495deaceabaf</a:t>
            </a:r>
            <a:endParaRPr lang="en-US" altLang="ja-JP" sz="4400" dirty="0"/>
          </a:p>
          <a:p>
            <a:endParaRPr lang="en-US" altLang="ja-JP" sz="4200" dirty="0"/>
          </a:p>
        </p:txBody>
      </p:sp>
    </p:spTree>
    <p:extLst>
      <p:ext uri="{BB962C8B-B14F-4D97-AF65-F5344CB8AC3E}">
        <p14:creationId xmlns:p14="http://schemas.microsoft.com/office/powerpoint/2010/main" val="363467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263D0-2AFC-4908-87E1-2932E62E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XAMPP</a:t>
            </a:r>
            <a:r>
              <a:rPr kumimoji="1" lang="ja-JP" altLang="en-US" sz="4800" dirty="0"/>
              <a:t>にデプロイする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4A57C-9915-42DB-8AFF-988891C3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151"/>
            <a:ext cx="8596668" cy="5010150"/>
          </a:xfrm>
        </p:spPr>
        <p:txBody>
          <a:bodyPr>
            <a:normAutofit fontScale="40000" lnSpcReduction="20000"/>
          </a:bodyPr>
          <a:lstStyle/>
          <a:p>
            <a:r>
              <a:rPr lang="en-US" altLang="ja-JP" sz="4400" dirty="0"/>
              <a:t>XAMPP</a:t>
            </a:r>
            <a:r>
              <a:rPr lang="ja-JP" altLang="en-US" sz="4400" dirty="0"/>
              <a:t>をダウンロードする。</a:t>
            </a:r>
            <a:endParaRPr lang="en-US" altLang="ja-JP" sz="4400" dirty="0"/>
          </a:p>
          <a:p>
            <a:r>
              <a:rPr lang="en-US" altLang="ja-JP" sz="4400" dirty="0">
                <a:hlinkClick r:id="rId2"/>
              </a:rPr>
              <a:t>https://www.apachefreinds.org/jp/download.htm</a:t>
            </a:r>
            <a:r>
              <a:rPr lang="ja-JP" altLang="en-US" sz="4400" dirty="0"/>
              <a:t>にアクセス。</a:t>
            </a:r>
            <a:endParaRPr lang="en-US" altLang="ja-JP" sz="4400" dirty="0"/>
          </a:p>
          <a:p>
            <a:r>
              <a:rPr lang="ja-JP" altLang="en-US" sz="4400" dirty="0"/>
              <a:t>ダウンロードから</a:t>
            </a:r>
            <a:r>
              <a:rPr lang="en-US" altLang="ja-JP" sz="4400" dirty="0"/>
              <a:t>Linux</a:t>
            </a:r>
            <a:r>
              <a:rPr lang="ja-JP" altLang="en-US" sz="4400" dirty="0"/>
              <a:t>向け</a:t>
            </a:r>
            <a:r>
              <a:rPr lang="en-US" altLang="ja-JP" sz="4400" dirty="0"/>
              <a:t>PHP7.2</a:t>
            </a:r>
            <a:r>
              <a:rPr lang="ja-JP" altLang="en-US" sz="4400" dirty="0"/>
              <a:t>を選んでダウンロードする。</a:t>
            </a:r>
            <a:endParaRPr lang="en-US" altLang="ja-JP" sz="4400" dirty="0"/>
          </a:p>
          <a:p>
            <a:r>
              <a:rPr lang="ja-JP" altLang="en-US" sz="4400" dirty="0"/>
              <a:t>ダウンロードフォルダにダウンロードされているので、ホームにファイルを移動する。</a:t>
            </a:r>
            <a:endParaRPr lang="en-US" altLang="ja-JP" sz="4400" dirty="0"/>
          </a:p>
          <a:p>
            <a:r>
              <a:rPr lang="en-US" altLang="ja-JP" sz="4400" dirty="0"/>
              <a:t>Terminal</a:t>
            </a:r>
            <a:r>
              <a:rPr lang="ja-JP" altLang="en-US" sz="4400" dirty="0"/>
              <a:t>を起動する。</a:t>
            </a:r>
            <a:endParaRPr lang="en-US" altLang="ja-JP" sz="4400" dirty="0"/>
          </a:p>
          <a:p>
            <a:r>
              <a:rPr lang="ja-JP" altLang="en-US" sz="4400" dirty="0"/>
              <a:t>ダウンロードファイルに実行権限を付与するため、下記のコマンドを実行する。</a:t>
            </a:r>
            <a:endParaRPr lang="en-US" altLang="ja-JP" sz="4400" dirty="0"/>
          </a:p>
          <a:p>
            <a:pPr lvl="1"/>
            <a:r>
              <a:rPr lang="en-US" altLang="ja-JP" sz="4200" dirty="0"/>
              <a:t>$ </a:t>
            </a:r>
            <a:r>
              <a:rPr lang="en-US" altLang="ja-JP" sz="4200" dirty="0" err="1"/>
              <a:t>chmod</a:t>
            </a:r>
            <a:r>
              <a:rPr lang="en-US" altLang="ja-JP" sz="4200" dirty="0"/>
              <a:t> 755 </a:t>
            </a:r>
            <a:r>
              <a:rPr lang="en-US" altLang="ja-JP" sz="4200" dirty="0" err="1"/>
              <a:t>xampp-linux</a:t>
            </a:r>
            <a:r>
              <a:rPr lang="en-US" altLang="ja-JP" sz="4200" dirty="0"/>
              <a:t>-*-</a:t>
            </a:r>
            <a:r>
              <a:rPr lang="en-US" altLang="ja-JP" sz="4200" dirty="0" err="1"/>
              <a:t>installer.run</a:t>
            </a:r>
            <a:endParaRPr lang="en-US" altLang="ja-JP" sz="4200" dirty="0"/>
          </a:p>
          <a:p>
            <a:pPr lvl="1"/>
            <a:r>
              <a:rPr lang="en-US" altLang="ja-JP" sz="4200" dirty="0"/>
              <a:t>$ </a:t>
            </a:r>
            <a:r>
              <a:rPr lang="en-US" altLang="ja-JP" sz="4200" dirty="0" err="1"/>
              <a:t>sudo</a:t>
            </a:r>
            <a:r>
              <a:rPr lang="en-US" altLang="ja-JP" sz="4200" dirty="0"/>
              <a:t> ./</a:t>
            </a:r>
            <a:r>
              <a:rPr lang="en-US" altLang="ja-JP" sz="4200" dirty="0" err="1"/>
              <a:t>xampp-linux</a:t>
            </a:r>
            <a:r>
              <a:rPr lang="en-US" altLang="ja-JP" sz="4200" dirty="0"/>
              <a:t>-*-</a:t>
            </a:r>
            <a:r>
              <a:rPr lang="en-US" altLang="ja-JP" sz="4200" dirty="0" err="1"/>
              <a:t>installer.run</a:t>
            </a:r>
            <a:endParaRPr lang="en-US" altLang="ja-JP" sz="4200" dirty="0"/>
          </a:p>
          <a:p>
            <a:r>
              <a:rPr lang="ja-JP" altLang="en-US" sz="4400" dirty="0"/>
              <a:t>インストールが完了したら、</a:t>
            </a:r>
            <a:r>
              <a:rPr lang="en-US" altLang="ja-JP" sz="4400" dirty="0"/>
              <a:t>Laravel</a:t>
            </a:r>
            <a:r>
              <a:rPr lang="ja-JP" altLang="en-US" sz="4400" dirty="0"/>
              <a:t>で作成したプロジェクトファイルをコピーするので、下記のコマンドを実行する。</a:t>
            </a:r>
            <a:endParaRPr lang="en-US" altLang="ja-JP" sz="4400" dirty="0"/>
          </a:p>
          <a:p>
            <a:pPr lvl="1"/>
            <a:r>
              <a:rPr lang="en-US" altLang="ja-JP" sz="4200" dirty="0"/>
              <a:t>$ cd /opt/lamp/</a:t>
            </a:r>
            <a:r>
              <a:rPr lang="en-US" altLang="ja-JP" sz="4200" dirty="0" err="1"/>
              <a:t>htdocs</a:t>
            </a:r>
            <a:endParaRPr lang="en-US" altLang="ja-JP" sz="4200" dirty="0"/>
          </a:p>
          <a:p>
            <a:pPr lvl="1"/>
            <a:r>
              <a:rPr lang="en-US" altLang="ja-JP" sz="4200" dirty="0"/>
              <a:t>$ </a:t>
            </a:r>
            <a:r>
              <a:rPr lang="en-US" altLang="ja-JP" sz="4200" dirty="0" err="1"/>
              <a:t>sudo</a:t>
            </a:r>
            <a:r>
              <a:rPr lang="en-US" altLang="ja-JP" sz="4200" dirty="0"/>
              <a:t> cp –a ~/</a:t>
            </a:r>
            <a:r>
              <a:rPr lang="en-US" altLang="ja-JP" sz="4200" dirty="0" err="1"/>
              <a:t>laravelapp</a:t>
            </a:r>
            <a:r>
              <a:rPr lang="en-US" altLang="ja-JP" sz="4200" dirty="0"/>
              <a:t> .</a:t>
            </a:r>
          </a:p>
          <a:p>
            <a:pPr lvl="1"/>
            <a:r>
              <a:rPr lang="en-US" altLang="ja-JP" sz="4200" dirty="0"/>
              <a:t>$ </a:t>
            </a:r>
            <a:r>
              <a:rPr lang="en-US" altLang="ja-JP" sz="4200" dirty="0" err="1"/>
              <a:t>sudo</a:t>
            </a:r>
            <a:r>
              <a:rPr lang="en-US" altLang="ja-JP" sz="4200" dirty="0"/>
              <a:t> </a:t>
            </a:r>
            <a:r>
              <a:rPr lang="en-US" altLang="ja-JP" sz="4200" dirty="0" err="1"/>
              <a:t>chown</a:t>
            </a:r>
            <a:r>
              <a:rPr lang="en-US" altLang="ja-JP" sz="4200" dirty="0"/>
              <a:t> –R daemon </a:t>
            </a:r>
            <a:r>
              <a:rPr lang="en-US" altLang="ja-JP" sz="4200" dirty="0" err="1"/>
              <a:t>laravelapp</a:t>
            </a:r>
            <a:r>
              <a:rPr lang="en-US" altLang="ja-JP" sz="4200" dirty="0"/>
              <a:t>/</a:t>
            </a:r>
          </a:p>
          <a:p>
            <a:pPr lvl="1"/>
            <a:r>
              <a:rPr lang="en-US" altLang="ja-JP" sz="4200" dirty="0"/>
              <a:t>$ </a:t>
            </a:r>
            <a:r>
              <a:rPr lang="en-US" altLang="ja-JP" sz="4200" dirty="0" err="1"/>
              <a:t>sudo</a:t>
            </a:r>
            <a:r>
              <a:rPr lang="en-US" altLang="ja-JP" sz="4200" dirty="0"/>
              <a:t> </a:t>
            </a:r>
            <a:r>
              <a:rPr lang="en-US" altLang="ja-JP" sz="4200" dirty="0" err="1"/>
              <a:t>chgrp</a:t>
            </a:r>
            <a:r>
              <a:rPr lang="en-US" altLang="ja-JP" sz="4200" dirty="0"/>
              <a:t> –R daemon </a:t>
            </a:r>
            <a:r>
              <a:rPr lang="en-US" altLang="ja-JP" sz="4200" dirty="0" err="1"/>
              <a:t>laravelapp</a:t>
            </a:r>
            <a:r>
              <a:rPr lang="en-US" altLang="ja-JP" sz="4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4093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263D0-2AFC-4908-87E1-2932E62E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XAMPP</a:t>
            </a:r>
            <a:r>
              <a:rPr kumimoji="1" lang="ja-JP" altLang="en-US" sz="4800" dirty="0"/>
              <a:t>にデプロイする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4A57C-9915-42DB-8AFF-988891C3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151"/>
            <a:ext cx="8596668" cy="5010150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sz="4400" dirty="0"/>
              <a:t>ブラウザで、</a:t>
            </a:r>
            <a:r>
              <a:rPr lang="en-US" altLang="ja-JP" sz="4400" dirty="0">
                <a:hlinkClick r:id="rId2"/>
              </a:rPr>
              <a:t>http://localhost/laravelapp/public/</a:t>
            </a:r>
            <a:r>
              <a:rPr lang="ja-JP" altLang="en-US" sz="4400" dirty="0"/>
              <a:t>でアクセスすると、</a:t>
            </a:r>
            <a:r>
              <a:rPr lang="en-US" altLang="ja-JP" sz="4400" dirty="0"/>
              <a:t>Laravel</a:t>
            </a:r>
            <a:r>
              <a:rPr lang="ja-JP" altLang="en-US" sz="4400" dirty="0"/>
              <a:t>で作成したページを</a:t>
            </a:r>
            <a:r>
              <a:rPr lang="en-US" altLang="ja-JP" sz="4400" dirty="0"/>
              <a:t>XAMPP</a:t>
            </a:r>
            <a:r>
              <a:rPr lang="ja-JP" altLang="en-US" sz="4400" dirty="0"/>
              <a:t>で確認することができます。</a:t>
            </a:r>
            <a:endParaRPr lang="en-US" altLang="ja-JP" sz="4400" dirty="0"/>
          </a:p>
          <a:p>
            <a:r>
              <a:rPr lang="ja-JP" altLang="en-US" sz="4400" dirty="0"/>
              <a:t>指定のアドレスで公開する。</a:t>
            </a:r>
            <a:endParaRPr lang="en-US" altLang="ja-JP" sz="4400" dirty="0"/>
          </a:p>
          <a:p>
            <a:pPr lvl="1"/>
            <a:r>
              <a:rPr lang="en-US" altLang="ja-JP" sz="4200" dirty="0" err="1"/>
              <a:t>httpd.conf</a:t>
            </a:r>
            <a:r>
              <a:rPr lang="ja-JP" altLang="en-US" sz="4200" dirty="0"/>
              <a:t>を編集するために下記コマンドを実行します。</a:t>
            </a:r>
            <a:endParaRPr lang="en-US" altLang="ja-JP" sz="4200" dirty="0"/>
          </a:p>
          <a:p>
            <a:pPr lvl="1"/>
            <a:r>
              <a:rPr lang="en-US" altLang="ja-JP" sz="4200" dirty="0"/>
              <a:t>$ cd /opt/lamp/apache2</a:t>
            </a:r>
          </a:p>
          <a:p>
            <a:pPr lvl="1"/>
            <a:r>
              <a:rPr lang="en-US" altLang="ja-JP" sz="4200" dirty="0"/>
              <a:t>$ find . –name </a:t>
            </a:r>
            <a:r>
              <a:rPr lang="en-US" altLang="ja-JP" sz="4200" dirty="0" err="1"/>
              <a:t>httpd.conf</a:t>
            </a:r>
            <a:endParaRPr lang="en-US" altLang="ja-JP" sz="4200" dirty="0"/>
          </a:p>
          <a:p>
            <a:pPr lvl="1"/>
            <a:r>
              <a:rPr lang="en-US" altLang="ja-JP" sz="4200" dirty="0"/>
              <a:t>$ </a:t>
            </a:r>
            <a:r>
              <a:rPr lang="en-US" altLang="ja-JP" sz="4200" dirty="0" err="1"/>
              <a:t>sudo</a:t>
            </a:r>
            <a:r>
              <a:rPr lang="en-US" altLang="ja-JP" sz="4200" dirty="0"/>
              <a:t> vi ./conf/</a:t>
            </a:r>
            <a:r>
              <a:rPr lang="en-US" altLang="ja-JP" sz="4200" dirty="0" err="1"/>
              <a:t>httpd.conf</a:t>
            </a:r>
            <a:endParaRPr lang="en-US" altLang="ja-JP" sz="4200" dirty="0"/>
          </a:p>
        </p:txBody>
      </p:sp>
    </p:spTree>
    <p:extLst>
      <p:ext uri="{BB962C8B-B14F-4D97-AF65-F5344CB8AC3E}">
        <p14:creationId xmlns:p14="http://schemas.microsoft.com/office/powerpoint/2010/main" val="201634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263D0-2AFC-4908-87E1-2932E62E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XAMPP</a:t>
            </a:r>
            <a:r>
              <a:rPr kumimoji="1" lang="ja-JP" altLang="en-US" sz="4800" dirty="0"/>
              <a:t>にデプロイする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4A57C-9915-42DB-8AFF-988891C3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151"/>
            <a:ext cx="9266766" cy="501015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sz="4200" dirty="0"/>
              <a:t>vi </a:t>
            </a:r>
            <a:r>
              <a:rPr lang="ja-JP" altLang="en-US" sz="4200" dirty="0"/>
              <a:t>エディタで下記の通り、ファイルの最後に追加</a:t>
            </a:r>
            <a:endParaRPr lang="en-US" altLang="ja-JP" sz="4200" dirty="0"/>
          </a:p>
          <a:p>
            <a:pPr lvl="1"/>
            <a:r>
              <a:rPr lang="en-US" altLang="ja-JP" sz="4000" dirty="0"/>
              <a:t>Alias</a:t>
            </a:r>
            <a:r>
              <a:rPr lang="ja-JP" altLang="en-US" sz="4000" dirty="0"/>
              <a:t> </a:t>
            </a:r>
            <a:r>
              <a:rPr lang="en-US" altLang="ja-JP" sz="4000" dirty="0"/>
              <a:t>/</a:t>
            </a:r>
            <a:r>
              <a:rPr lang="ja-JP" altLang="en-US" sz="4000" dirty="0"/>
              <a:t> </a:t>
            </a:r>
            <a:r>
              <a:rPr lang="en-US" altLang="ja-JP" sz="4000" dirty="0"/>
              <a:t>“/opt/lamp/</a:t>
            </a:r>
            <a:r>
              <a:rPr lang="en-US" altLang="ja-JP" sz="4000" dirty="0" err="1"/>
              <a:t>htdocs</a:t>
            </a:r>
            <a:r>
              <a:rPr lang="en-US" altLang="ja-JP" sz="4000" dirty="0"/>
              <a:t>/</a:t>
            </a:r>
            <a:r>
              <a:rPr lang="en-US" altLang="ja-JP" sz="4000" dirty="0" err="1"/>
              <a:t>laravelapp</a:t>
            </a:r>
            <a:r>
              <a:rPr lang="en-US" altLang="ja-JP" sz="4000" dirty="0"/>
              <a:t>/public/”</a:t>
            </a:r>
          </a:p>
          <a:p>
            <a:pPr lvl="1"/>
            <a:r>
              <a:rPr lang="en-US" altLang="ja-JP" sz="4000" dirty="0"/>
              <a:t>&lt;Directory “/opt/lamp/</a:t>
            </a:r>
            <a:r>
              <a:rPr lang="en-US" altLang="ja-JP" sz="4000" dirty="0" err="1"/>
              <a:t>htdocs</a:t>
            </a:r>
            <a:r>
              <a:rPr lang="en-US" altLang="ja-JP" sz="4000" dirty="0"/>
              <a:t>/</a:t>
            </a:r>
            <a:r>
              <a:rPr lang="en-US" altLang="ja-JP" sz="4000" dirty="0" err="1"/>
              <a:t>laravelapp</a:t>
            </a:r>
            <a:r>
              <a:rPr lang="en-US" altLang="ja-JP" sz="4000" dirty="0"/>
              <a:t>/public/”&gt;</a:t>
            </a:r>
          </a:p>
          <a:p>
            <a:pPr lvl="1"/>
            <a:r>
              <a:rPr lang="en-US" altLang="ja-JP" sz="4000" dirty="0"/>
              <a:t>    Options Indexes </a:t>
            </a:r>
            <a:r>
              <a:rPr lang="en-US" altLang="ja-JP" sz="4000" dirty="0" err="1"/>
              <a:t>FollowSymLinks</a:t>
            </a:r>
            <a:r>
              <a:rPr lang="en-US" altLang="ja-JP" sz="4000" dirty="0"/>
              <a:t> </a:t>
            </a:r>
            <a:r>
              <a:rPr lang="en-US" altLang="ja-JP" sz="4000" dirty="0" err="1"/>
              <a:t>Multiviews</a:t>
            </a:r>
            <a:endParaRPr lang="en-US" altLang="ja-JP" sz="4000" dirty="0"/>
          </a:p>
          <a:p>
            <a:pPr lvl="1"/>
            <a:r>
              <a:rPr lang="en-US" altLang="ja-JP" sz="4000" dirty="0"/>
              <a:t>    </a:t>
            </a:r>
            <a:r>
              <a:rPr lang="en-US" altLang="ja-JP" sz="4000" dirty="0" err="1"/>
              <a:t>AllowOverride</a:t>
            </a:r>
            <a:r>
              <a:rPr lang="en-US" altLang="ja-JP" sz="4000" dirty="0"/>
              <a:t> all</a:t>
            </a:r>
          </a:p>
          <a:p>
            <a:pPr lvl="1"/>
            <a:r>
              <a:rPr lang="en-US" altLang="ja-JP" sz="4000" dirty="0"/>
              <a:t>    Order allow, deny</a:t>
            </a:r>
          </a:p>
          <a:p>
            <a:pPr lvl="1"/>
            <a:r>
              <a:rPr lang="en-US" altLang="ja-JP" sz="4000" dirty="0"/>
              <a:t>    allow from all</a:t>
            </a:r>
          </a:p>
          <a:p>
            <a:pPr lvl="1"/>
            <a:r>
              <a:rPr lang="en-US" altLang="ja-JP" sz="4000" dirty="0"/>
              <a:t>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78768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263D0-2AFC-4908-87E1-2932E62E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第</a:t>
            </a:r>
            <a:r>
              <a:rPr lang="en-US" altLang="ja-JP" sz="4800" dirty="0"/>
              <a:t>1</a:t>
            </a:r>
            <a:r>
              <a:rPr lang="ja-JP" altLang="en-US" sz="4800" dirty="0"/>
              <a:t>章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4A57C-9915-42DB-8AFF-988891C3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フレームワーク導入する理由</a:t>
            </a:r>
            <a:endParaRPr kumimoji="1" lang="en-US" altLang="ja-JP" sz="4400" dirty="0"/>
          </a:p>
          <a:p>
            <a:r>
              <a:rPr lang="ja-JP" altLang="en-US" sz="4400" dirty="0"/>
              <a:t>環境構築（</a:t>
            </a:r>
            <a:r>
              <a:rPr lang="en-US" altLang="ja-JP" sz="4400" dirty="0"/>
              <a:t>Ubuntu</a:t>
            </a:r>
            <a:r>
              <a:rPr lang="ja-JP" altLang="en-US" sz="4400" dirty="0"/>
              <a:t>編）</a:t>
            </a:r>
            <a:endParaRPr lang="en-US" altLang="ja-JP" sz="4400" dirty="0"/>
          </a:p>
          <a:p>
            <a:r>
              <a:rPr kumimoji="1" lang="en-US" altLang="ja-JP" sz="4400" dirty="0"/>
              <a:t>XAMPP</a:t>
            </a:r>
            <a:r>
              <a:rPr kumimoji="1" lang="ja-JP" altLang="en-US" sz="4400" dirty="0"/>
              <a:t>にデプロイする</a:t>
            </a:r>
          </a:p>
        </p:txBody>
      </p:sp>
    </p:spTree>
    <p:extLst>
      <p:ext uri="{BB962C8B-B14F-4D97-AF65-F5344CB8AC3E}">
        <p14:creationId xmlns:p14="http://schemas.microsoft.com/office/powerpoint/2010/main" val="36564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263D0-2AFC-4908-87E1-2932E62E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なぜフレームワークを使う？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4A57C-9915-42DB-8AFF-988891C3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4400" dirty="0"/>
              <a:t>自己流のプログラムにならない</a:t>
            </a:r>
            <a:endParaRPr lang="en-US" altLang="ja-JP" sz="4400" dirty="0"/>
          </a:p>
          <a:p>
            <a:r>
              <a:rPr kumimoji="1" lang="ja-JP" altLang="en-US" sz="4400" dirty="0"/>
              <a:t>セキュリティの問題を解決</a:t>
            </a:r>
            <a:endParaRPr kumimoji="1" lang="en-US" altLang="ja-JP" sz="4400" dirty="0"/>
          </a:p>
          <a:p>
            <a:r>
              <a:rPr lang="ja-JP" altLang="en-US" sz="4400" dirty="0"/>
              <a:t>メンテナンスの問題を解決</a:t>
            </a:r>
            <a:endParaRPr lang="en-US" altLang="ja-JP" sz="4400" dirty="0"/>
          </a:p>
          <a:p>
            <a:r>
              <a:rPr kumimoji="1" lang="ja-JP" altLang="en-US" sz="4400" dirty="0"/>
              <a:t>拡張性の問題を解決</a:t>
            </a:r>
            <a:endParaRPr kumimoji="1" lang="en-US" altLang="ja-JP" sz="4400" dirty="0"/>
          </a:p>
          <a:p>
            <a:r>
              <a:rPr lang="ja-JP" altLang="en-US" sz="4400" dirty="0"/>
              <a:t>ライブラリではなくシステム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2712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263D0-2AFC-4908-87E1-2932E62E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MVC</a:t>
            </a:r>
            <a:r>
              <a:rPr kumimoji="1" lang="ja-JP" altLang="en-US" sz="4800" dirty="0"/>
              <a:t>アーキテクチャって何？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4A57C-9915-42DB-8AFF-988891C3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sz="4400" dirty="0"/>
              <a:t>フレームワークのアーキテクチャのこと</a:t>
            </a:r>
            <a:endParaRPr kumimoji="1" lang="en-US" altLang="ja-JP" sz="4400" dirty="0"/>
          </a:p>
          <a:p>
            <a:r>
              <a:rPr lang="en-US" altLang="ja-JP" sz="4400" dirty="0"/>
              <a:t>Model</a:t>
            </a:r>
            <a:r>
              <a:rPr lang="ja-JP" altLang="en-US" sz="4400" dirty="0"/>
              <a:t>ー</a:t>
            </a:r>
            <a:r>
              <a:rPr lang="en-US" altLang="ja-JP" sz="4400" dirty="0"/>
              <a:t>View</a:t>
            </a:r>
            <a:r>
              <a:rPr lang="ja-JP" altLang="en-US" sz="4400" dirty="0"/>
              <a:t>ー</a:t>
            </a:r>
            <a:r>
              <a:rPr lang="en-US" altLang="ja-JP" sz="4400" dirty="0"/>
              <a:t>Controller</a:t>
            </a:r>
            <a:r>
              <a:rPr lang="ja-JP" altLang="en-US" sz="4400" dirty="0"/>
              <a:t>の略で、３つの役割に分けてコードディングする</a:t>
            </a:r>
            <a:endParaRPr lang="en-US" altLang="ja-JP" sz="4400" dirty="0"/>
          </a:p>
          <a:p>
            <a:r>
              <a:rPr kumimoji="1" lang="en-US" altLang="ja-JP" sz="4400" dirty="0"/>
              <a:t>Model			</a:t>
            </a:r>
            <a:r>
              <a:rPr kumimoji="1" lang="ja-JP" altLang="en-US" sz="4400" dirty="0"/>
              <a:t>・・・ビジネスロジック部</a:t>
            </a:r>
            <a:endParaRPr kumimoji="1" lang="en-US" altLang="ja-JP" sz="4400" dirty="0"/>
          </a:p>
          <a:p>
            <a:r>
              <a:rPr lang="en-US" altLang="ja-JP" sz="4400" dirty="0"/>
              <a:t>View				</a:t>
            </a:r>
            <a:r>
              <a:rPr lang="ja-JP" altLang="en-US" sz="4400" dirty="0"/>
              <a:t>・・・表示部</a:t>
            </a:r>
            <a:endParaRPr lang="en-US" altLang="ja-JP" sz="4400" dirty="0"/>
          </a:p>
          <a:p>
            <a:r>
              <a:rPr kumimoji="1" lang="en-US" altLang="ja-JP" sz="4400" dirty="0"/>
              <a:t>Controller	</a:t>
            </a:r>
            <a:r>
              <a:rPr kumimoji="1" lang="ja-JP" altLang="en-US" sz="4400" dirty="0"/>
              <a:t>・・・制御部</a:t>
            </a:r>
          </a:p>
        </p:txBody>
      </p:sp>
    </p:spTree>
    <p:extLst>
      <p:ext uri="{BB962C8B-B14F-4D97-AF65-F5344CB8AC3E}">
        <p14:creationId xmlns:p14="http://schemas.microsoft.com/office/powerpoint/2010/main" val="118215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263D0-2AFC-4908-87E1-2932E62E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環境構築（</a:t>
            </a:r>
            <a:r>
              <a:rPr kumimoji="1" lang="en-US" altLang="ja-JP" sz="4800" dirty="0"/>
              <a:t>Ubuntu</a:t>
            </a:r>
            <a:r>
              <a:rPr kumimoji="1" lang="ja-JP" altLang="en-US" sz="4800" dirty="0"/>
              <a:t>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4A57C-9915-42DB-8AFF-988891C3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z="4400" dirty="0"/>
              <a:t>Oracle</a:t>
            </a:r>
            <a:r>
              <a:rPr kumimoji="1" lang="ja-JP" altLang="en-US" sz="4400" dirty="0"/>
              <a:t> </a:t>
            </a:r>
            <a:r>
              <a:rPr kumimoji="1" lang="en-US" altLang="ja-JP" sz="4400" dirty="0"/>
              <a:t>Virtual</a:t>
            </a:r>
            <a:r>
              <a:rPr kumimoji="1" lang="ja-JP" altLang="en-US" sz="4400" dirty="0"/>
              <a:t> </a:t>
            </a:r>
            <a:r>
              <a:rPr kumimoji="1" lang="en-US" altLang="ja-JP" sz="4400" dirty="0"/>
              <a:t>Box</a:t>
            </a:r>
            <a:r>
              <a:rPr kumimoji="1" lang="ja-JP" altLang="en-US" sz="4400" dirty="0"/>
              <a:t> </a:t>
            </a:r>
            <a:r>
              <a:rPr kumimoji="1" lang="en-US" altLang="ja-JP" sz="4400" dirty="0"/>
              <a:t>6.0</a:t>
            </a:r>
          </a:p>
          <a:p>
            <a:r>
              <a:rPr kumimoji="1" lang="en-US" altLang="ja-JP" sz="4400" dirty="0"/>
              <a:t>Ubuntu</a:t>
            </a:r>
            <a:r>
              <a:rPr kumimoji="1" lang="ja-JP" altLang="en-US" sz="4400" dirty="0"/>
              <a:t> </a:t>
            </a:r>
            <a:r>
              <a:rPr kumimoji="1" lang="en-US" altLang="ja-JP" sz="4400" dirty="0"/>
              <a:t>18.04 LTS(Bionic)</a:t>
            </a:r>
          </a:p>
          <a:p>
            <a:r>
              <a:rPr lang="en-US" altLang="ja-JP" sz="4400" dirty="0"/>
              <a:t>PHP 7.2</a:t>
            </a:r>
          </a:p>
          <a:p>
            <a:r>
              <a:rPr lang="en-US" altLang="ja-JP" sz="4400" dirty="0"/>
              <a:t>Composer 1.9.0</a:t>
            </a:r>
          </a:p>
          <a:p>
            <a:r>
              <a:rPr kumimoji="1" lang="en-US" altLang="ja-JP" sz="4400" dirty="0"/>
              <a:t>Laravel </a:t>
            </a:r>
            <a:r>
              <a:rPr kumimoji="1" lang="en-US" altLang="ja-JP" sz="4400" dirty="0" err="1"/>
              <a:t>Framwork</a:t>
            </a:r>
            <a:r>
              <a:rPr kumimoji="1" lang="en-US" altLang="ja-JP" sz="4400" dirty="0"/>
              <a:t> 6.1.0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5979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263D0-2AFC-4908-87E1-2932E62E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環境構築（</a:t>
            </a:r>
            <a:r>
              <a:rPr kumimoji="1" lang="en-US" altLang="ja-JP" sz="4800" dirty="0"/>
              <a:t>Ubuntu</a:t>
            </a:r>
            <a:r>
              <a:rPr kumimoji="1" lang="ja-JP" altLang="en-US" sz="4800" dirty="0"/>
              <a:t>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4A57C-9915-42DB-8AFF-988891C3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sz="4400" dirty="0"/>
              <a:t>Ubuntu</a:t>
            </a:r>
            <a:r>
              <a:rPr kumimoji="1" lang="ja-JP" altLang="en-US" sz="4400" dirty="0"/>
              <a:t> </a:t>
            </a:r>
            <a:r>
              <a:rPr kumimoji="1" lang="en-US" altLang="ja-JP" sz="4400" dirty="0"/>
              <a:t>18.04 LTS(Bionic)</a:t>
            </a:r>
          </a:p>
          <a:p>
            <a:pPr lvl="1"/>
            <a:r>
              <a:rPr kumimoji="1" lang="en-US" altLang="ja-JP" sz="4200" dirty="0"/>
              <a:t>OS</a:t>
            </a:r>
            <a:r>
              <a:rPr kumimoji="1" lang="ja-JP" altLang="en-US" sz="4200" dirty="0"/>
              <a:t>です！これがないとはじまりません。</a:t>
            </a:r>
            <a:endParaRPr kumimoji="1" lang="en-US" altLang="ja-JP" sz="4200" dirty="0"/>
          </a:p>
          <a:p>
            <a:pPr lvl="1"/>
            <a:r>
              <a:rPr lang="en-US" altLang="ja-JP" sz="4200" dirty="0"/>
              <a:t>Oracle</a:t>
            </a:r>
            <a:r>
              <a:rPr lang="ja-JP" altLang="en-US" sz="4200" dirty="0"/>
              <a:t> </a:t>
            </a:r>
            <a:r>
              <a:rPr lang="en-US" altLang="ja-JP" sz="4200" dirty="0"/>
              <a:t>VirtualBox</a:t>
            </a:r>
            <a:r>
              <a:rPr lang="ja-JP" altLang="en-US" sz="4200" dirty="0"/>
              <a:t>を使って、仮想環境を構築します。</a:t>
            </a:r>
            <a:endParaRPr lang="en-US" altLang="ja-JP" sz="4200" dirty="0"/>
          </a:p>
          <a:p>
            <a:pPr lvl="1"/>
            <a:r>
              <a:rPr kumimoji="1" lang="ja-JP" altLang="en-US" sz="4200" dirty="0"/>
              <a:t>構築するときの注意はシステムメモリは３</a:t>
            </a:r>
            <a:r>
              <a:rPr lang="en-US" altLang="ja-JP" sz="4200" dirty="0"/>
              <a:t>GB</a:t>
            </a:r>
            <a:r>
              <a:rPr lang="ja-JP" altLang="en-US" sz="4200" dirty="0"/>
              <a:t>にしましょう。</a:t>
            </a:r>
            <a:endParaRPr kumimoji="1" lang="en-US" altLang="ja-JP" sz="4200" dirty="0"/>
          </a:p>
        </p:txBody>
      </p:sp>
    </p:spTree>
    <p:extLst>
      <p:ext uri="{BB962C8B-B14F-4D97-AF65-F5344CB8AC3E}">
        <p14:creationId xmlns:p14="http://schemas.microsoft.com/office/powerpoint/2010/main" val="391144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263D0-2AFC-4908-87E1-2932E62E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環境構築（</a:t>
            </a:r>
            <a:r>
              <a:rPr kumimoji="1" lang="en-US" altLang="ja-JP" sz="4800" dirty="0"/>
              <a:t>Ubuntu</a:t>
            </a:r>
            <a:r>
              <a:rPr kumimoji="1" lang="ja-JP" altLang="en-US" sz="4800" dirty="0"/>
              <a:t>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4A57C-9915-42DB-8AFF-988891C3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sz="4400" dirty="0"/>
              <a:t>PHP</a:t>
            </a:r>
            <a:r>
              <a:rPr lang="ja-JP" altLang="en-US" sz="4400" dirty="0"/>
              <a:t>をインストールする。</a:t>
            </a:r>
            <a:endParaRPr lang="en-US" altLang="ja-JP" sz="4400" dirty="0"/>
          </a:p>
          <a:p>
            <a:r>
              <a:rPr lang="en-US" altLang="ja-JP" sz="4400" dirty="0"/>
              <a:t>Terminal</a:t>
            </a:r>
            <a:r>
              <a:rPr lang="ja-JP" altLang="en-US" sz="4400" dirty="0"/>
              <a:t>を起動する。</a:t>
            </a:r>
            <a:endParaRPr lang="en-US" altLang="ja-JP" sz="4400" dirty="0"/>
          </a:p>
          <a:p>
            <a:r>
              <a:rPr lang="en-US" altLang="ja-JP" sz="4400" dirty="0"/>
              <a:t>$ </a:t>
            </a:r>
            <a:r>
              <a:rPr lang="en-US" altLang="ja-JP" sz="4400" dirty="0" err="1"/>
              <a:t>sudo</a:t>
            </a:r>
            <a:r>
              <a:rPr lang="en-US" altLang="ja-JP" sz="4400" dirty="0"/>
              <a:t> apt-get update</a:t>
            </a:r>
          </a:p>
          <a:p>
            <a:r>
              <a:rPr lang="en-US" altLang="ja-JP" sz="4400" dirty="0"/>
              <a:t>$ </a:t>
            </a:r>
            <a:r>
              <a:rPr lang="en-US" altLang="ja-JP" sz="4400" dirty="0" err="1"/>
              <a:t>sudo</a:t>
            </a:r>
            <a:r>
              <a:rPr lang="en-US" altLang="ja-JP" sz="4400" dirty="0"/>
              <a:t> apt-get install php7.2 php7.2-fpm php7.2-mysql php7.2-mbstring php7.2-zip php7.2-xml</a:t>
            </a:r>
          </a:p>
        </p:txBody>
      </p:sp>
    </p:spTree>
    <p:extLst>
      <p:ext uri="{BB962C8B-B14F-4D97-AF65-F5344CB8AC3E}">
        <p14:creationId xmlns:p14="http://schemas.microsoft.com/office/powerpoint/2010/main" val="108860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263D0-2AFC-4908-87E1-2932E62E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環境構築（</a:t>
            </a:r>
            <a:r>
              <a:rPr kumimoji="1" lang="en-US" altLang="ja-JP" sz="4800" dirty="0"/>
              <a:t>Ubuntu</a:t>
            </a:r>
            <a:r>
              <a:rPr kumimoji="1" lang="ja-JP" altLang="en-US" sz="4800" dirty="0"/>
              <a:t>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4A57C-9915-42DB-8AFF-988891C3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ja-JP" sz="4400" dirty="0"/>
              <a:t>Composer</a:t>
            </a:r>
            <a:r>
              <a:rPr lang="ja-JP" altLang="en-US" sz="4400" dirty="0"/>
              <a:t>をインストールします。</a:t>
            </a:r>
            <a:endParaRPr lang="en-US" altLang="ja-JP" sz="4400" dirty="0"/>
          </a:p>
          <a:p>
            <a:r>
              <a:rPr lang="en-US" altLang="ja-JP" sz="4400" dirty="0"/>
              <a:t>$ php -r "copy('https://getcomposer.org/installer', 'composer-</a:t>
            </a:r>
            <a:r>
              <a:rPr lang="en-US" altLang="ja-JP" sz="4400" dirty="0" err="1"/>
              <a:t>setup.php</a:t>
            </a:r>
            <a:r>
              <a:rPr lang="en-US" altLang="ja-JP" sz="4400" dirty="0"/>
              <a:t>');"</a:t>
            </a:r>
          </a:p>
          <a:p>
            <a:r>
              <a:rPr lang="en-US" altLang="ja-JP" sz="4400" dirty="0"/>
              <a:t>$ php -r "if (</a:t>
            </a:r>
            <a:r>
              <a:rPr lang="en-US" altLang="ja-JP" sz="4400" dirty="0" err="1"/>
              <a:t>hash_file</a:t>
            </a:r>
            <a:r>
              <a:rPr lang="en-US" altLang="ja-JP" sz="4400" dirty="0"/>
              <a:t>('SHA384', 'composer-</a:t>
            </a:r>
            <a:r>
              <a:rPr lang="en-US" altLang="ja-JP" sz="4400" dirty="0" err="1"/>
              <a:t>setup.php</a:t>
            </a:r>
            <a:r>
              <a:rPr lang="en-US" altLang="ja-JP" sz="4400" dirty="0"/>
              <a:t>') === 'e115a8dc7871f15d853148a7fbac7da27d6c0030b848d9b3dc09e2a0388afed865e6a3d6b3c0fad45c48e2b5fc1196ae') { echo 'Installer verified'; } else { echo 'Installer corrupt'; unlink('composer-</a:t>
            </a:r>
            <a:r>
              <a:rPr lang="en-US" altLang="ja-JP" sz="4400" dirty="0" err="1"/>
              <a:t>setup.php</a:t>
            </a:r>
            <a:r>
              <a:rPr lang="en-US" altLang="ja-JP" sz="4400" dirty="0"/>
              <a:t>'); } echo PHP_EOL;"</a:t>
            </a:r>
          </a:p>
          <a:p>
            <a:r>
              <a:rPr lang="en-US" altLang="ja-JP" sz="4400" dirty="0"/>
              <a:t>$ php composer-</a:t>
            </a:r>
            <a:r>
              <a:rPr lang="en-US" altLang="ja-JP" sz="4400" dirty="0" err="1"/>
              <a:t>setup.php</a:t>
            </a:r>
            <a:endParaRPr lang="en-US" altLang="ja-JP" sz="4400" dirty="0"/>
          </a:p>
          <a:p>
            <a:r>
              <a:rPr lang="en-US" altLang="ja-JP" sz="4400" dirty="0"/>
              <a:t>$ php -r "unlink('composer-</a:t>
            </a:r>
            <a:r>
              <a:rPr lang="en-US" altLang="ja-JP" sz="4400" dirty="0" err="1"/>
              <a:t>setup.php</a:t>
            </a:r>
            <a:r>
              <a:rPr lang="en-US" altLang="ja-JP" sz="4400" dirty="0"/>
              <a:t>');"</a:t>
            </a:r>
          </a:p>
          <a:p>
            <a:endParaRPr lang="en-US" altLang="ja-JP" sz="4400" dirty="0"/>
          </a:p>
          <a:p>
            <a:r>
              <a:rPr lang="en-US" altLang="ja-JP" sz="4400" dirty="0"/>
              <a:t>Composer</a:t>
            </a:r>
            <a:r>
              <a:rPr lang="ja-JP" altLang="en-US" sz="4400" dirty="0"/>
              <a:t>をパス指定なしで実行できるようにパスを設定します。</a:t>
            </a:r>
            <a:endParaRPr lang="en-US" altLang="ja-JP" sz="4400" dirty="0"/>
          </a:p>
          <a:p>
            <a:r>
              <a:rPr lang="en-US" altLang="ja-JP" sz="4400" dirty="0"/>
              <a:t>$ </a:t>
            </a:r>
            <a:r>
              <a:rPr lang="en-US" altLang="ja-JP" sz="4400" dirty="0" err="1"/>
              <a:t>sudo</a:t>
            </a:r>
            <a:r>
              <a:rPr lang="en-US" altLang="ja-JP" sz="4400" dirty="0"/>
              <a:t> </a:t>
            </a:r>
            <a:r>
              <a:rPr lang="en-US" altLang="ja-JP" sz="4400" dirty="0" err="1"/>
              <a:t>mkdir</a:t>
            </a:r>
            <a:r>
              <a:rPr lang="en-US" altLang="ja-JP" sz="4400" dirty="0"/>
              <a:t> –p /</a:t>
            </a:r>
            <a:r>
              <a:rPr lang="en-US" altLang="ja-JP" sz="4400" dirty="0" err="1"/>
              <a:t>usr</a:t>
            </a:r>
            <a:r>
              <a:rPr lang="en-US" altLang="ja-JP" sz="4400" dirty="0"/>
              <a:t>/local/bin</a:t>
            </a:r>
          </a:p>
          <a:p>
            <a:r>
              <a:rPr lang="en-US" altLang="ja-JP" sz="4400" dirty="0"/>
              <a:t>$ </a:t>
            </a:r>
            <a:r>
              <a:rPr lang="en-US" altLang="ja-JP" sz="4400" dirty="0" err="1"/>
              <a:t>sudo</a:t>
            </a:r>
            <a:r>
              <a:rPr lang="en-US" altLang="ja-JP" sz="4400" dirty="0"/>
              <a:t> mv </a:t>
            </a:r>
            <a:r>
              <a:rPr lang="en-US" altLang="ja-JP" sz="4400" dirty="0" err="1"/>
              <a:t>composer.phar</a:t>
            </a:r>
            <a:r>
              <a:rPr lang="en-US" altLang="ja-JP" sz="4400" dirty="0"/>
              <a:t> /</a:t>
            </a:r>
            <a:r>
              <a:rPr lang="en-US" altLang="ja-JP" sz="4400" dirty="0" err="1"/>
              <a:t>usr</a:t>
            </a:r>
            <a:r>
              <a:rPr lang="en-US" altLang="ja-JP" sz="4400" dirty="0"/>
              <a:t>/local/bin/composer</a:t>
            </a:r>
          </a:p>
          <a:p>
            <a:r>
              <a:rPr lang="en-US" altLang="ja-JP" sz="4400" dirty="0"/>
              <a:t>$ vi .</a:t>
            </a:r>
            <a:r>
              <a:rPr lang="en-US" altLang="ja-JP" sz="4400" dirty="0" err="1"/>
              <a:t>bashrc</a:t>
            </a:r>
            <a:endParaRPr lang="en-US" altLang="ja-JP" sz="4400" dirty="0"/>
          </a:p>
          <a:p>
            <a:pPr lvl="1"/>
            <a:r>
              <a:rPr lang="en-US" altLang="ja-JP" sz="4200" dirty="0"/>
              <a:t>export PATH=$PATH:/</a:t>
            </a:r>
            <a:r>
              <a:rPr lang="en-US" altLang="ja-JP" sz="4200" dirty="0" err="1"/>
              <a:t>usr</a:t>
            </a:r>
            <a:r>
              <a:rPr lang="en-US" altLang="ja-JP" sz="4200" dirty="0"/>
              <a:t>/local/bin</a:t>
            </a:r>
          </a:p>
        </p:txBody>
      </p:sp>
    </p:spTree>
    <p:extLst>
      <p:ext uri="{BB962C8B-B14F-4D97-AF65-F5344CB8AC3E}">
        <p14:creationId xmlns:p14="http://schemas.microsoft.com/office/powerpoint/2010/main" val="47351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263D0-2AFC-4908-87E1-2932E62E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環境構築（</a:t>
            </a:r>
            <a:r>
              <a:rPr kumimoji="1" lang="en-US" altLang="ja-JP" sz="4800" dirty="0"/>
              <a:t>Ubuntu</a:t>
            </a:r>
            <a:r>
              <a:rPr kumimoji="1" lang="ja-JP" altLang="en-US" sz="4800" dirty="0"/>
              <a:t>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4A57C-9915-42DB-8AFF-988891C3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sz="4400" dirty="0"/>
              <a:t>Laravel</a:t>
            </a:r>
            <a:r>
              <a:rPr lang="ja-JP" altLang="en-US" sz="4400" dirty="0"/>
              <a:t>をインストールする。</a:t>
            </a:r>
            <a:endParaRPr lang="en-US" altLang="ja-JP" sz="4400" dirty="0"/>
          </a:p>
          <a:p>
            <a:r>
              <a:rPr lang="en-US" altLang="ja-JP" sz="4400" dirty="0"/>
              <a:t>$ composer global require “</a:t>
            </a:r>
            <a:r>
              <a:rPr lang="en-US" altLang="ja-JP" sz="4400" dirty="0" err="1"/>
              <a:t>laravel</a:t>
            </a:r>
            <a:r>
              <a:rPr lang="en-US" altLang="ja-JP" sz="4400" dirty="0"/>
              <a:t>/installer=~1.1”</a:t>
            </a:r>
          </a:p>
          <a:p>
            <a:r>
              <a:rPr lang="en-US" altLang="ja-JP" sz="4400" dirty="0"/>
              <a:t>$ vi .</a:t>
            </a:r>
            <a:r>
              <a:rPr lang="en-US" altLang="ja-JP" sz="4400" dirty="0" err="1"/>
              <a:t>bashrc</a:t>
            </a:r>
            <a:endParaRPr lang="en-US" altLang="ja-JP" sz="4400" dirty="0"/>
          </a:p>
          <a:p>
            <a:pPr lvl="1"/>
            <a:r>
              <a:rPr lang="en-US" altLang="ja-JP" sz="4200" dirty="0"/>
              <a:t>export PATH=$PATH:/</a:t>
            </a:r>
            <a:r>
              <a:rPr lang="en-US" altLang="ja-JP" sz="4200" dirty="0" err="1"/>
              <a:t>usr</a:t>
            </a:r>
            <a:r>
              <a:rPr lang="en-US" altLang="ja-JP" sz="4200" dirty="0"/>
              <a:t>/local/bin:$HOME/.config/composer/vendor/bin </a:t>
            </a:r>
          </a:p>
        </p:txBody>
      </p:sp>
    </p:spTree>
    <p:extLst>
      <p:ext uri="{BB962C8B-B14F-4D97-AF65-F5344CB8AC3E}">
        <p14:creationId xmlns:p14="http://schemas.microsoft.com/office/powerpoint/2010/main" val="939162970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545</TotalTime>
  <Words>751</Words>
  <Application>Microsoft Office PowerPoint</Application>
  <PresentationFormat>ワイド画面</PresentationFormat>
  <Paragraphs>94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Trebuchet MS</vt:lpstr>
      <vt:lpstr>Wingdings 3</vt:lpstr>
      <vt:lpstr>ファセット</vt:lpstr>
      <vt:lpstr>PHPフレームワーク Laravel入門　第1章</vt:lpstr>
      <vt:lpstr>第1章</vt:lpstr>
      <vt:lpstr>なぜフレームワークを使う？</vt:lpstr>
      <vt:lpstr>MVCアーキテクチャって何？</vt:lpstr>
      <vt:lpstr>環境構築（Ubuntu編）</vt:lpstr>
      <vt:lpstr>環境構築（Ubuntu編）</vt:lpstr>
      <vt:lpstr>環境構築（Ubuntu編）</vt:lpstr>
      <vt:lpstr>環境構築（Ubuntu編）</vt:lpstr>
      <vt:lpstr>環境構築（Ubuntu編）</vt:lpstr>
      <vt:lpstr>環境構築（Ubuntu編）</vt:lpstr>
      <vt:lpstr>XAMPPにデプロイする</vt:lpstr>
      <vt:lpstr>XAMPPにデプロイする</vt:lpstr>
      <vt:lpstr>XAMPPにデプロイする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Laravel入門</dc:title>
  <dc:creator>正和 長沼</dc:creator>
  <cp:lastModifiedBy>mnaganuma</cp:lastModifiedBy>
  <cp:revision>22</cp:revision>
  <dcterms:created xsi:type="dcterms:W3CDTF">2019-10-02T05:38:51Z</dcterms:created>
  <dcterms:modified xsi:type="dcterms:W3CDTF">2020-02-26T06:30:58Z</dcterms:modified>
</cp:coreProperties>
</file>